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 id="2147483806" r:id="rId2"/>
    <p:sldMasterId id="2147483818" r:id="rId3"/>
  </p:sldMasterIdLst>
  <p:sldIdLst>
    <p:sldId id="256" r:id="rId4"/>
    <p:sldId id="270" r:id="rId5"/>
    <p:sldId id="271" r:id="rId6"/>
    <p:sldId id="272" r:id="rId7"/>
    <p:sldId id="273" r:id="rId8"/>
    <p:sldId id="274" r:id="rId9"/>
    <p:sldId id="275" r:id="rId10"/>
    <p:sldId id="297" r:id="rId11"/>
    <p:sldId id="298" r:id="rId12"/>
    <p:sldId id="299" r:id="rId13"/>
    <p:sldId id="295" r:id="rId14"/>
    <p:sldId id="276" r:id="rId15"/>
    <p:sldId id="296" r:id="rId16"/>
    <p:sldId id="300" r:id="rId17"/>
    <p:sldId id="301" r:id="rId18"/>
    <p:sldId id="302" r:id="rId19"/>
    <p:sldId id="279" r:id="rId20"/>
    <p:sldId id="283" r:id="rId21"/>
    <p:sldId id="284" r:id="rId22"/>
    <p:sldId id="303" r:id="rId23"/>
    <p:sldId id="280" r:id="rId24"/>
    <p:sldId id="285" r:id="rId25"/>
    <p:sldId id="282" r:id="rId26"/>
    <p:sldId id="293" r:id="rId27"/>
    <p:sldId id="292" r:id="rId28"/>
    <p:sldId id="289" r:id="rId29"/>
    <p:sldId id="304" r:id="rId30"/>
    <p:sldId id="294" r:id="rId31"/>
    <p:sldId id="287" r:id="rId32"/>
    <p:sldId id="305" r:id="rId3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9E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5" autoAdjust="0"/>
    <p:restoredTop sz="94660"/>
  </p:normalViewPr>
  <p:slideViewPr>
    <p:cSldViewPr snapToGrid="0">
      <p:cViewPr varScale="1">
        <p:scale>
          <a:sx n="76" d="100"/>
          <a:sy n="76" d="100"/>
        </p:scale>
        <p:origin x="5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R\allhit_analyzeshee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R\allhit_analyzeshee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asa\Desktop\allhit_analyzeshee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R\allhit_analyzesheet.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oleObject" Target="file:///C:\user\R\allhit_analyzesheet.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oleObject" Target="file:///C:\user\R\allhit_analyzeshee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800" b="0" i="0" baseline="0" smtClean="0">
                <a:effectLst/>
              </a:rPr>
              <a:t>2000</a:t>
            </a:r>
            <a:r>
              <a:rPr lang="ja-JP" altLang="ja-JP" sz="1800" b="0" i="0" baseline="0" smtClean="0">
                <a:effectLst/>
              </a:rPr>
              <a:t>写像の勝率分布（</a:t>
            </a:r>
            <a:r>
              <a:rPr lang="en-US" altLang="ja-JP" sz="1800" b="0" i="0" baseline="0" smtClean="0">
                <a:effectLst/>
              </a:rPr>
              <a:t>VS</a:t>
            </a:r>
            <a:r>
              <a:rPr lang="ja-JP" altLang="ja-JP" sz="1800" b="0" i="0" baseline="0" smtClean="0">
                <a:effectLst/>
              </a:rPr>
              <a:t>ランダム</a:t>
            </a:r>
            <a:r>
              <a:rPr lang="en-US" altLang="ja-JP" sz="1800" b="0" i="0" baseline="0" smtClean="0">
                <a:effectLst/>
              </a:rPr>
              <a:t>at9</a:t>
            </a:r>
            <a:r>
              <a:rPr lang="ja-JP" altLang="ja-JP" sz="1800" b="0" i="0" baseline="0" smtClean="0">
                <a:effectLst/>
              </a:rPr>
              <a:t>路盤）</a:t>
            </a:r>
            <a:endParaRPr lang="ja-JP" altLang="ja-JP">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spPr>
            <a:ln w="28575" cap="rnd">
              <a:solidFill>
                <a:schemeClr val="accent1"/>
              </a:solidFill>
              <a:round/>
            </a:ln>
            <a:effectLst/>
          </c:spPr>
          <c:marker>
            <c:symbol val="none"/>
          </c:marker>
          <c:cat>
            <c:strRef>
              <c:f>AllWinrateVSRandom!$D$1:$D$2000</c:f>
              <c:strCache>
                <c:ptCount val="2000"/>
                <c:pt idx="0">
                  <c:v>test.1242</c:v>
                </c:pt>
                <c:pt idx="1">
                  <c:v>test.1250</c:v>
                </c:pt>
                <c:pt idx="2">
                  <c:v>test.1453</c:v>
                </c:pt>
                <c:pt idx="3">
                  <c:v>test.1792</c:v>
                </c:pt>
                <c:pt idx="4">
                  <c:v>test.1974</c:v>
                </c:pt>
                <c:pt idx="5">
                  <c:v>test.264</c:v>
                </c:pt>
                <c:pt idx="6">
                  <c:v>test.274</c:v>
                </c:pt>
                <c:pt idx="7">
                  <c:v>test.1306</c:v>
                </c:pt>
                <c:pt idx="8">
                  <c:v>test.1696</c:v>
                </c:pt>
                <c:pt idx="9">
                  <c:v>test.94</c:v>
                </c:pt>
                <c:pt idx="10">
                  <c:v>test.204</c:v>
                </c:pt>
                <c:pt idx="11">
                  <c:v>test.306</c:v>
                </c:pt>
                <c:pt idx="12">
                  <c:v>test.998</c:v>
                </c:pt>
                <c:pt idx="13">
                  <c:v>test.1060</c:v>
                </c:pt>
                <c:pt idx="14">
                  <c:v>test.1387</c:v>
                </c:pt>
                <c:pt idx="15">
                  <c:v>test.1605</c:v>
                </c:pt>
                <c:pt idx="16">
                  <c:v>test.1702</c:v>
                </c:pt>
                <c:pt idx="17">
                  <c:v>test.1850</c:v>
                </c:pt>
                <c:pt idx="18">
                  <c:v>test.1938</c:v>
                </c:pt>
                <c:pt idx="19">
                  <c:v>test.1988</c:v>
                </c:pt>
                <c:pt idx="20">
                  <c:v>test.1886</c:v>
                </c:pt>
                <c:pt idx="21">
                  <c:v>test.1190</c:v>
                </c:pt>
                <c:pt idx="22">
                  <c:v>test.604</c:v>
                </c:pt>
                <c:pt idx="23">
                  <c:v>test.747</c:v>
                </c:pt>
                <c:pt idx="24">
                  <c:v>test.1170</c:v>
                </c:pt>
                <c:pt idx="25">
                  <c:v>test.1734</c:v>
                </c:pt>
                <c:pt idx="26">
                  <c:v>test.1924</c:v>
                </c:pt>
                <c:pt idx="27">
                  <c:v>test.138</c:v>
                </c:pt>
                <c:pt idx="28">
                  <c:v>test.752</c:v>
                </c:pt>
                <c:pt idx="29">
                  <c:v>test.1901</c:v>
                </c:pt>
                <c:pt idx="30">
                  <c:v>test.1362</c:v>
                </c:pt>
                <c:pt idx="31">
                  <c:v>test.1673</c:v>
                </c:pt>
                <c:pt idx="32">
                  <c:v>test.1832</c:v>
                </c:pt>
                <c:pt idx="33">
                  <c:v>test.1346</c:v>
                </c:pt>
                <c:pt idx="34">
                  <c:v>test.1910</c:v>
                </c:pt>
                <c:pt idx="35">
                  <c:v>test.480</c:v>
                </c:pt>
                <c:pt idx="36">
                  <c:v>test.902</c:v>
                </c:pt>
                <c:pt idx="37">
                  <c:v>test.1855</c:v>
                </c:pt>
                <c:pt idx="38">
                  <c:v>test.189</c:v>
                </c:pt>
                <c:pt idx="39">
                  <c:v>test.414</c:v>
                </c:pt>
                <c:pt idx="40">
                  <c:v>test.1724</c:v>
                </c:pt>
                <c:pt idx="41">
                  <c:v>test.1725</c:v>
                </c:pt>
                <c:pt idx="42">
                  <c:v>test.275</c:v>
                </c:pt>
                <c:pt idx="43">
                  <c:v>test.468</c:v>
                </c:pt>
                <c:pt idx="44">
                  <c:v>test.768</c:v>
                </c:pt>
                <c:pt idx="45">
                  <c:v>test.980</c:v>
                </c:pt>
                <c:pt idx="46">
                  <c:v>test.1123</c:v>
                </c:pt>
                <c:pt idx="47">
                  <c:v>test.1319</c:v>
                </c:pt>
                <c:pt idx="48">
                  <c:v>test.1503</c:v>
                </c:pt>
                <c:pt idx="49">
                  <c:v>test.1760</c:v>
                </c:pt>
                <c:pt idx="50">
                  <c:v>test.1846</c:v>
                </c:pt>
                <c:pt idx="51">
                  <c:v>test.141</c:v>
                </c:pt>
                <c:pt idx="52">
                  <c:v>test.559</c:v>
                </c:pt>
                <c:pt idx="53">
                  <c:v>test.901</c:v>
                </c:pt>
                <c:pt idx="54">
                  <c:v>test.1417</c:v>
                </c:pt>
                <c:pt idx="55">
                  <c:v>test.1510</c:v>
                </c:pt>
                <c:pt idx="56">
                  <c:v>test.1740</c:v>
                </c:pt>
                <c:pt idx="57">
                  <c:v>test.991</c:v>
                </c:pt>
                <c:pt idx="58">
                  <c:v>test.1308</c:v>
                </c:pt>
                <c:pt idx="59">
                  <c:v>test.1623</c:v>
                </c:pt>
                <c:pt idx="60">
                  <c:v>test.1884</c:v>
                </c:pt>
                <c:pt idx="61">
                  <c:v>test.158</c:v>
                </c:pt>
                <c:pt idx="62">
                  <c:v>test.179</c:v>
                </c:pt>
                <c:pt idx="63">
                  <c:v>test.324</c:v>
                </c:pt>
                <c:pt idx="64">
                  <c:v>test.515</c:v>
                </c:pt>
                <c:pt idx="65">
                  <c:v>test.565</c:v>
                </c:pt>
                <c:pt idx="66">
                  <c:v>test.975</c:v>
                </c:pt>
                <c:pt idx="67">
                  <c:v>test.1090</c:v>
                </c:pt>
                <c:pt idx="68">
                  <c:v>test.1336</c:v>
                </c:pt>
                <c:pt idx="69">
                  <c:v>test.63</c:v>
                </c:pt>
                <c:pt idx="70">
                  <c:v>test.78</c:v>
                </c:pt>
                <c:pt idx="71">
                  <c:v>test.259</c:v>
                </c:pt>
                <c:pt idx="72">
                  <c:v>test.418</c:v>
                </c:pt>
                <c:pt idx="73">
                  <c:v>test.704</c:v>
                </c:pt>
                <c:pt idx="74">
                  <c:v>test.1367</c:v>
                </c:pt>
                <c:pt idx="75">
                  <c:v>test.1371</c:v>
                </c:pt>
                <c:pt idx="76">
                  <c:v>test.303</c:v>
                </c:pt>
                <c:pt idx="77">
                  <c:v>test.343</c:v>
                </c:pt>
                <c:pt idx="78">
                  <c:v>test.475</c:v>
                </c:pt>
                <c:pt idx="79">
                  <c:v>test.641</c:v>
                </c:pt>
                <c:pt idx="80">
                  <c:v>test.1278</c:v>
                </c:pt>
                <c:pt idx="81">
                  <c:v>test.1462</c:v>
                </c:pt>
                <c:pt idx="82">
                  <c:v>test.195</c:v>
                </c:pt>
                <c:pt idx="83">
                  <c:v>test.268</c:v>
                </c:pt>
                <c:pt idx="84">
                  <c:v>test.354</c:v>
                </c:pt>
                <c:pt idx="85">
                  <c:v>test.568</c:v>
                </c:pt>
                <c:pt idx="86">
                  <c:v>test.995</c:v>
                </c:pt>
                <c:pt idx="87">
                  <c:v>test.1180</c:v>
                </c:pt>
                <c:pt idx="88">
                  <c:v>test.1203</c:v>
                </c:pt>
                <c:pt idx="89">
                  <c:v>test.1379</c:v>
                </c:pt>
                <c:pt idx="90">
                  <c:v>test.1625</c:v>
                </c:pt>
                <c:pt idx="91">
                  <c:v>test.1630</c:v>
                </c:pt>
                <c:pt idx="92">
                  <c:v>test.1865</c:v>
                </c:pt>
                <c:pt idx="93">
                  <c:v>test.1881</c:v>
                </c:pt>
                <c:pt idx="94">
                  <c:v>test.132</c:v>
                </c:pt>
                <c:pt idx="95">
                  <c:v>test.164</c:v>
                </c:pt>
                <c:pt idx="96">
                  <c:v>test.251</c:v>
                </c:pt>
                <c:pt idx="97">
                  <c:v>test.329</c:v>
                </c:pt>
                <c:pt idx="98">
                  <c:v>test.467</c:v>
                </c:pt>
                <c:pt idx="99">
                  <c:v>test.571</c:v>
                </c:pt>
                <c:pt idx="100">
                  <c:v>test.706</c:v>
                </c:pt>
                <c:pt idx="101">
                  <c:v>test.854</c:v>
                </c:pt>
                <c:pt idx="102">
                  <c:v>test.929</c:v>
                </c:pt>
                <c:pt idx="103">
                  <c:v>test.1238</c:v>
                </c:pt>
                <c:pt idx="104">
                  <c:v>test.1247</c:v>
                </c:pt>
                <c:pt idx="105">
                  <c:v>test.1338</c:v>
                </c:pt>
                <c:pt idx="106">
                  <c:v>test.1405</c:v>
                </c:pt>
                <c:pt idx="107">
                  <c:v>test.1409</c:v>
                </c:pt>
                <c:pt idx="108">
                  <c:v>test.1420</c:v>
                </c:pt>
                <c:pt idx="109">
                  <c:v>test.1658</c:v>
                </c:pt>
                <c:pt idx="110">
                  <c:v>test.1820</c:v>
                </c:pt>
                <c:pt idx="111">
                  <c:v>test.1887</c:v>
                </c:pt>
                <c:pt idx="112">
                  <c:v>test.148</c:v>
                </c:pt>
                <c:pt idx="113">
                  <c:v>test.240</c:v>
                </c:pt>
                <c:pt idx="114">
                  <c:v>test.394</c:v>
                </c:pt>
                <c:pt idx="115">
                  <c:v>test.625</c:v>
                </c:pt>
                <c:pt idx="116">
                  <c:v>test.729</c:v>
                </c:pt>
                <c:pt idx="117">
                  <c:v>test.754</c:v>
                </c:pt>
                <c:pt idx="118">
                  <c:v>test.827</c:v>
                </c:pt>
                <c:pt idx="119">
                  <c:v>test.1024</c:v>
                </c:pt>
                <c:pt idx="120">
                  <c:v>test.1132</c:v>
                </c:pt>
                <c:pt idx="121">
                  <c:v>test.1303</c:v>
                </c:pt>
                <c:pt idx="122">
                  <c:v>test.1370</c:v>
                </c:pt>
                <c:pt idx="123">
                  <c:v>test.1655</c:v>
                </c:pt>
                <c:pt idx="124">
                  <c:v>test.1773</c:v>
                </c:pt>
                <c:pt idx="125">
                  <c:v>test.65</c:v>
                </c:pt>
                <c:pt idx="126">
                  <c:v>test.395</c:v>
                </c:pt>
                <c:pt idx="127">
                  <c:v>test.616</c:v>
                </c:pt>
                <c:pt idx="128">
                  <c:v>test.644</c:v>
                </c:pt>
                <c:pt idx="129">
                  <c:v>test.780</c:v>
                </c:pt>
                <c:pt idx="130">
                  <c:v>test.880</c:v>
                </c:pt>
                <c:pt idx="131">
                  <c:v>test.888</c:v>
                </c:pt>
                <c:pt idx="132">
                  <c:v>test.1076</c:v>
                </c:pt>
                <c:pt idx="133">
                  <c:v>test.1509</c:v>
                </c:pt>
                <c:pt idx="134">
                  <c:v>test.1598</c:v>
                </c:pt>
                <c:pt idx="135">
                  <c:v>test.1826</c:v>
                </c:pt>
                <c:pt idx="136">
                  <c:v>test.133</c:v>
                </c:pt>
                <c:pt idx="137">
                  <c:v>test.382</c:v>
                </c:pt>
                <c:pt idx="138">
                  <c:v>test.984</c:v>
                </c:pt>
                <c:pt idx="139">
                  <c:v>test.1181</c:v>
                </c:pt>
                <c:pt idx="140">
                  <c:v>test.1363</c:v>
                </c:pt>
                <c:pt idx="141">
                  <c:v>test.1531</c:v>
                </c:pt>
                <c:pt idx="142">
                  <c:v>test.198</c:v>
                </c:pt>
                <c:pt idx="143">
                  <c:v>test.580</c:v>
                </c:pt>
                <c:pt idx="144">
                  <c:v>test.695</c:v>
                </c:pt>
                <c:pt idx="145">
                  <c:v>test.712</c:v>
                </c:pt>
                <c:pt idx="146">
                  <c:v>test.963</c:v>
                </c:pt>
                <c:pt idx="147">
                  <c:v>test.1291</c:v>
                </c:pt>
                <c:pt idx="148">
                  <c:v>test.1349</c:v>
                </c:pt>
                <c:pt idx="149">
                  <c:v>test.1408</c:v>
                </c:pt>
                <c:pt idx="150">
                  <c:v>test.1709</c:v>
                </c:pt>
                <c:pt idx="151">
                  <c:v>test.1748</c:v>
                </c:pt>
                <c:pt idx="152">
                  <c:v>test.1806</c:v>
                </c:pt>
                <c:pt idx="153">
                  <c:v>test.1985</c:v>
                </c:pt>
                <c:pt idx="154">
                  <c:v>test.68</c:v>
                </c:pt>
                <c:pt idx="155">
                  <c:v>test.84</c:v>
                </c:pt>
                <c:pt idx="156">
                  <c:v>test.257</c:v>
                </c:pt>
                <c:pt idx="157">
                  <c:v>test.566</c:v>
                </c:pt>
                <c:pt idx="158">
                  <c:v>test.600</c:v>
                </c:pt>
                <c:pt idx="159">
                  <c:v>test.602</c:v>
                </c:pt>
                <c:pt idx="160">
                  <c:v>test.610</c:v>
                </c:pt>
                <c:pt idx="161">
                  <c:v>test.829</c:v>
                </c:pt>
                <c:pt idx="162">
                  <c:v>test.898</c:v>
                </c:pt>
                <c:pt idx="163">
                  <c:v>test.1074</c:v>
                </c:pt>
                <c:pt idx="164">
                  <c:v>test.1342</c:v>
                </c:pt>
                <c:pt idx="165">
                  <c:v>test.1343</c:v>
                </c:pt>
                <c:pt idx="166">
                  <c:v>test.1447</c:v>
                </c:pt>
                <c:pt idx="167">
                  <c:v>test.1535</c:v>
                </c:pt>
                <c:pt idx="168">
                  <c:v>test.1549</c:v>
                </c:pt>
                <c:pt idx="169">
                  <c:v>test.1646</c:v>
                </c:pt>
                <c:pt idx="170">
                  <c:v>test.114</c:v>
                </c:pt>
                <c:pt idx="171">
                  <c:v>test.116</c:v>
                </c:pt>
                <c:pt idx="172">
                  <c:v>test.137</c:v>
                </c:pt>
                <c:pt idx="173">
                  <c:v>test.243</c:v>
                </c:pt>
                <c:pt idx="174">
                  <c:v>test.558</c:v>
                </c:pt>
                <c:pt idx="175">
                  <c:v>test.684</c:v>
                </c:pt>
                <c:pt idx="176">
                  <c:v>test.756</c:v>
                </c:pt>
                <c:pt idx="177">
                  <c:v>test.858</c:v>
                </c:pt>
                <c:pt idx="178">
                  <c:v>test.926</c:v>
                </c:pt>
                <c:pt idx="179">
                  <c:v>test.1067</c:v>
                </c:pt>
                <c:pt idx="180">
                  <c:v>test.1184</c:v>
                </c:pt>
                <c:pt idx="181">
                  <c:v>test.1465</c:v>
                </c:pt>
                <c:pt idx="182">
                  <c:v>test.1482</c:v>
                </c:pt>
                <c:pt idx="183">
                  <c:v>test.1589</c:v>
                </c:pt>
                <c:pt idx="184">
                  <c:v>test.1745</c:v>
                </c:pt>
                <c:pt idx="185">
                  <c:v>test.1807</c:v>
                </c:pt>
                <c:pt idx="186">
                  <c:v>test.521</c:v>
                </c:pt>
                <c:pt idx="187">
                  <c:v>test.564</c:v>
                </c:pt>
                <c:pt idx="188">
                  <c:v>test.622</c:v>
                </c:pt>
                <c:pt idx="189">
                  <c:v>test.721</c:v>
                </c:pt>
                <c:pt idx="190">
                  <c:v>test.928</c:v>
                </c:pt>
                <c:pt idx="191">
                  <c:v>test.953</c:v>
                </c:pt>
                <c:pt idx="192">
                  <c:v>test.972</c:v>
                </c:pt>
                <c:pt idx="193">
                  <c:v>test.1253</c:v>
                </c:pt>
                <c:pt idx="194">
                  <c:v>test.1309</c:v>
                </c:pt>
                <c:pt idx="195">
                  <c:v>test.1315</c:v>
                </c:pt>
                <c:pt idx="196">
                  <c:v>test.1397</c:v>
                </c:pt>
                <c:pt idx="197">
                  <c:v>test.1504</c:v>
                </c:pt>
                <c:pt idx="198">
                  <c:v>test.1852</c:v>
                </c:pt>
                <c:pt idx="199">
                  <c:v>test.1992</c:v>
                </c:pt>
                <c:pt idx="200">
                  <c:v>test.8</c:v>
                </c:pt>
                <c:pt idx="201">
                  <c:v>test.107</c:v>
                </c:pt>
                <c:pt idx="202">
                  <c:v>test.181</c:v>
                </c:pt>
                <c:pt idx="203">
                  <c:v>test.205</c:v>
                </c:pt>
                <c:pt idx="204">
                  <c:v>test.415</c:v>
                </c:pt>
                <c:pt idx="205">
                  <c:v>test.417</c:v>
                </c:pt>
                <c:pt idx="206">
                  <c:v>test.661</c:v>
                </c:pt>
                <c:pt idx="207">
                  <c:v>test.744</c:v>
                </c:pt>
                <c:pt idx="208">
                  <c:v>test.883</c:v>
                </c:pt>
                <c:pt idx="209">
                  <c:v>test.997</c:v>
                </c:pt>
                <c:pt idx="210">
                  <c:v>test.1102</c:v>
                </c:pt>
                <c:pt idx="211">
                  <c:v>test.1122</c:v>
                </c:pt>
                <c:pt idx="212">
                  <c:v>test.1135</c:v>
                </c:pt>
                <c:pt idx="213">
                  <c:v>test.1636</c:v>
                </c:pt>
                <c:pt idx="214">
                  <c:v>test.1643</c:v>
                </c:pt>
                <c:pt idx="215">
                  <c:v>test.1993</c:v>
                </c:pt>
                <c:pt idx="216">
                  <c:v>test.79</c:v>
                </c:pt>
                <c:pt idx="217">
                  <c:v>test.106</c:v>
                </c:pt>
                <c:pt idx="218">
                  <c:v>test.203</c:v>
                </c:pt>
                <c:pt idx="219">
                  <c:v>test.527</c:v>
                </c:pt>
                <c:pt idx="220">
                  <c:v>test.561</c:v>
                </c:pt>
                <c:pt idx="221">
                  <c:v>test.579</c:v>
                </c:pt>
                <c:pt idx="222">
                  <c:v>test.591</c:v>
                </c:pt>
                <c:pt idx="223">
                  <c:v>test.652</c:v>
                </c:pt>
                <c:pt idx="224">
                  <c:v>test.655</c:v>
                </c:pt>
                <c:pt idx="225">
                  <c:v>test.761</c:v>
                </c:pt>
                <c:pt idx="226">
                  <c:v>test.765</c:v>
                </c:pt>
                <c:pt idx="227">
                  <c:v>test.979</c:v>
                </c:pt>
                <c:pt idx="228">
                  <c:v>test.1200</c:v>
                </c:pt>
                <c:pt idx="229">
                  <c:v>test.1301</c:v>
                </c:pt>
                <c:pt idx="230">
                  <c:v>test.1354</c:v>
                </c:pt>
                <c:pt idx="231">
                  <c:v>test.1395</c:v>
                </c:pt>
                <c:pt idx="232">
                  <c:v>test.1675</c:v>
                </c:pt>
                <c:pt idx="233">
                  <c:v>test.1676</c:v>
                </c:pt>
                <c:pt idx="234">
                  <c:v>test.1733</c:v>
                </c:pt>
                <c:pt idx="235">
                  <c:v>test.1828</c:v>
                </c:pt>
                <c:pt idx="236">
                  <c:v>test.1859</c:v>
                </c:pt>
                <c:pt idx="237">
                  <c:v>test.1899</c:v>
                </c:pt>
                <c:pt idx="238">
                  <c:v>test.1953</c:v>
                </c:pt>
                <c:pt idx="239">
                  <c:v>test.61</c:v>
                </c:pt>
                <c:pt idx="240">
                  <c:v>test.157</c:v>
                </c:pt>
                <c:pt idx="241">
                  <c:v>test.187</c:v>
                </c:pt>
                <c:pt idx="242">
                  <c:v>test.217</c:v>
                </c:pt>
                <c:pt idx="243">
                  <c:v>test.287</c:v>
                </c:pt>
                <c:pt idx="244">
                  <c:v>test.494</c:v>
                </c:pt>
                <c:pt idx="245">
                  <c:v>test.642</c:v>
                </c:pt>
                <c:pt idx="246">
                  <c:v>test.701</c:v>
                </c:pt>
                <c:pt idx="247">
                  <c:v>test.726</c:v>
                </c:pt>
                <c:pt idx="248">
                  <c:v>test.783</c:v>
                </c:pt>
                <c:pt idx="249">
                  <c:v>test.1061</c:v>
                </c:pt>
                <c:pt idx="250">
                  <c:v>test.1101</c:v>
                </c:pt>
                <c:pt idx="251">
                  <c:v>test.1137</c:v>
                </c:pt>
                <c:pt idx="252">
                  <c:v>test.1233</c:v>
                </c:pt>
                <c:pt idx="253">
                  <c:v>test.1431</c:v>
                </c:pt>
                <c:pt idx="254">
                  <c:v>test.1649</c:v>
                </c:pt>
                <c:pt idx="255">
                  <c:v>test.1652</c:v>
                </c:pt>
                <c:pt idx="256">
                  <c:v>test.1735</c:v>
                </c:pt>
                <c:pt idx="257">
                  <c:v>test.1752</c:v>
                </c:pt>
                <c:pt idx="258">
                  <c:v>test.1823</c:v>
                </c:pt>
                <c:pt idx="259">
                  <c:v>test.1835</c:v>
                </c:pt>
                <c:pt idx="260">
                  <c:v>test.1931</c:v>
                </c:pt>
                <c:pt idx="261">
                  <c:v>test.1998</c:v>
                </c:pt>
                <c:pt idx="262">
                  <c:v>test.11</c:v>
                </c:pt>
                <c:pt idx="263">
                  <c:v>test.384</c:v>
                </c:pt>
                <c:pt idx="264">
                  <c:v>test.399</c:v>
                </c:pt>
                <c:pt idx="265">
                  <c:v>test.577</c:v>
                </c:pt>
                <c:pt idx="266">
                  <c:v>test.621</c:v>
                </c:pt>
                <c:pt idx="267">
                  <c:v>test.826</c:v>
                </c:pt>
                <c:pt idx="268">
                  <c:v>test.918</c:v>
                </c:pt>
                <c:pt idx="269">
                  <c:v>test.947</c:v>
                </c:pt>
                <c:pt idx="270">
                  <c:v>test.1008</c:v>
                </c:pt>
                <c:pt idx="271">
                  <c:v>test.1027</c:v>
                </c:pt>
                <c:pt idx="272">
                  <c:v>test.1128</c:v>
                </c:pt>
                <c:pt idx="273">
                  <c:v>test.1325</c:v>
                </c:pt>
                <c:pt idx="274">
                  <c:v>test.1914</c:v>
                </c:pt>
                <c:pt idx="275">
                  <c:v>test.1936</c:v>
                </c:pt>
                <c:pt idx="276">
                  <c:v>test.196</c:v>
                </c:pt>
                <c:pt idx="277">
                  <c:v>test.276</c:v>
                </c:pt>
                <c:pt idx="278">
                  <c:v>test.733</c:v>
                </c:pt>
                <c:pt idx="279">
                  <c:v>test.840</c:v>
                </c:pt>
                <c:pt idx="280">
                  <c:v>test.872</c:v>
                </c:pt>
                <c:pt idx="281">
                  <c:v>test.887</c:v>
                </c:pt>
                <c:pt idx="282">
                  <c:v>test.1095</c:v>
                </c:pt>
                <c:pt idx="283">
                  <c:v>test.1211</c:v>
                </c:pt>
                <c:pt idx="284">
                  <c:v>test.1224</c:v>
                </c:pt>
                <c:pt idx="285">
                  <c:v>test.1412</c:v>
                </c:pt>
                <c:pt idx="286">
                  <c:v>test.1441</c:v>
                </c:pt>
                <c:pt idx="287">
                  <c:v>test.1479</c:v>
                </c:pt>
                <c:pt idx="288">
                  <c:v>test.1485</c:v>
                </c:pt>
                <c:pt idx="289">
                  <c:v>test.1545</c:v>
                </c:pt>
                <c:pt idx="290">
                  <c:v>test.1699</c:v>
                </c:pt>
                <c:pt idx="291">
                  <c:v>test.1762</c:v>
                </c:pt>
                <c:pt idx="292">
                  <c:v>test.1800</c:v>
                </c:pt>
                <c:pt idx="293">
                  <c:v>test.1979</c:v>
                </c:pt>
                <c:pt idx="294">
                  <c:v>test</c:v>
                </c:pt>
                <c:pt idx="295">
                  <c:v>test.31</c:v>
                </c:pt>
                <c:pt idx="296">
                  <c:v>test.109</c:v>
                </c:pt>
                <c:pt idx="297">
                  <c:v>test.153</c:v>
                </c:pt>
                <c:pt idx="298">
                  <c:v>test.232</c:v>
                </c:pt>
                <c:pt idx="299">
                  <c:v>test.390</c:v>
                </c:pt>
                <c:pt idx="300">
                  <c:v>test.518</c:v>
                </c:pt>
                <c:pt idx="301">
                  <c:v>test.651</c:v>
                </c:pt>
                <c:pt idx="302">
                  <c:v>test.861</c:v>
                </c:pt>
                <c:pt idx="303">
                  <c:v>test.985</c:v>
                </c:pt>
                <c:pt idx="304">
                  <c:v>test.1478</c:v>
                </c:pt>
                <c:pt idx="305">
                  <c:v>test.1502</c:v>
                </c:pt>
                <c:pt idx="306">
                  <c:v>test.1538</c:v>
                </c:pt>
                <c:pt idx="307">
                  <c:v>test.1543</c:v>
                </c:pt>
                <c:pt idx="308">
                  <c:v>test.1759</c:v>
                </c:pt>
                <c:pt idx="309">
                  <c:v>test.1770</c:v>
                </c:pt>
                <c:pt idx="310">
                  <c:v>test.1811</c:v>
                </c:pt>
                <c:pt idx="311">
                  <c:v>test.1</c:v>
                </c:pt>
                <c:pt idx="312">
                  <c:v>test.245</c:v>
                </c:pt>
                <c:pt idx="313">
                  <c:v>test.266</c:v>
                </c:pt>
                <c:pt idx="314">
                  <c:v>test.376</c:v>
                </c:pt>
                <c:pt idx="315">
                  <c:v>test.668</c:v>
                </c:pt>
                <c:pt idx="316">
                  <c:v>test.698</c:v>
                </c:pt>
                <c:pt idx="317">
                  <c:v>test.867</c:v>
                </c:pt>
                <c:pt idx="318">
                  <c:v>test.945</c:v>
                </c:pt>
                <c:pt idx="319">
                  <c:v>test.1046</c:v>
                </c:pt>
                <c:pt idx="320">
                  <c:v>test.1063</c:v>
                </c:pt>
                <c:pt idx="321">
                  <c:v>test.1084</c:v>
                </c:pt>
                <c:pt idx="322">
                  <c:v>test.1144</c:v>
                </c:pt>
                <c:pt idx="323">
                  <c:v>test.1164</c:v>
                </c:pt>
                <c:pt idx="324">
                  <c:v>test.1257</c:v>
                </c:pt>
                <c:pt idx="325">
                  <c:v>test.1259</c:v>
                </c:pt>
                <c:pt idx="326">
                  <c:v>test.1260</c:v>
                </c:pt>
                <c:pt idx="327">
                  <c:v>test.1321</c:v>
                </c:pt>
                <c:pt idx="328">
                  <c:v>test.1356</c:v>
                </c:pt>
                <c:pt idx="329">
                  <c:v>test.1432</c:v>
                </c:pt>
                <c:pt idx="330">
                  <c:v>test.1523</c:v>
                </c:pt>
                <c:pt idx="331">
                  <c:v>test.1574</c:v>
                </c:pt>
                <c:pt idx="332">
                  <c:v>test.1638</c:v>
                </c:pt>
                <c:pt idx="333">
                  <c:v>test.1692</c:v>
                </c:pt>
                <c:pt idx="334">
                  <c:v>test.1805</c:v>
                </c:pt>
                <c:pt idx="335">
                  <c:v>test.1817</c:v>
                </c:pt>
                <c:pt idx="336">
                  <c:v>test.1928</c:v>
                </c:pt>
                <c:pt idx="337">
                  <c:v>test.81</c:v>
                </c:pt>
                <c:pt idx="338">
                  <c:v>test.434</c:v>
                </c:pt>
                <c:pt idx="339">
                  <c:v>test.456</c:v>
                </c:pt>
                <c:pt idx="340">
                  <c:v>test.482</c:v>
                </c:pt>
                <c:pt idx="341">
                  <c:v>test.497</c:v>
                </c:pt>
                <c:pt idx="342">
                  <c:v>test.498</c:v>
                </c:pt>
                <c:pt idx="343">
                  <c:v>test.511</c:v>
                </c:pt>
                <c:pt idx="344">
                  <c:v>test.524</c:v>
                </c:pt>
                <c:pt idx="345">
                  <c:v>test.745</c:v>
                </c:pt>
                <c:pt idx="346">
                  <c:v>test.920</c:v>
                </c:pt>
                <c:pt idx="347">
                  <c:v>test.1175</c:v>
                </c:pt>
                <c:pt idx="348">
                  <c:v>test.1297</c:v>
                </c:pt>
                <c:pt idx="349">
                  <c:v>test.1451</c:v>
                </c:pt>
                <c:pt idx="350">
                  <c:v>test.1457</c:v>
                </c:pt>
                <c:pt idx="351">
                  <c:v>test.1490</c:v>
                </c:pt>
                <c:pt idx="352">
                  <c:v>test.1525</c:v>
                </c:pt>
                <c:pt idx="353">
                  <c:v>test.1561</c:v>
                </c:pt>
                <c:pt idx="354">
                  <c:v>test.1588</c:v>
                </c:pt>
                <c:pt idx="355">
                  <c:v>test.1744</c:v>
                </c:pt>
                <c:pt idx="356">
                  <c:v>test.1999</c:v>
                </c:pt>
                <c:pt idx="357">
                  <c:v>test.93</c:v>
                </c:pt>
                <c:pt idx="358">
                  <c:v>test.124</c:v>
                </c:pt>
                <c:pt idx="359">
                  <c:v>test.154</c:v>
                </c:pt>
                <c:pt idx="360">
                  <c:v>test.165</c:v>
                </c:pt>
                <c:pt idx="361">
                  <c:v>test.227</c:v>
                </c:pt>
                <c:pt idx="362">
                  <c:v>test.344</c:v>
                </c:pt>
                <c:pt idx="363">
                  <c:v>test.365</c:v>
                </c:pt>
                <c:pt idx="364">
                  <c:v>test.474</c:v>
                </c:pt>
                <c:pt idx="365">
                  <c:v>test.763</c:v>
                </c:pt>
                <c:pt idx="366">
                  <c:v>test.832</c:v>
                </c:pt>
                <c:pt idx="367">
                  <c:v>test.881</c:v>
                </c:pt>
                <c:pt idx="368">
                  <c:v>test.893</c:v>
                </c:pt>
                <c:pt idx="369">
                  <c:v>test.952</c:v>
                </c:pt>
                <c:pt idx="370">
                  <c:v>test.999</c:v>
                </c:pt>
                <c:pt idx="371">
                  <c:v>test.1040</c:v>
                </c:pt>
                <c:pt idx="372">
                  <c:v>test.1348</c:v>
                </c:pt>
                <c:pt idx="373">
                  <c:v>test.1368</c:v>
                </c:pt>
                <c:pt idx="374">
                  <c:v>test.1402</c:v>
                </c:pt>
                <c:pt idx="375">
                  <c:v>test.1754</c:v>
                </c:pt>
                <c:pt idx="376">
                  <c:v>test.1804</c:v>
                </c:pt>
                <c:pt idx="377">
                  <c:v>test.1876</c:v>
                </c:pt>
                <c:pt idx="378">
                  <c:v>test.1945</c:v>
                </c:pt>
                <c:pt idx="379">
                  <c:v>test.16</c:v>
                </c:pt>
                <c:pt idx="380">
                  <c:v>test.56</c:v>
                </c:pt>
                <c:pt idx="381">
                  <c:v>test.166</c:v>
                </c:pt>
                <c:pt idx="382">
                  <c:v>test.186</c:v>
                </c:pt>
                <c:pt idx="383">
                  <c:v>test.238</c:v>
                </c:pt>
                <c:pt idx="384">
                  <c:v>test.270</c:v>
                </c:pt>
                <c:pt idx="385">
                  <c:v>test.279</c:v>
                </c:pt>
                <c:pt idx="386">
                  <c:v>test.284</c:v>
                </c:pt>
                <c:pt idx="387">
                  <c:v>test.285</c:v>
                </c:pt>
                <c:pt idx="388">
                  <c:v>test.291</c:v>
                </c:pt>
                <c:pt idx="389">
                  <c:v>test.342</c:v>
                </c:pt>
                <c:pt idx="390">
                  <c:v>test.356</c:v>
                </c:pt>
                <c:pt idx="391">
                  <c:v>test.364</c:v>
                </c:pt>
                <c:pt idx="392">
                  <c:v>test.420</c:v>
                </c:pt>
                <c:pt idx="393">
                  <c:v>test.477</c:v>
                </c:pt>
                <c:pt idx="394">
                  <c:v>test.630</c:v>
                </c:pt>
                <c:pt idx="395">
                  <c:v>test.650</c:v>
                </c:pt>
                <c:pt idx="396">
                  <c:v>test.680</c:v>
                </c:pt>
                <c:pt idx="397">
                  <c:v>test.683</c:v>
                </c:pt>
                <c:pt idx="398">
                  <c:v>test.814</c:v>
                </c:pt>
                <c:pt idx="399">
                  <c:v>test.852</c:v>
                </c:pt>
                <c:pt idx="400">
                  <c:v>test.948</c:v>
                </c:pt>
                <c:pt idx="401">
                  <c:v>test.1021</c:v>
                </c:pt>
                <c:pt idx="402">
                  <c:v>test.1075</c:v>
                </c:pt>
                <c:pt idx="403">
                  <c:v>test.1256</c:v>
                </c:pt>
                <c:pt idx="404">
                  <c:v>test.1293</c:v>
                </c:pt>
                <c:pt idx="405">
                  <c:v>test.1345</c:v>
                </c:pt>
                <c:pt idx="406">
                  <c:v>test.1439</c:v>
                </c:pt>
                <c:pt idx="407">
                  <c:v>test.1442</c:v>
                </c:pt>
                <c:pt idx="408">
                  <c:v>test.1449</c:v>
                </c:pt>
                <c:pt idx="409">
                  <c:v>test.1460</c:v>
                </c:pt>
                <c:pt idx="410">
                  <c:v>test.1486</c:v>
                </c:pt>
                <c:pt idx="411">
                  <c:v>test.1620</c:v>
                </c:pt>
                <c:pt idx="412">
                  <c:v>test.1639</c:v>
                </c:pt>
                <c:pt idx="413">
                  <c:v>test.1688</c:v>
                </c:pt>
                <c:pt idx="414">
                  <c:v>test.1716</c:v>
                </c:pt>
                <c:pt idx="415">
                  <c:v>test.1848</c:v>
                </c:pt>
                <c:pt idx="416">
                  <c:v>test.1954</c:v>
                </c:pt>
                <c:pt idx="417">
                  <c:v>test.1965</c:v>
                </c:pt>
                <c:pt idx="418">
                  <c:v>test.43</c:v>
                </c:pt>
                <c:pt idx="419">
                  <c:v>test.127</c:v>
                </c:pt>
                <c:pt idx="420">
                  <c:v>test.200</c:v>
                </c:pt>
                <c:pt idx="421">
                  <c:v>test.223</c:v>
                </c:pt>
                <c:pt idx="422">
                  <c:v>test.235</c:v>
                </c:pt>
                <c:pt idx="423">
                  <c:v>test.244</c:v>
                </c:pt>
                <c:pt idx="424">
                  <c:v>test.296</c:v>
                </c:pt>
                <c:pt idx="425">
                  <c:v>test.305</c:v>
                </c:pt>
                <c:pt idx="426">
                  <c:v>test.347</c:v>
                </c:pt>
                <c:pt idx="427">
                  <c:v>test.370</c:v>
                </c:pt>
                <c:pt idx="428">
                  <c:v>test.377</c:v>
                </c:pt>
                <c:pt idx="429">
                  <c:v>test.408</c:v>
                </c:pt>
                <c:pt idx="430">
                  <c:v>test.429</c:v>
                </c:pt>
                <c:pt idx="431">
                  <c:v>test.437</c:v>
                </c:pt>
                <c:pt idx="432">
                  <c:v>test.446</c:v>
                </c:pt>
                <c:pt idx="433">
                  <c:v>test.486</c:v>
                </c:pt>
                <c:pt idx="434">
                  <c:v>test.513</c:v>
                </c:pt>
                <c:pt idx="435">
                  <c:v>test.560</c:v>
                </c:pt>
                <c:pt idx="436">
                  <c:v>test.608</c:v>
                </c:pt>
                <c:pt idx="437">
                  <c:v>test.691</c:v>
                </c:pt>
                <c:pt idx="438">
                  <c:v>test.741</c:v>
                </c:pt>
                <c:pt idx="439">
                  <c:v>test.785</c:v>
                </c:pt>
                <c:pt idx="440">
                  <c:v>test.798</c:v>
                </c:pt>
                <c:pt idx="441">
                  <c:v>test.866</c:v>
                </c:pt>
                <c:pt idx="442">
                  <c:v>test.896</c:v>
                </c:pt>
                <c:pt idx="443">
                  <c:v>test.915</c:v>
                </c:pt>
                <c:pt idx="444">
                  <c:v>test.959</c:v>
                </c:pt>
                <c:pt idx="445">
                  <c:v>test.1017</c:v>
                </c:pt>
                <c:pt idx="446">
                  <c:v>test.1091</c:v>
                </c:pt>
                <c:pt idx="447">
                  <c:v>test.1126</c:v>
                </c:pt>
                <c:pt idx="448">
                  <c:v>test.1171</c:v>
                </c:pt>
                <c:pt idx="449">
                  <c:v>test.1229</c:v>
                </c:pt>
                <c:pt idx="450">
                  <c:v>test.1235</c:v>
                </c:pt>
                <c:pt idx="451">
                  <c:v>test.1378</c:v>
                </c:pt>
                <c:pt idx="452">
                  <c:v>test.1471</c:v>
                </c:pt>
                <c:pt idx="453">
                  <c:v>test.1532</c:v>
                </c:pt>
                <c:pt idx="454">
                  <c:v>test.1594</c:v>
                </c:pt>
                <c:pt idx="455">
                  <c:v>test.1674</c:v>
                </c:pt>
                <c:pt idx="456">
                  <c:v>test.1732</c:v>
                </c:pt>
                <c:pt idx="457">
                  <c:v>test.1769</c:v>
                </c:pt>
                <c:pt idx="458">
                  <c:v>test.1790</c:v>
                </c:pt>
                <c:pt idx="459">
                  <c:v>test.1798</c:v>
                </c:pt>
                <c:pt idx="460">
                  <c:v>test.1810</c:v>
                </c:pt>
                <c:pt idx="461">
                  <c:v>test.1867</c:v>
                </c:pt>
                <c:pt idx="462">
                  <c:v>test.1922</c:v>
                </c:pt>
                <c:pt idx="463">
                  <c:v>test.66</c:v>
                </c:pt>
                <c:pt idx="464">
                  <c:v>test.74</c:v>
                </c:pt>
                <c:pt idx="465">
                  <c:v>test.89</c:v>
                </c:pt>
                <c:pt idx="466">
                  <c:v>test.103</c:v>
                </c:pt>
                <c:pt idx="467">
                  <c:v>test.119</c:v>
                </c:pt>
                <c:pt idx="468">
                  <c:v>test.120</c:v>
                </c:pt>
                <c:pt idx="469">
                  <c:v>test.131</c:v>
                </c:pt>
                <c:pt idx="470">
                  <c:v>test.135</c:v>
                </c:pt>
                <c:pt idx="471">
                  <c:v>test.173</c:v>
                </c:pt>
                <c:pt idx="472">
                  <c:v>test.282</c:v>
                </c:pt>
                <c:pt idx="473">
                  <c:v>test.373</c:v>
                </c:pt>
                <c:pt idx="474">
                  <c:v>test.432</c:v>
                </c:pt>
                <c:pt idx="475">
                  <c:v>test.462</c:v>
                </c:pt>
                <c:pt idx="476">
                  <c:v>test.488</c:v>
                </c:pt>
                <c:pt idx="477">
                  <c:v>test.509</c:v>
                </c:pt>
                <c:pt idx="478">
                  <c:v>test.562</c:v>
                </c:pt>
                <c:pt idx="479">
                  <c:v>test.614</c:v>
                </c:pt>
                <c:pt idx="480">
                  <c:v>test.620</c:v>
                </c:pt>
                <c:pt idx="481">
                  <c:v>test.628</c:v>
                </c:pt>
                <c:pt idx="482">
                  <c:v>test.640</c:v>
                </c:pt>
                <c:pt idx="483">
                  <c:v>test.643</c:v>
                </c:pt>
                <c:pt idx="484">
                  <c:v>test.646</c:v>
                </c:pt>
                <c:pt idx="485">
                  <c:v>test.672</c:v>
                </c:pt>
                <c:pt idx="486">
                  <c:v>test.731</c:v>
                </c:pt>
                <c:pt idx="487">
                  <c:v>test.764</c:v>
                </c:pt>
                <c:pt idx="488">
                  <c:v>test.813</c:v>
                </c:pt>
                <c:pt idx="489">
                  <c:v>test.815</c:v>
                </c:pt>
                <c:pt idx="490">
                  <c:v>test.857</c:v>
                </c:pt>
                <c:pt idx="491">
                  <c:v>test.895</c:v>
                </c:pt>
                <c:pt idx="492">
                  <c:v>test.936</c:v>
                </c:pt>
                <c:pt idx="493">
                  <c:v>test.986</c:v>
                </c:pt>
                <c:pt idx="494">
                  <c:v>test.1028</c:v>
                </c:pt>
                <c:pt idx="495">
                  <c:v>test.1097</c:v>
                </c:pt>
                <c:pt idx="496">
                  <c:v>test.1153</c:v>
                </c:pt>
                <c:pt idx="497">
                  <c:v>test.1307</c:v>
                </c:pt>
                <c:pt idx="498">
                  <c:v>test.1326</c:v>
                </c:pt>
                <c:pt idx="499">
                  <c:v>test.1344</c:v>
                </c:pt>
                <c:pt idx="500">
                  <c:v>test.1428</c:v>
                </c:pt>
                <c:pt idx="501">
                  <c:v>test.1484</c:v>
                </c:pt>
                <c:pt idx="502">
                  <c:v>test.1600</c:v>
                </c:pt>
                <c:pt idx="503">
                  <c:v>test.1613</c:v>
                </c:pt>
                <c:pt idx="504">
                  <c:v>test.1640</c:v>
                </c:pt>
                <c:pt idx="505">
                  <c:v>test.1642</c:v>
                </c:pt>
                <c:pt idx="506">
                  <c:v>test.1677</c:v>
                </c:pt>
                <c:pt idx="507">
                  <c:v>test.1704</c:v>
                </c:pt>
                <c:pt idx="508">
                  <c:v>test.1827</c:v>
                </c:pt>
                <c:pt idx="509">
                  <c:v>test.1833</c:v>
                </c:pt>
                <c:pt idx="510">
                  <c:v>test.1834</c:v>
                </c:pt>
                <c:pt idx="511">
                  <c:v>test.1838</c:v>
                </c:pt>
                <c:pt idx="512">
                  <c:v>test.10</c:v>
                </c:pt>
                <c:pt idx="513">
                  <c:v>test.37</c:v>
                </c:pt>
                <c:pt idx="514">
                  <c:v>test.52</c:v>
                </c:pt>
                <c:pt idx="515">
                  <c:v>test.123</c:v>
                </c:pt>
                <c:pt idx="516">
                  <c:v>test.151</c:v>
                </c:pt>
                <c:pt idx="517">
                  <c:v>test.170</c:v>
                </c:pt>
                <c:pt idx="518">
                  <c:v>test.188</c:v>
                </c:pt>
                <c:pt idx="519">
                  <c:v>test.237</c:v>
                </c:pt>
                <c:pt idx="520">
                  <c:v>test.253</c:v>
                </c:pt>
                <c:pt idx="521">
                  <c:v>test.258</c:v>
                </c:pt>
                <c:pt idx="522">
                  <c:v>test.297</c:v>
                </c:pt>
                <c:pt idx="523">
                  <c:v>test.360</c:v>
                </c:pt>
                <c:pt idx="524">
                  <c:v>test.396</c:v>
                </c:pt>
                <c:pt idx="525">
                  <c:v>test.405</c:v>
                </c:pt>
                <c:pt idx="526">
                  <c:v>test.430</c:v>
                </c:pt>
                <c:pt idx="527">
                  <c:v>test.449</c:v>
                </c:pt>
                <c:pt idx="528">
                  <c:v>test.530</c:v>
                </c:pt>
                <c:pt idx="529">
                  <c:v>test.540</c:v>
                </c:pt>
                <c:pt idx="530">
                  <c:v>test.547</c:v>
                </c:pt>
                <c:pt idx="531">
                  <c:v>test.555</c:v>
                </c:pt>
                <c:pt idx="532">
                  <c:v>test.583</c:v>
                </c:pt>
                <c:pt idx="533">
                  <c:v>test.657</c:v>
                </c:pt>
                <c:pt idx="534">
                  <c:v>test.667</c:v>
                </c:pt>
                <c:pt idx="535">
                  <c:v>test.679</c:v>
                </c:pt>
                <c:pt idx="536">
                  <c:v>test.713</c:v>
                </c:pt>
                <c:pt idx="537">
                  <c:v>test.734</c:v>
                </c:pt>
                <c:pt idx="538">
                  <c:v>test.755</c:v>
                </c:pt>
                <c:pt idx="539">
                  <c:v>test.767</c:v>
                </c:pt>
                <c:pt idx="540">
                  <c:v>test.790</c:v>
                </c:pt>
                <c:pt idx="541">
                  <c:v>test.831</c:v>
                </c:pt>
                <c:pt idx="542">
                  <c:v>test.1007</c:v>
                </c:pt>
                <c:pt idx="543">
                  <c:v>test.1079</c:v>
                </c:pt>
                <c:pt idx="544">
                  <c:v>test.1120</c:v>
                </c:pt>
                <c:pt idx="545">
                  <c:v>test.1174</c:v>
                </c:pt>
                <c:pt idx="546">
                  <c:v>test.1185</c:v>
                </c:pt>
                <c:pt idx="547">
                  <c:v>test.1288</c:v>
                </c:pt>
                <c:pt idx="548">
                  <c:v>test.1292</c:v>
                </c:pt>
                <c:pt idx="549">
                  <c:v>test.1452</c:v>
                </c:pt>
                <c:pt idx="550">
                  <c:v>test.1463</c:v>
                </c:pt>
                <c:pt idx="551">
                  <c:v>test.1476</c:v>
                </c:pt>
                <c:pt idx="552">
                  <c:v>test.1480</c:v>
                </c:pt>
                <c:pt idx="553">
                  <c:v>test.1481</c:v>
                </c:pt>
                <c:pt idx="554">
                  <c:v>test.1631</c:v>
                </c:pt>
                <c:pt idx="555">
                  <c:v>test.1645</c:v>
                </c:pt>
                <c:pt idx="556">
                  <c:v>test.1657</c:v>
                </c:pt>
                <c:pt idx="557">
                  <c:v>test.1710</c:v>
                </c:pt>
                <c:pt idx="558">
                  <c:v>test.1761</c:v>
                </c:pt>
                <c:pt idx="559">
                  <c:v>test.1764</c:v>
                </c:pt>
                <c:pt idx="560">
                  <c:v>test.1781</c:v>
                </c:pt>
                <c:pt idx="561">
                  <c:v>test.1786</c:v>
                </c:pt>
                <c:pt idx="562">
                  <c:v>test.1813</c:v>
                </c:pt>
                <c:pt idx="563">
                  <c:v>test.1831</c:v>
                </c:pt>
                <c:pt idx="564">
                  <c:v>test.1840</c:v>
                </c:pt>
                <c:pt idx="565">
                  <c:v>test.1861</c:v>
                </c:pt>
                <c:pt idx="566">
                  <c:v>test.1952</c:v>
                </c:pt>
                <c:pt idx="567">
                  <c:v>test.1960</c:v>
                </c:pt>
                <c:pt idx="568">
                  <c:v>test.15</c:v>
                </c:pt>
                <c:pt idx="569">
                  <c:v>test.20</c:v>
                </c:pt>
                <c:pt idx="570">
                  <c:v>test.22</c:v>
                </c:pt>
                <c:pt idx="571">
                  <c:v>test.30</c:v>
                </c:pt>
                <c:pt idx="572">
                  <c:v>test.42</c:v>
                </c:pt>
                <c:pt idx="573">
                  <c:v>test.54</c:v>
                </c:pt>
                <c:pt idx="574">
                  <c:v>test.100</c:v>
                </c:pt>
                <c:pt idx="575">
                  <c:v>test.152</c:v>
                </c:pt>
                <c:pt idx="576">
                  <c:v>test.169</c:v>
                </c:pt>
                <c:pt idx="577">
                  <c:v>test.182</c:v>
                </c:pt>
                <c:pt idx="578">
                  <c:v>test.191</c:v>
                </c:pt>
                <c:pt idx="579">
                  <c:v>test.213</c:v>
                </c:pt>
                <c:pt idx="580">
                  <c:v>test.283</c:v>
                </c:pt>
                <c:pt idx="581">
                  <c:v>test.322</c:v>
                </c:pt>
                <c:pt idx="582">
                  <c:v>test.348</c:v>
                </c:pt>
                <c:pt idx="583">
                  <c:v>test.369</c:v>
                </c:pt>
                <c:pt idx="584">
                  <c:v>test.431</c:v>
                </c:pt>
                <c:pt idx="585">
                  <c:v>test.452</c:v>
                </c:pt>
                <c:pt idx="586">
                  <c:v>test.459</c:v>
                </c:pt>
                <c:pt idx="587">
                  <c:v>test.491</c:v>
                </c:pt>
                <c:pt idx="588">
                  <c:v>test.525</c:v>
                </c:pt>
                <c:pt idx="589">
                  <c:v>test.535</c:v>
                </c:pt>
                <c:pt idx="590">
                  <c:v>test.549</c:v>
                </c:pt>
                <c:pt idx="591">
                  <c:v>test.563</c:v>
                </c:pt>
                <c:pt idx="592">
                  <c:v>test.629</c:v>
                </c:pt>
                <c:pt idx="593">
                  <c:v>test.638</c:v>
                </c:pt>
                <c:pt idx="594">
                  <c:v>test.671</c:v>
                </c:pt>
                <c:pt idx="595">
                  <c:v>test.707</c:v>
                </c:pt>
                <c:pt idx="596">
                  <c:v>test.782</c:v>
                </c:pt>
                <c:pt idx="597">
                  <c:v>test.817</c:v>
                </c:pt>
                <c:pt idx="598">
                  <c:v>test.830</c:v>
                </c:pt>
                <c:pt idx="599">
                  <c:v>test.882</c:v>
                </c:pt>
                <c:pt idx="600">
                  <c:v>test.885</c:v>
                </c:pt>
                <c:pt idx="601">
                  <c:v>test.916</c:v>
                </c:pt>
                <c:pt idx="602">
                  <c:v>test.1004</c:v>
                </c:pt>
                <c:pt idx="603">
                  <c:v>test.1015</c:v>
                </c:pt>
                <c:pt idx="604">
                  <c:v>test.1043</c:v>
                </c:pt>
                <c:pt idx="605">
                  <c:v>test.1064</c:v>
                </c:pt>
                <c:pt idx="606">
                  <c:v>test.1078</c:v>
                </c:pt>
                <c:pt idx="607">
                  <c:v>test.1089</c:v>
                </c:pt>
                <c:pt idx="608">
                  <c:v>test.1118</c:v>
                </c:pt>
                <c:pt idx="609">
                  <c:v>test.1156</c:v>
                </c:pt>
                <c:pt idx="610">
                  <c:v>test.1197</c:v>
                </c:pt>
                <c:pt idx="611">
                  <c:v>test.1209</c:v>
                </c:pt>
                <c:pt idx="612">
                  <c:v>test.1258</c:v>
                </c:pt>
                <c:pt idx="613">
                  <c:v>test.1290</c:v>
                </c:pt>
                <c:pt idx="614">
                  <c:v>test.1320</c:v>
                </c:pt>
                <c:pt idx="615">
                  <c:v>test.1355</c:v>
                </c:pt>
                <c:pt idx="616">
                  <c:v>test.1388</c:v>
                </c:pt>
                <c:pt idx="617">
                  <c:v>test.1418</c:v>
                </c:pt>
                <c:pt idx="618">
                  <c:v>test.1436</c:v>
                </c:pt>
                <c:pt idx="619">
                  <c:v>test.1464</c:v>
                </c:pt>
                <c:pt idx="620">
                  <c:v>test.1520</c:v>
                </c:pt>
                <c:pt idx="621">
                  <c:v>test.1537</c:v>
                </c:pt>
                <c:pt idx="622">
                  <c:v>test.1563</c:v>
                </c:pt>
                <c:pt idx="623">
                  <c:v>test.1624</c:v>
                </c:pt>
                <c:pt idx="624">
                  <c:v>test.1697</c:v>
                </c:pt>
                <c:pt idx="625">
                  <c:v>test.1803</c:v>
                </c:pt>
                <c:pt idx="626">
                  <c:v>test.1844</c:v>
                </c:pt>
                <c:pt idx="627">
                  <c:v>test.1898</c:v>
                </c:pt>
                <c:pt idx="628">
                  <c:v>test.1906</c:v>
                </c:pt>
                <c:pt idx="629">
                  <c:v>test.1918</c:v>
                </c:pt>
                <c:pt idx="630">
                  <c:v>test.1920</c:v>
                </c:pt>
                <c:pt idx="631">
                  <c:v>test.1947</c:v>
                </c:pt>
                <c:pt idx="632">
                  <c:v>test.1950</c:v>
                </c:pt>
                <c:pt idx="633">
                  <c:v>test.1996</c:v>
                </c:pt>
                <c:pt idx="634">
                  <c:v>test.5</c:v>
                </c:pt>
                <c:pt idx="635">
                  <c:v>test.39</c:v>
                </c:pt>
                <c:pt idx="636">
                  <c:v>test.40</c:v>
                </c:pt>
                <c:pt idx="637">
                  <c:v>test.108</c:v>
                </c:pt>
                <c:pt idx="638">
                  <c:v>test.121</c:v>
                </c:pt>
                <c:pt idx="639">
                  <c:v>test.128</c:v>
                </c:pt>
                <c:pt idx="640">
                  <c:v>test.143</c:v>
                </c:pt>
                <c:pt idx="641">
                  <c:v>test.167</c:v>
                </c:pt>
                <c:pt idx="642">
                  <c:v>test.211</c:v>
                </c:pt>
                <c:pt idx="643">
                  <c:v>test.214</c:v>
                </c:pt>
                <c:pt idx="644">
                  <c:v>test.252</c:v>
                </c:pt>
                <c:pt idx="645">
                  <c:v>test.280</c:v>
                </c:pt>
                <c:pt idx="646">
                  <c:v>test.352</c:v>
                </c:pt>
                <c:pt idx="647">
                  <c:v>test.366</c:v>
                </c:pt>
                <c:pt idx="648">
                  <c:v>test.372</c:v>
                </c:pt>
                <c:pt idx="649">
                  <c:v>test.551</c:v>
                </c:pt>
                <c:pt idx="650">
                  <c:v>test.553</c:v>
                </c:pt>
                <c:pt idx="651">
                  <c:v>test.609</c:v>
                </c:pt>
                <c:pt idx="652">
                  <c:v>test.613</c:v>
                </c:pt>
                <c:pt idx="653">
                  <c:v>test.674</c:v>
                </c:pt>
                <c:pt idx="654">
                  <c:v>test.705</c:v>
                </c:pt>
                <c:pt idx="655">
                  <c:v>test.723</c:v>
                </c:pt>
                <c:pt idx="656">
                  <c:v>test.740</c:v>
                </c:pt>
                <c:pt idx="657">
                  <c:v>test.766</c:v>
                </c:pt>
                <c:pt idx="658">
                  <c:v>test.802</c:v>
                </c:pt>
                <c:pt idx="659">
                  <c:v>test.818</c:v>
                </c:pt>
                <c:pt idx="660">
                  <c:v>test.820</c:v>
                </c:pt>
                <c:pt idx="661">
                  <c:v>test.838</c:v>
                </c:pt>
                <c:pt idx="662">
                  <c:v>test.853</c:v>
                </c:pt>
                <c:pt idx="663">
                  <c:v>test.855</c:v>
                </c:pt>
                <c:pt idx="664">
                  <c:v>test.873</c:v>
                </c:pt>
                <c:pt idx="665">
                  <c:v>test.931</c:v>
                </c:pt>
                <c:pt idx="666">
                  <c:v>test.961</c:v>
                </c:pt>
                <c:pt idx="667">
                  <c:v>test.988</c:v>
                </c:pt>
                <c:pt idx="668">
                  <c:v>test.1006</c:v>
                </c:pt>
                <c:pt idx="669">
                  <c:v>test.1047</c:v>
                </c:pt>
                <c:pt idx="670">
                  <c:v>test.1049</c:v>
                </c:pt>
                <c:pt idx="671">
                  <c:v>test.1133</c:v>
                </c:pt>
                <c:pt idx="672">
                  <c:v>test.1151</c:v>
                </c:pt>
                <c:pt idx="673">
                  <c:v>test.1183</c:v>
                </c:pt>
                <c:pt idx="674">
                  <c:v>test.1222</c:v>
                </c:pt>
                <c:pt idx="675">
                  <c:v>test.1225</c:v>
                </c:pt>
                <c:pt idx="676">
                  <c:v>test.1262</c:v>
                </c:pt>
                <c:pt idx="677">
                  <c:v>test.1422</c:v>
                </c:pt>
                <c:pt idx="678">
                  <c:v>test.1426</c:v>
                </c:pt>
                <c:pt idx="679">
                  <c:v>test.1434</c:v>
                </c:pt>
                <c:pt idx="680">
                  <c:v>test.1437</c:v>
                </c:pt>
                <c:pt idx="681">
                  <c:v>test.1579</c:v>
                </c:pt>
                <c:pt idx="682">
                  <c:v>test.1581</c:v>
                </c:pt>
                <c:pt idx="683">
                  <c:v>test.1651</c:v>
                </c:pt>
                <c:pt idx="684">
                  <c:v>test.1711</c:v>
                </c:pt>
                <c:pt idx="685">
                  <c:v>test.1746</c:v>
                </c:pt>
                <c:pt idx="686">
                  <c:v>test.1749</c:v>
                </c:pt>
                <c:pt idx="687">
                  <c:v>test.1787</c:v>
                </c:pt>
                <c:pt idx="688">
                  <c:v>test.1794</c:v>
                </c:pt>
                <c:pt idx="689">
                  <c:v>test.1830</c:v>
                </c:pt>
                <c:pt idx="690">
                  <c:v>test.1847</c:v>
                </c:pt>
                <c:pt idx="691">
                  <c:v>test.1854</c:v>
                </c:pt>
                <c:pt idx="692">
                  <c:v>test.1870</c:v>
                </c:pt>
                <c:pt idx="693">
                  <c:v>test.1930</c:v>
                </c:pt>
                <c:pt idx="694">
                  <c:v>test.1948</c:v>
                </c:pt>
                <c:pt idx="695">
                  <c:v>test.1961</c:v>
                </c:pt>
                <c:pt idx="696">
                  <c:v>test.33</c:v>
                </c:pt>
                <c:pt idx="697">
                  <c:v>test.41</c:v>
                </c:pt>
                <c:pt idx="698">
                  <c:v>test.57</c:v>
                </c:pt>
                <c:pt idx="699">
                  <c:v>test.126</c:v>
                </c:pt>
                <c:pt idx="700">
                  <c:v>test.147</c:v>
                </c:pt>
                <c:pt idx="701">
                  <c:v>test.177</c:v>
                </c:pt>
                <c:pt idx="702">
                  <c:v>test.267</c:v>
                </c:pt>
                <c:pt idx="703">
                  <c:v>test.299</c:v>
                </c:pt>
                <c:pt idx="704">
                  <c:v>test.331</c:v>
                </c:pt>
                <c:pt idx="705">
                  <c:v>test.359</c:v>
                </c:pt>
                <c:pt idx="706">
                  <c:v>test.362</c:v>
                </c:pt>
                <c:pt idx="707">
                  <c:v>test.368</c:v>
                </c:pt>
                <c:pt idx="708">
                  <c:v>test.379</c:v>
                </c:pt>
                <c:pt idx="709">
                  <c:v>test.402</c:v>
                </c:pt>
                <c:pt idx="710">
                  <c:v>test.427</c:v>
                </c:pt>
                <c:pt idx="711">
                  <c:v>test.443</c:v>
                </c:pt>
                <c:pt idx="712">
                  <c:v>test.447</c:v>
                </c:pt>
                <c:pt idx="713">
                  <c:v>test.464</c:v>
                </c:pt>
                <c:pt idx="714">
                  <c:v>test.470</c:v>
                </c:pt>
                <c:pt idx="715">
                  <c:v>test.490</c:v>
                </c:pt>
                <c:pt idx="716">
                  <c:v>test.503</c:v>
                </c:pt>
                <c:pt idx="717">
                  <c:v>test.504</c:v>
                </c:pt>
                <c:pt idx="718">
                  <c:v>test.576</c:v>
                </c:pt>
                <c:pt idx="719">
                  <c:v>test.585</c:v>
                </c:pt>
                <c:pt idx="720">
                  <c:v>test.587</c:v>
                </c:pt>
                <c:pt idx="721">
                  <c:v>test.601</c:v>
                </c:pt>
                <c:pt idx="722">
                  <c:v>test.675</c:v>
                </c:pt>
                <c:pt idx="723">
                  <c:v>test.682</c:v>
                </c:pt>
                <c:pt idx="724">
                  <c:v>test.690</c:v>
                </c:pt>
                <c:pt idx="725">
                  <c:v>test.693</c:v>
                </c:pt>
                <c:pt idx="726">
                  <c:v>test.725</c:v>
                </c:pt>
                <c:pt idx="727">
                  <c:v>test.736</c:v>
                </c:pt>
                <c:pt idx="728">
                  <c:v>test.753</c:v>
                </c:pt>
                <c:pt idx="729">
                  <c:v>test.808</c:v>
                </c:pt>
                <c:pt idx="730">
                  <c:v>test.821</c:v>
                </c:pt>
                <c:pt idx="731">
                  <c:v>test.844</c:v>
                </c:pt>
                <c:pt idx="732">
                  <c:v>test.846</c:v>
                </c:pt>
                <c:pt idx="733">
                  <c:v>test.863</c:v>
                </c:pt>
                <c:pt idx="734">
                  <c:v>test.877</c:v>
                </c:pt>
                <c:pt idx="735">
                  <c:v>test.899</c:v>
                </c:pt>
                <c:pt idx="736">
                  <c:v>test.934</c:v>
                </c:pt>
                <c:pt idx="737">
                  <c:v>test.1034</c:v>
                </c:pt>
                <c:pt idx="738">
                  <c:v>test.1051</c:v>
                </c:pt>
                <c:pt idx="739">
                  <c:v>test.1059</c:v>
                </c:pt>
                <c:pt idx="740">
                  <c:v>test.1081</c:v>
                </c:pt>
                <c:pt idx="741">
                  <c:v>test.1083</c:v>
                </c:pt>
                <c:pt idx="742">
                  <c:v>test.1112</c:v>
                </c:pt>
                <c:pt idx="743">
                  <c:v>test.1117</c:v>
                </c:pt>
                <c:pt idx="744">
                  <c:v>test.1140</c:v>
                </c:pt>
                <c:pt idx="745">
                  <c:v>test.1163</c:v>
                </c:pt>
                <c:pt idx="746">
                  <c:v>test.1172</c:v>
                </c:pt>
                <c:pt idx="747">
                  <c:v>test.1193</c:v>
                </c:pt>
                <c:pt idx="748">
                  <c:v>test.1199</c:v>
                </c:pt>
                <c:pt idx="749">
                  <c:v>test.1210</c:v>
                </c:pt>
                <c:pt idx="750">
                  <c:v>test.1240</c:v>
                </c:pt>
                <c:pt idx="751">
                  <c:v>test.1249</c:v>
                </c:pt>
                <c:pt idx="752">
                  <c:v>test.1273</c:v>
                </c:pt>
                <c:pt idx="753">
                  <c:v>test.1304</c:v>
                </c:pt>
                <c:pt idx="754">
                  <c:v>test.1313</c:v>
                </c:pt>
                <c:pt idx="755">
                  <c:v>test.1328</c:v>
                </c:pt>
                <c:pt idx="756">
                  <c:v>test.1335</c:v>
                </c:pt>
                <c:pt idx="757">
                  <c:v>test.1340</c:v>
                </c:pt>
                <c:pt idx="758">
                  <c:v>test.1383</c:v>
                </c:pt>
                <c:pt idx="759">
                  <c:v>test.1384</c:v>
                </c:pt>
                <c:pt idx="760">
                  <c:v>test.1399</c:v>
                </c:pt>
                <c:pt idx="761">
                  <c:v>test.1416</c:v>
                </c:pt>
                <c:pt idx="762">
                  <c:v>test.1424</c:v>
                </c:pt>
                <c:pt idx="763">
                  <c:v>test.1448</c:v>
                </c:pt>
                <c:pt idx="764">
                  <c:v>test.1450</c:v>
                </c:pt>
                <c:pt idx="765">
                  <c:v>test.1454</c:v>
                </c:pt>
                <c:pt idx="766">
                  <c:v>test.1470</c:v>
                </c:pt>
                <c:pt idx="767">
                  <c:v>test.1472</c:v>
                </c:pt>
                <c:pt idx="768">
                  <c:v>test.1544</c:v>
                </c:pt>
                <c:pt idx="769">
                  <c:v>test.1551</c:v>
                </c:pt>
                <c:pt idx="770">
                  <c:v>test.1656</c:v>
                </c:pt>
                <c:pt idx="771">
                  <c:v>test.1661</c:v>
                </c:pt>
                <c:pt idx="772">
                  <c:v>test.1679</c:v>
                </c:pt>
                <c:pt idx="773">
                  <c:v>test.1690</c:v>
                </c:pt>
                <c:pt idx="774">
                  <c:v>test.1703</c:v>
                </c:pt>
                <c:pt idx="775">
                  <c:v>test.1722</c:v>
                </c:pt>
                <c:pt idx="776">
                  <c:v>test.1791</c:v>
                </c:pt>
                <c:pt idx="777">
                  <c:v>test.1797</c:v>
                </c:pt>
                <c:pt idx="778">
                  <c:v>test.1815</c:v>
                </c:pt>
                <c:pt idx="779">
                  <c:v>test.1837</c:v>
                </c:pt>
                <c:pt idx="780">
                  <c:v>test.1851</c:v>
                </c:pt>
                <c:pt idx="781">
                  <c:v>test.1866</c:v>
                </c:pt>
                <c:pt idx="782">
                  <c:v>test.1880</c:v>
                </c:pt>
                <c:pt idx="783">
                  <c:v>test.1888</c:v>
                </c:pt>
                <c:pt idx="784">
                  <c:v>test.1896</c:v>
                </c:pt>
                <c:pt idx="785">
                  <c:v>test.1904</c:v>
                </c:pt>
                <c:pt idx="786">
                  <c:v>test.1944</c:v>
                </c:pt>
                <c:pt idx="787">
                  <c:v>test.1951</c:v>
                </c:pt>
                <c:pt idx="788">
                  <c:v>test.1967</c:v>
                </c:pt>
                <c:pt idx="789">
                  <c:v>test.1990</c:v>
                </c:pt>
                <c:pt idx="790">
                  <c:v>test.9</c:v>
                </c:pt>
                <c:pt idx="791">
                  <c:v>test.14</c:v>
                </c:pt>
                <c:pt idx="792">
                  <c:v>test.47</c:v>
                </c:pt>
                <c:pt idx="793">
                  <c:v>test.117</c:v>
                </c:pt>
                <c:pt idx="794">
                  <c:v>test.136</c:v>
                </c:pt>
                <c:pt idx="795">
                  <c:v>test.160</c:v>
                </c:pt>
                <c:pt idx="796">
                  <c:v>test.190</c:v>
                </c:pt>
                <c:pt idx="797">
                  <c:v>test.208</c:v>
                </c:pt>
                <c:pt idx="798">
                  <c:v>test.247</c:v>
                </c:pt>
                <c:pt idx="799">
                  <c:v>test.273</c:v>
                </c:pt>
                <c:pt idx="800">
                  <c:v>test.314</c:v>
                </c:pt>
                <c:pt idx="801">
                  <c:v>test.316</c:v>
                </c:pt>
                <c:pt idx="802">
                  <c:v>test.392</c:v>
                </c:pt>
                <c:pt idx="803">
                  <c:v>test.393</c:v>
                </c:pt>
                <c:pt idx="804">
                  <c:v>test.450</c:v>
                </c:pt>
                <c:pt idx="805">
                  <c:v>test.500</c:v>
                </c:pt>
                <c:pt idx="806">
                  <c:v>test.573</c:v>
                </c:pt>
                <c:pt idx="807">
                  <c:v>test.586</c:v>
                </c:pt>
                <c:pt idx="808">
                  <c:v>test.603</c:v>
                </c:pt>
                <c:pt idx="809">
                  <c:v>test.635</c:v>
                </c:pt>
                <c:pt idx="810">
                  <c:v>test.636</c:v>
                </c:pt>
                <c:pt idx="811">
                  <c:v>test.692</c:v>
                </c:pt>
                <c:pt idx="812">
                  <c:v>test.694</c:v>
                </c:pt>
                <c:pt idx="813">
                  <c:v>test.781</c:v>
                </c:pt>
                <c:pt idx="814">
                  <c:v>test.848</c:v>
                </c:pt>
                <c:pt idx="815">
                  <c:v>test.876</c:v>
                </c:pt>
                <c:pt idx="816">
                  <c:v>test.910</c:v>
                </c:pt>
                <c:pt idx="817">
                  <c:v>test.917</c:v>
                </c:pt>
                <c:pt idx="818">
                  <c:v>test.925</c:v>
                </c:pt>
                <c:pt idx="819">
                  <c:v>test.932</c:v>
                </c:pt>
                <c:pt idx="820">
                  <c:v>test.944</c:v>
                </c:pt>
                <c:pt idx="821">
                  <c:v>test.949</c:v>
                </c:pt>
                <c:pt idx="822">
                  <c:v>test.954</c:v>
                </c:pt>
                <c:pt idx="823">
                  <c:v>test.989</c:v>
                </c:pt>
                <c:pt idx="824">
                  <c:v>test.1053</c:v>
                </c:pt>
                <c:pt idx="825">
                  <c:v>test.1145</c:v>
                </c:pt>
                <c:pt idx="826">
                  <c:v>test.1161</c:v>
                </c:pt>
                <c:pt idx="827">
                  <c:v>test.1191</c:v>
                </c:pt>
                <c:pt idx="828">
                  <c:v>test.1201</c:v>
                </c:pt>
                <c:pt idx="829">
                  <c:v>test.1205</c:v>
                </c:pt>
                <c:pt idx="830">
                  <c:v>test.1212</c:v>
                </c:pt>
                <c:pt idx="831">
                  <c:v>test.1213</c:v>
                </c:pt>
                <c:pt idx="832">
                  <c:v>test.1217</c:v>
                </c:pt>
                <c:pt idx="833">
                  <c:v>test.1254</c:v>
                </c:pt>
                <c:pt idx="834">
                  <c:v>test.1270</c:v>
                </c:pt>
                <c:pt idx="835">
                  <c:v>test.1281</c:v>
                </c:pt>
                <c:pt idx="836">
                  <c:v>test.1296</c:v>
                </c:pt>
                <c:pt idx="837">
                  <c:v>test.1351</c:v>
                </c:pt>
                <c:pt idx="838">
                  <c:v>test.1372</c:v>
                </c:pt>
                <c:pt idx="839">
                  <c:v>test.1466</c:v>
                </c:pt>
                <c:pt idx="840">
                  <c:v>test.1474</c:v>
                </c:pt>
                <c:pt idx="841">
                  <c:v>test.1505</c:v>
                </c:pt>
                <c:pt idx="842">
                  <c:v>test.1507</c:v>
                </c:pt>
                <c:pt idx="843">
                  <c:v>test.1513</c:v>
                </c:pt>
                <c:pt idx="844">
                  <c:v>test.1529</c:v>
                </c:pt>
                <c:pt idx="845">
                  <c:v>test.1539</c:v>
                </c:pt>
                <c:pt idx="846">
                  <c:v>test.1546</c:v>
                </c:pt>
                <c:pt idx="847">
                  <c:v>test.1578</c:v>
                </c:pt>
                <c:pt idx="848">
                  <c:v>test.1585</c:v>
                </c:pt>
                <c:pt idx="849">
                  <c:v>test.1621</c:v>
                </c:pt>
                <c:pt idx="850">
                  <c:v>test.1669</c:v>
                </c:pt>
                <c:pt idx="851">
                  <c:v>test.1672</c:v>
                </c:pt>
                <c:pt idx="852">
                  <c:v>test.1689</c:v>
                </c:pt>
                <c:pt idx="853">
                  <c:v>test.1788</c:v>
                </c:pt>
                <c:pt idx="854">
                  <c:v>test.1801</c:v>
                </c:pt>
                <c:pt idx="855">
                  <c:v>test.1825</c:v>
                </c:pt>
                <c:pt idx="856">
                  <c:v>test.1843</c:v>
                </c:pt>
                <c:pt idx="857">
                  <c:v>test.1863</c:v>
                </c:pt>
                <c:pt idx="858">
                  <c:v>test.1877</c:v>
                </c:pt>
                <c:pt idx="859">
                  <c:v>test.1913</c:v>
                </c:pt>
                <c:pt idx="860">
                  <c:v>test.1916</c:v>
                </c:pt>
                <c:pt idx="861">
                  <c:v>test.1921</c:v>
                </c:pt>
                <c:pt idx="862">
                  <c:v>test.1937</c:v>
                </c:pt>
                <c:pt idx="863">
                  <c:v>test.1966</c:v>
                </c:pt>
                <c:pt idx="864">
                  <c:v>test.1973</c:v>
                </c:pt>
                <c:pt idx="865">
                  <c:v>test.3</c:v>
                </c:pt>
                <c:pt idx="866">
                  <c:v>test.17</c:v>
                </c:pt>
                <c:pt idx="867">
                  <c:v>test.99</c:v>
                </c:pt>
                <c:pt idx="868">
                  <c:v>test.130</c:v>
                </c:pt>
                <c:pt idx="869">
                  <c:v>test.149</c:v>
                </c:pt>
                <c:pt idx="870">
                  <c:v>test.210</c:v>
                </c:pt>
                <c:pt idx="871">
                  <c:v>test.233</c:v>
                </c:pt>
                <c:pt idx="872">
                  <c:v>test.239</c:v>
                </c:pt>
                <c:pt idx="873">
                  <c:v>test.250</c:v>
                </c:pt>
                <c:pt idx="874">
                  <c:v>test.300</c:v>
                </c:pt>
                <c:pt idx="875">
                  <c:v>test.312</c:v>
                </c:pt>
                <c:pt idx="876">
                  <c:v>test.323</c:v>
                </c:pt>
                <c:pt idx="877">
                  <c:v>test.326</c:v>
                </c:pt>
                <c:pt idx="878">
                  <c:v>test.339</c:v>
                </c:pt>
                <c:pt idx="879">
                  <c:v>test.371</c:v>
                </c:pt>
                <c:pt idx="880">
                  <c:v>test.410</c:v>
                </c:pt>
                <c:pt idx="881">
                  <c:v>test.428</c:v>
                </c:pt>
                <c:pt idx="882">
                  <c:v>test.451</c:v>
                </c:pt>
                <c:pt idx="883">
                  <c:v>test.465</c:v>
                </c:pt>
                <c:pt idx="884">
                  <c:v>test.487</c:v>
                </c:pt>
                <c:pt idx="885">
                  <c:v>test.516</c:v>
                </c:pt>
                <c:pt idx="886">
                  <c:v>test.554</c:v>
                </c:pt>
                <c:pt idx="887">
                  <c:v>test.607</c:v>
                </c:pt>
                <c:pt idx="888">
                  <c:v>test.662</c:v>
                </c:pt>
                <c:pt idx="889">
                  <c:v>test.688</c:v>
                </c:pt>
                <c:pt idx="890">
                  <c:v>test.757</c:v>
                </c:pt>
                <c:pt idx="891">
                  <c:v>test.811</c:v>
                </c:pt>
                <c:pt idx="892">
                  <c:v>test.892</c:v>
                </c:pt>
                <c:pt idx="893">
                  <c:v>test.922</c:v>
                </c:pt>
                <c:pt idx="894">
                  <c:v>test.935</c:v>
                </c:pt>
                <c:pt idx="895">
                  <c:v>test.937</c:v>
                </c:pt>
                <c:pt idx="896">
                  <c:v>test.967</c:v>
                </c:pt>
                <c:pt idx="897">
                  <c:v>test.970</c:v>
                </c:pt>
                <c:pt idx="898">
                  <c:v>test.977</c:v>
                </c:pt>
                <c:pt idx="899">
                  <c:v>test.1002</c:v>
                </c:pt>
                <c:pt idx="900">
                  <c:v>test.1029</c:v>
                </c:pt>
                <c:pt idx="901">
                  <c:v>test.1032</c:v>
                </c:pt>
                <c:pt idx="902">
                  <c:v>test.1048</c:v>
                </c:pt>
                <c:pt idx="903">
                  <c:v>test.1093</c:v>
                </c:pt>
                <c:pt idx="904">
                  <c:v>test.1104</c:v>
                </c:pt>
                <c:pt idx="905">
                  <c:v>test.1105</c:v>
                </c:pt>
                <c:pt idx="906">
                  <c:v>test.1106</c:v>
                </c:pt>
                <c:pt idx="907">
                  <c:v>test.1107</c:v>
                </c:pt>
                <c:pt idx="908">
                  <c:v>test.1109</c:v>
                </c:pt>
                <c:pt idx="909">
                  <c:v>test.1143</c:v>
                </c:pt>
                <c:pt idx="910">
                  <c:v>test.1150</c:v>
                </c:pt>
                <c:pt idx="911">
                  <c:v>test.1157</c:v>
                </c:pt>
                <c:pt idx="912">
                  <c:v>test.1162</c:v>
                </c:pt>
                <c:pt idx="913">
                  <c:v>test.1177</c:v>
                </c:pt>
                <c:pt idx="914">
                  <c:v>test.1214</c:v>
                </c:pt>
                <c:pt idx="915">
                  <c:v>test.1220</c:v>
                </c:pt>
                <c:pt idx="916">
                  <c:v>test.1227</c:v>
                </c:pt>
                <c:pt idx="917">
                  <c:v>test.1252</c:v>
                </c:pt>
                <c:pt idx="918">
                  <c:v>test.1265</c:v>
                </c:pt>
                <c:pt idx="919">
                  <c:v>test.1357</c:v>
                </c:pt>
                <c:pt idx="920">
                  <c:v>test.1375</c:v>
                </c:pt>
                <c:pt idx="921">
                  <c:v>test.1401</c:v>
                </c:pt>
                <c:pt idx="922">
                  <c:v>test.1419</c:v>
                </c:pt>
                <c:pt idx="923">
                  <c:v>test.1425</c:v>
                </c:pt>
                <c:pt idx="924">
                  <c:v>test.1443</c:v>
                </c:pt>
                <c:pt idx="925">
                  <c:v>test.1455</c:v>
                </c:pt>
                <c:pt idx="926">
                  <c:v>test.1489</c:v>
                </c:pt>
                <c:pt idx="927">
                  <c:v>test.1501</c:v>
                </c:pt>
                <c:pt idx="928">
                  <c:v>test.1515</c:v>
                </c:pt>
                <c:pt idx="929">
                  <c:v>test.1516</c:v>
                </c:pt>
                <c:pt idx="930">
                  <c:v>test.1560</c:v>
                </c:pt>
                <c:pt idx="931">
                  <c:v>test.1567</c:v>
                </c:pt>
                <c:pt idx="932">
                  <c:v>test.1576</c:v>
                </c:pt>
                <c:pt idx="933">
                  <c:v>test.1590</c:v>
                </c:pt>
                <c:pt idx="934">
                  <c:v>test.1595</c:v>
                </c:pt>
                <c:pt idx="935">
                  <c:v>test.1628</c:v>
                </c:pt>
                <c:pt idx="936">
                  <c:v>test.1647</c:v>
                </c:pt>
                <c:pt idx="937">
                  <c:v>test.1648</c:v>
                </c:pt>
                <c:pt idx="938">
                  <c:v>test.1653</c:v>
                </c:pt>
                <c:pt idx="939">
                  <c:v>test.1670</c:v>
                </c:pt>
                <c:pt idx="940">
                  <c:v>test.1684</c:v>
                </c:pt>
                <c:pt idx="941">
                  <c:v>test.1687</c:v>
                </c:pt>
                <c:pt idx="942">
                  <c:v>test.1726</c:v>
                </c:pt>
                <c:pt idx="943">
                  <c:v>test.1750</c:v>
                </c:pt>
                <c:pt idx="944">
                  <c:v>test.1756</c:v>
                </c:pt>
                <c:pt idx="945">
                  <c:v>test.1768</c:v>
                </c:pt>
                <c:pt idx="946">
                  <c:v>test.1793</c:v>
                </c:pt>
                <c:pt idx="947">
                  <c:v>test.1812</c:v>
                </c:pt>
                <c:pt idx="948">
                  <c:v>test.1858</c:v>
                </c:pt>
                <c:pt idx="949">
                  <c:v>test.1893</c:v>
                </c:pt>
                <c:pt idx="950">
                  <c:v>test.1905</c:v>
                </c:pt>
                <c:pt idx="951">
                  <c:v>test.1942</c:v>
                </c:pt>
                <c:pt idx="952">
                  <c:v>test.1971</c:v>
                </c:pt>
                <c:pt idx="953">
                  <c:v>test.1986</c:v>
                </c:pt>
                <c:pt idx="954">
                  <c:v>test.29</c:v>
                </c:pt>
                <c:pt idx="955">
                  <c:v>test.49</c:v>
                </c:pt>
                <c:pt idx="956">
                  <c:v>test.51</c:v>
                </c:pt>
                <c:pt idx="957">
                  <c:v>test.67</c:v>
                </c:pt>
                <c:pt idx="958">
                  <c:v>test.83</c:v>
                </c:pt>
                <c:pt idx="959">
                  <c:v>test.115</c:v>
                </c:pt>
                <c:pt idx="960">
                  <c:v>test.125</c:v>
                </c:pt>
                <c:pt idx="961">
                  <c:v>test.144</c:v>
                </c:pt>
                <c:pt idx="962">
                  <c:v>test.162</c:v>
                </c:pt>
                <c:pt idx="963">
                  <c:v>test.178</c:v>
                </c:pt>
                <c:pt idx="964">
                  <c:v>test.180</c:v>
                </c:pt>
                <c:pt idx="965">
                  <c:v>test.353</c:v>
                </c:pt>
                <c:pt idx="966">
                  <c:v>test.357</c:v>
                </c:pt>
                <c:pt idx="967">
                  <c:v>test.358</c:v>
                </c:pt>
                <c:pt idx="968">
                  <c:v>test.387</c:v>
                </c:pt>
                <c:pt idx="969">
                  <c:v>test.391</c:v>
                </c:pt>
                <c:pt idx="970">
                  <c:v>test.406</c:v>
                </c:pt>
                <c:pt idx="971">
                  <c:v>test.413</c:v>
                </c:pt>
                <c:pt idx="972">
                  <c:v>test.433</c:v>
                </c:pt>
                <c:pt idx="973">
                  <c:v>test.439</c:v>
                </c:pt>
                <c:pt idx="974">
                  <c:v>test.453</c:v>
                </c:pt>
                <c:pt idx="975">
                  <c:v>test.457</c:v>
                </c:pt>
                <c:pt idx="976">
                  <c:v>test.507</c:v>
                </c:pt>
                <c:pt idx="977">
                  <c:v>test.526</c:v>
                </c:pt>
                <c:pt idx="978">
                  <c:v>test.539</c:v>
                </c:pt>
                <c:pt idx="979">
                  <c:v>test.545</c:v>
                </c:pt>
                <c:pt idx="980">
                  <c:v>test.570</c:v>
                </c:pt>
                <c:pt idx="981">
                  <c:v>test.578</c:v>
                </c:pt>
                <c:pt idx="982">
                  <c:v>test.596</c:v>
                </c:pt>
                <c:pt idx="983">
                  <c:v>test.615</c:v>
                </c:pt>
                <c:pt idx="984">
                  <c:v>test.637</c:v>
                </c:pt>
                <c:pt idx="985">
                  <c:v>test.654</c:v>
                </c:pt>
                <c:pt idx="986">
                  <c:v>test.663</c:v>
                </c:pt>
                <c:pt idx="987">
                  <c:v>test.666</c:v>
                </c:pt>
                <c:pt idx="988">
                  <c:v>test.677</c:v>
                </c:pt>
                <c:pt idx="989">
                  <c:v>test.687</c:v>
                </c:pt>
                <c:pt idx="990">
                  <c:v>test.697</c:v>
                </c:pt>
                <c:pt idx="991">
                  <c:v>test.699</c:v>
                </c:pt>
                <c:pt idx="992">
                  <c:v>test.722</c:v>
                </c:pt>
                <c:pt idx="993">
                  <c:v>test.738</c:v>
                </c:pt>
                <c:pt idx="994">
                  <c:v>test.739</c:v>
                </c:pt>
                <c:pt idx="995">
                  <c:v>test.762</c:v>
                </c:pt>
                <c:pt idx="996">
                  <c:v>test.775</c:v>
                </c:pt>
                <c:pt idx="997">
                  <c:v>test.777</c:v>
                </c:pt>
                <c:pt idx="998">
                  <c:v>test.784</c:v>
                </c:pt>
                <c:pt idx="999">
                  <c:v>test.786</c:v>
                </c:pt>
                <c:pt idx="1000">
                  <c:v>test.800</c:v>
                </c:pt>
                <c:pt idx="1001">
                  <c:v>test.843</c:v>
                </c:pt>
                <c:pt idx="1002">
                  <c:v>test.851</c:v>
                </c:pt>
                <c:pt idx="1003">
                  <c:v>test.856</c:v>
                </c:pt>
                <c:pt idx="1004">
                  <c:v>test.860</c:v>
                </c:pt>
                <c:pt idx="1005">
                  <c:v>test.870</c:v>
                </c:pt>
                <c:pt idx="1006">
                  <c:v>test.889</c:v>
                </c:pt>
                <c:pt idx="1007">
                  <c:v>test.911</c:v>
                </c:pt>
                <c:pt idx="1008">
                  <c:v>test.921</c:v>
                </c:pt>
                <c:pt idx="1009">
                  <c:v>test.927</c:v>
                </c:pt>
                <c:pt idx="1010">
                  <c:v>test.965</c:v>
                </c:pt>
                <c:pt idx="1011">
                  <c:v>test.981</c:v>
                </c:pt>
                <c:pt idx="1012">
                  <c:v>test.1012</c:v>
                </c:pt>
                <c:pt idx="1013">
                  <c:v>test.1038</c:v>
                </c:pt>
                <c:pt idx="1014">
                  <c:v>test.1054</c:v>
                </c:pt>
                <c:pt idx="1015">
                  <c:v>test.1070</c:v>
                </c:pt>
                <c:pt idx="1016">
                  <c:v>test.1166</c:v>
                </c:pt>
                <c:pt idx="1017">
                  <c:v>test.1194</c:v>
                </c:pt>
                <c:pt idx="1018">
                  <c:v>test.1223</c:v>
                </c:pt>
                <c:pt idx="1019">
                  <c:v>test.1228</c:v>
                </c:pt>
                <c:pt idx="1020">
                  <c:v>test.1244</c:v>
                </c:pt>
                <c:pt idx="1021">
                  <c:v>test.1245</c:v>
                </c:pt>
                <c:pt idx="1022">
                  <c:v>test.1251</c:v>
                </c:pt>
                <c:pt idx="1023">
                  <c:v>test.1271</c:v>
                </c:pt>
                <c:pt idx="1024">
                  <c:v>test.1276</c:v>
                </c:pt>
                <c:pt idx="1025">
                  <c:v>test.1284</c:v>
                </c:pt>
                <c:pt idx="1026">
                  <c:v>test.1289</c:v>
                </c:pt>
                <c:pt idx="1027">
                  <c:v>test.1312</c:v>
                </c:pt>
                <c:pt idx="1028">
                  <c:v>test.1314</c:v>
                </c:pt>
                <c:pt idx="1029">
                  <c:v>test.1317</c:v>
                </c:pt>
                <c:pt idx="1030">
                  <c:v>test.1341</c:v>
                </c:pt>
                <c:pt idx="1031">
                  <c:v>test.1381</c:v>
                </c:pt>
                <c:pt idx="1032">
                  <c:v>test.1500</c:v>
                </c:pt>
                <c:pt idx="1033">
                  <c:v>test.1508</c:v>
                </c:pt>
                <c:pt idx="1034">
                  <c:v>test.1519</c:v>
                </c:pt>
                <c:pt idx="1035">
                  <c:v>test.1521</c:v>
                </c:pt>
                <c:pt idx="1036">
                  <c:v>test.1530</c:v>
                </c:pt>
                <c:pt idx="1037">
                  <c:v>test.1554</c:v>
                </c:pt>
                <c:pt idx="1038">
                  <c:v>test.1562</c:v>
                </c:pt>
                <c:pt idx="1039">
                  <c:v>test.1575</c:v>
                </c:pt>
                <c:pt idx="1040">
                  <c:v>test.1586</c:v>
                </c:pt>
                <c:pt idx="1041">
                  <c:v>test.1626</c:v>
                </c:pt>
                <c:pt idx="1042">
                  <c:v>test.1637</c:v>
                </c:pt>
                <c:pt idx="1043">
                  <c:v>test.1644</c:v>
                </c:pt>
                <c:pt idx="1044">
                  <c:v>test.1660</c:v>
                </c:pt>
                <c:pt idx="1045">
                  <c:v>test.1663</c:v>
                </c:pt>
                <c:pt idx="1046">
                  <c:v>test.1680</c:v>
                </c:pt>
                <c:pt idx="1047">
                  <c:v>test.1691</c:v>
                </c:pt>
                <c:pt idx="1048">
                  <c:v>test.1698</c:v>
                </c:pt>
                <c:pt idx="1049">
                  <c:v>test.1700</c:v>
                </c:pt>
                <c:pt idx="1050">
                  <c:v>test.1720</c:v>
                </c:pt>
                <c:pt idx="1051">
                  <c:v>test.1731</c:v>
                </c:pt>
                <c:pt idx="1052">
                  <c:v>test.1776</c:v>
                </c:pt>
                <c:pt idx="1053">
                  <c:v>test.1783</c:v>
                </c:pt>
                <c:pt idx="1054">
                  <c:v>test.1789</c:v>
                </c:pt>
                <c:pt idx="1055">
                  <c:v>test.1845</c:v>
                </c:pt>
                <c:pt idx="1056">
                  <c:v>test.1862</c:v>
                </c:pt>
                <c:pt idx="1057">
                  <c:v>test.1894</c:v>
                </c:pt>
                <c:pt idx="1058">
                  <c:v>test.1939</c:v>
                </c:pt>
                <c:pt idx="1059">
                  <c:v>test.1968</c:v>
                </c:pt>
                <c:pt idx="1060">
                  <c:v>test.1975</c:v>
                </c:pt>
                <c:pt idx="1061">
                  <c:v>test.1978</c:v>
                </c:pt>
                <c:pt idx="1062">
                  <c:v>test.1995</c:v>
                </c:pt>
                <c:pt idx="1063">
                  <c:v>test.13</c:v>
                </c:pt>
                <c:pt idx="1064">
                  <c:v>test.24</c:v>
                </c:pt>
                <c:pt idx="1065">
                  <c:v>test.36</c:v>
                </c:pt>
                <c:pt idx="1066">
                  <c:v>test.38</c:v>
                </c:pt>
                <c:pt idx="1067">
                  <c:v>test.91</c:v>
                </c:pt>
                <c:pt idx="1068">
                  <c:v>test.105</c:v>
                </c:pt>
                <c:pt idx="1069">
                  <c:v>test.122</c:v>
                </c:pt>
                <c:pt idx="1070">
                  <c:v>test.146</c:v>
                </c:pt>
                <c:pt idx="1071">
                  <c:v>test.150</c:v>
                </c:pt>
                <c:pt idx="1072">
                  <c:v>test.172</c:v>
                </c:pt>
                <c:pt idx="1073">
                  <c:v>test.194</c:v>
                </c:pt>
                <c:pt idx="1074">
                  <c:v>test.248</c:v>
                </c:pt>
                <c:pt idx="1075">
                  <c:v>test.262</c:v>
                </c:pt>
                <c:pt idx="1076">
                  <c:v>test.271</c:v>
                </c:pt>
                <c:pt idx="1077">
                  <c:v>test.289</c:v>
                </c:pt>
                <c:pt idx="1078">
                  <c:v>test.290</c:v>
                </c:pt>
                <c:pt idx="1079">
                  <c:v>test.325</c:v>
                </c:pt>
                <c:pt idx="1080">
                  <c:v>test.335</c:v>
                </c:pt>
                <c:pt idx="1081">
                  <c:v>test.422</c:v>
                </c:pt>
                <c:pt idx="1082">
                  <c:v>test.455</c:v>
                </c:pt>
                <c:pt idx="1083">
                  <c:v>test.466</c:v>
                </c:pt>
                <c:pt idx="1084">
                  <c:v>test.483</c:v>
                </c:pt>
                <c:pt idx="1085">
                  <c:v>test.496</c:v>
                </c:pt>
                <c:pt idx="1086">
                  <c:v>test.502</c:v>
                </c:pt>
                <c:pt idx="1087">
                  <c:v>test.512</c:v>
                </c:pt>
                <c:pt idx="1088">
                  <c:v>test.537</c:v>
                </c:pt>
                <c:pt idx="1089">
                  <c:v>test.543</c:v>
                </c:pt>
                <c:pt idx="1090">
                  <c:v>test.556</c:v>
                </c:pt>
                <c:pt idx="1091">
                  <c:v>test.572</c:v>
                </c:pt>
                <c:pt idx="1092">
                  <c:v>test.582</c:v>
                </c:pt>
                <c:pt idx="1093">
                  <c:v>test.619</c:v>
                </c:pt>
                <c:pt idx="1094">
                  <c:v>test.633</c:v>
                </c:pt>
                <c:pt idx="1095">
                  <c:v>test.689</c:v>
                </c:pt>
                <c:pt idx="1096">
                  <c:v>test.710</c:v>
                </c:pt>
                <c:pt idx="1097">
                  <c:v>test.737</c:v>
                </c:pt>
                <c:pt idx="1098">
                  <c:v>test.778</c:v>
                </c:pt>
                <c:pt idx="1099">
                  <c:v>test.835</c:v>
                </c:pt>
                <c:pt idx="1100">
                  <c:v>test.839</c:v>
                </c:pt>
                <c:pt idx="1101">
                  <c:v>test.865</c:v>
                </c:pt>
                <c:pt idx="1102">
                  <c:v>test.874</c:v>
                </c:pt>
                <c:pt idx="1103">
                  <c:v>test.900</c:v>
                </c:pt>
                <c:pt idx="1104">
                  <c:v>test.903</c:v>
                </c:pt>
                <c:pt idx="1105">
                  <c:v>test.905</c:v>
                </c:pt>
                <c:pt idx="1106">
                  <c:v>test.906</c:v>
                </c:pt>
                <c:pt idx="1107">
                  <c:v>test.950</c:v>
                </c:pt>
                <c:pt idx="1108">
                  <c:v>test.956</c:v>
                </c:pt>
                <c:pt idx="1109">
                  <c:v>test.973</c:v>
                </c:pt>
                <c:pt idx="1110">
                  <c:v>test.990</c:v>
                </c:pt>
                <c:pt idx="1111">
                  <c:v>test.1009</c:v>
                </c:pt>
                <c:pt idx="1112">
                  <c:v>test.1016</c:v>
                </c:pt>
                <c:pt idx="1113">
                  <c:v>test.1019</c:v>
                </c:pt>
                <c:pt idx="1114">
                  <c:v>test.1062</c:v>
                </c:pt>
                <c:pt idx="1115">
                  <c:v>test.1072</c:v>
                </c:pt>
                <c:pt idx="1116">
                  <c:v>test.1080</c:v>
                </c:pt>
                <c:pt idx="1117">
                  <c:v>test.1088</c:v>
                </c:pt>
                <c:pt idx="1118">
                  <c:v>test.1096</c:v>
                </c:pt>
                <c:pt idx="1119">
                  <c:v>test.1113</c:v>
                </c:pt>
                <c:pt idx="1120">
                  <c:v>test.1121</c:v>
                </c:pt>
                <c:pt idx="1121">
                  <c:v>test.1138</c:v>
                </c:pt>
                <c:pt idx="1122">
                  <c:v>test.1139</c:v>
                </c:pt>
                <c:pt idx="1123">
                  <c:v>test.1141</c:v>
                </c:pt>
                <c:pt idx="1124">
                  <c:v>test.1149</c:v>
                </c:pt>
                <c:pt idx="1125">
                  <c:v>test.1168</c:v>
                </c:pt>
                <c:pt idx="1126">
                  <c:v>test.1269</c:v>
                </c:pt>
                <c:pt idx="1127">
                  <c:v>test.1295</c:v>
                </c:pt>
                <c:pt idx="1128">
                  <c:v>test.1339</c:v>
                </c:pt>
                <c:pt idx="1129">
                  <c:v>test.1353</c:v>
                </c:pt>
                <c:pt idx="1130">
                  <c:v>test.1366</c:v>
                </c:pt>
                <c:pt idx="1131">
                  <c:v>test.1396</c:v>
                </c:pt>
                <c:pt idx="1132">
                  <c:v>test.1445</c:v>
                </c:pt>
                <c:pt idx="1133">
                  <c:v>test.1468</c:v>
                </c:pt>
                <c:pt idx="1134">
                  <c:v>test.1494</c:v>
                </c:pt>
                <c:pt idx="1135">
                  <c:v>test.1495</c:v>
                </c:pt>
                <c:pt idx="1136">
                  <c:v>test.1497</c:v>
                </c:pt>
                <c:pt idx="1137">
                  <c:v>test.1522</c:v>
                </c:pt>
                <c:pt idx="1138">
                  <c:v>test.1542</c:v>
                </c:pt>
                <c:pt idx="1139">
                  <c:v>test.1558</c:v>
                </c:pt>
                <c:pt idx="1140">
                  <c:v>test.1573</c:v>
                </c:pt>
                <c:pt idx="1141">
                  <c:v>test.1601</c:v>
                </c:pt>
                <c:pt idx="1142">
                  <c:v>test.1607</c:v>
                </c:pt>
                <c:pt idx="1143">
                  <c:v>test.1667</c:v>
                </c:pt>
                <c:pt idx="1144">
                  <c:v>test.1713</c:v>
                </c:pt>
                <c:pt idx="1145">
                  <c:v>test.1737</c:v>
                </c:pt>
                <c:pt idx="1146">
                  <c:v>test.1739</c:v>
                </c:pt>
                <c:pt idx="1147">
                  <c:v>test.1741</c:v>
                </c:pt>
                <c:pt idx="1148">
                  <c:v>test.1785</c:v>
                </c:pt>
                <c:pt idx="1149">
                  <c:v>test.1818</c:v>
                </c:pt>
                <c:pt idx="1150">
                  <c:v>test.1856</c:v>
                </c:pt>
                <c:pt idx="1151">
                  <c:v>test.1857</c:v>
                </c:pt>
                <c:pt idx="1152">
                  <c:v>test.1872</c:v>
                </c:pt>
                <c:pt idx="1153">
                  <c:v>test.1890</c:v>
                </c:pt>
                <c:pt idx="1154">
                  <c:v>test.1895</c:v>
                </c:pt>
                <c:pt idx="1155">
                  <c:v>test.1897</c:v>
                </c:pt>
                <c:pt idx="1156">
                  <c:v>test.1903</c:v>
                </c:pt>
                <c:pt idx="1157">
                  <c:v>test.1962</c:v>
                </c:pt>
                <c:pt idx="1158">
                  <c:v>test.1963</c:v>
                </c:pt>
                <c:pt idx="1159">
                  <c:v>test.1964</c:v>
                </c:pt>
                <c:pt idx="1160">
                  <c:v>test.1989</c:v>
                </c:pt>
                <c:pt idx="1161">
                  <c:v>test.34</c:v>
                </c:pt>
                <c:pt idx="1162">
                  <c:v>test.60</c:v>
                </c:pt>
                <c:pt idx="1163">
                  <c:v>test.70</c:v>
                </c:pt>
                <c:pt idx="1164">
                  <c:v>test.71</c:v>
                </c:pt>
                <c:pt idx="1165">
                  <c:v>test.101</c:v>
                </c:pt>
                <c:pt idx="1166">
                  <c:v>test.111</c:v>
                </c:pt>
                <c:pt idx="1167">
                  <c:v>test.118</c:v>
                </c:pt>
                <c:pt idx="1168">
                  <c:v>test.140</c:v>
                </c:pt>
                <c:pt idx="1169">
                  <c:v>test.163</c:v>
                </c:pt>
                <c:pt idx="1170">
                  <c:v>test.197</c:v>
                </c:pt>
                <c:pt idx="1171">
                  <c:v>test.207</c:v>
                </c:pt>
                <c:pt idx="1172">
                  <c:v>test.218</c:v>
                </c:pt>
                <c:pt idx="1173">
                  <c:v>test.221</c:v>
                </c:pt>
                <c:pt idx="1174">
                  <c:v>test.224</c:v>
                </c:pt>
                <c:pt idx="1175">
                  <c:v>test.231</c:v>
                </c:pt>
                <c:pt idx="1176">
                  <c:v>test.236</c:v>
                </c:pt>
                <c:pt idx="1177">
                  <c:v>test.255</c:v>
                </c:pt>
                <c:pt idx="1178">
                  <c:v>test.294</c:v>
                </c:pt>
                <c:pt idx="1179">
                  <c:v>test.319</c:v>
                </c:pt>
                <c:pt idx="1180">
                  <c:v>test.320</c:v>
                </c:pt>
                <c:pt idx="1181">
                  <c:v>test.328</c:v>
                </c:pt>
                <c:pt idx="1182">
                  <c:v>test.333</c:v>
                </c:pt>
                <c:pt idx="1183">
                  <c:v>test.378</c:v>
                </c:pt>
                <c:pt idx="1184">
                  <c:v>test.380</c:v>
                </c:pt>
                <c:pt idx="1185">
                  <c:v>test.397</c:v>
                </c:pt>
                <c:pt idx="1186">
                  <c:v>test.409</c:v>
                </c:pt>
                <c:pt idx="1187">
                  <c:v>test.463</c:v>
                </c:pt>
                <c:pt idx="1188">
                  <c:v>test.473</c:v>
                </c:pt>
                <c:pt idx="1189">
                  <c:v>test.493</c:v>
                </c:pt>
                <c:pt idx="1190">
                  <c:v>test.510</c:v>
                </c:pt>
                <c:pt idx="1191">
                  <c:v>test.528</c:v>
                </c:pt>
                <c:pt idx="1192">
                  <c:v>test.606</c:v>
                </c:pt>
                <c:pt idx="1193">
                  <c:v>test.611</c:v>
                </c:pt>
                <c:pt idx="1194">
                  <c:v>test.681</c:v>
                </c:pt>
                <c:pt idx="1195">
                  <c:v>test.685</c:v>
                </c:pt>
                <c:pt idx="1196">
                  <c:v>test.700</c:v>
                </c:pt>
                <c:pt idx="1197">
                  <c:v>test.702</c:v>
                </c:pt>
                <c:pt idx="1198">
                  <c:v>test.709</c:v>
                </c:pt>
                <c:pt idx="1199">
                  <c:v>test.717</c:v>
                </c:pt>
                <c:pt idx="1200">
                  <c:v>test.746</c:v>
                </c:pt>
                <c:pt idx="1201">
                  <c:v>test.748</c:v>
                </c:pt>
                <c:pt idx="1202">
                  <c:v>test.750</c:v>
                </c:pt>
                <c:pt idx="1203">
                  <c:v>test.769</c:v>
                </c:pt>
                <c:pt idx="1204">
                  <c:v>test.771</c:v>
                </c:pt>
                <c:pt idx="1205">
                  <c:v>test.772</c:v>
                </c:pt>
                <c:pt idx="1206">
                  <c:v>test.794</c:v>
                </c:pt>
                <c:pt idx="1207">
                  <c:v>test.810</c:v>
                </c:pt>
                <c:pt idx="1208">
                  <c:v>test.850</c:v>
                </c:pt>
                <c:pt idx="1209">
                  <c:v>test.869</c:v>
                </c:pt>
                <c:pt idx="1210">
                  <c:v>test.913</c:v>
                </c:pt>
                <c:pt idx="1211">
                  <c:v>test.942</c:v>
                </c:pt>
                <c:pt idx="1212">
                  <c:v>test.955</c:v>
                </c:pt>
                <c:pt idx="1213">
                  <c:v>test.974</c:v>
                </c:pt>
                <c:pt idx="1214">
                  <c:v>test.976</c:v>
                </c:pt>
                <c:pt idx="1215">
                  <c:v>test.992</c:v>
                </c:pt>
                <c:pt idx="1216">
                  <c:v>test.1020</c:v>
                </c:pt>
                <c:pt idx="1217">
                  <c:v>test.1045</c:v>
                </c:pt>
                <c:pt idx="1218">
                  <c:v>test.1098</c:v>
                </c:pt>
                <c:pt idx="1219">
                  <c:v>test.1099</c:v>
                </c:pt>
                <c:pt idx="1220">
                  <c:v>test.1110</c:v>
                </c:pt>
                <c:pt idx="1221">
                  <c:v>test.1115</c:v>
                </c:pt>
                <c:pt idx="1222">
                  <c:v>test.1130</c:v>
                </c:pt>
                <c:pt idx="1223">
                  <c:v>test.1131</c:v>
                </c:pt>
                <c:pt idx="1224">
                  <c:v>test.1136</c:v>
                </c:pt>
                <c:pt idx="1225">
                  <c:v>test.1148</c:v>
                </c:pt>
                <c:pt idx="1226">
                  <c:v>test.1198</c:v>
                </c:pt>
                <c:pt idx="1227">
                  <c:v>test.1208</c:v>
                </c:pt>
                <c:pt idx="1228">
                  <c:v>test.1216</c:v>
                </c:pt>
                <c:pt idx="1229">
                  <c:v>test.1221</c:v>
                </c:pt>
                <c:pt idx="1230">
                  <c:v>test.1234</c:v>
                </c:pt>
                <c:pt idx="1231">
                  <c:v>test.1239</c:v>
                </c:pt>
                <c:pt idx="1232">
                  <c:v>test.1261</c:v>
                </c:pt>
                <c:pt idx="1233">
                  <c:v>test.1299</c:v>
                </c:pt>
                <c:pt idx="1234">
                  <c:v>test.1361</c:v>
                </c:pt>
                <c:pt idx="1235">
                  <c:v>test.1404</c:v>
                </c:pt>
                <c:pt idx="1236">
                  <c:v>test.1411</c:v>
                </c:pt>
                <c:pt idx="1237">
                  <c:v>test.1414</c:v>
                </c:pt>
                <c:pt idx="1238">
                  <c:v>test.1433</c:v>
                </c:pt>
                <c:pt idx="1239">
                  <c:v>test.1498</c:v>
                </c:pt>
                <c:pt idx="1240">
                  <c:v>test.1524</c:v>
                </c:pt>
                <c:pt idx="1241">
                  <c:v>test.1534</c:v>
                </c:pt>
                <c:pt idx="1242">
                  <c:v>test.1540</c:v>
                </c:pt>
                <c:pt idx="1243">
                  <c:v>test.1570</c:v>
                </c:pt>
                <c:pt idx="1244">
                  <c:v>test.1606</c:v>
                </c:pt>
                <c:pt idx="1245">
                  <c:v>test.1617</c:v>
                </c:pt>
                <c:pt idx="1246">
                  <c:v>test.1635</c:v>
                </c:pt>
                <c:pt idx="1247">
                  <c:v>test.1665</c:v>
                </c:pt>
                <c:pt idx="1248">
                  <c:v>test.1666</c:v>
                </c:pt>
                <c:pt idx="1249">
                  <c:v>test.1671</c:v>
                </c:pt>
                <c:pt idx="1250">
                  <c:v>test.1682</c:v>
                </c:pt>
                <c:pt idx="1251">
                  <c:v>test.1705</c:v>
                </c:pt>
                <c:pt idx="1252">
                  <c:v>test.1727</c:v>
                </c:pt>
                <c:pt idx="1253">
                  <c:v>test.1747</c:v>
                </c:pt>
                <c:pt idx="1254">
                  <c:v>test.1766</c:v>
                </c:pt>
                <c:pt idx="1255">
                  <c:v>test.1771</c:v>
                </c:pt>
                <c:pt idx="1256">
                  <c:v>test.1778</c:v>
                </c:pt>
                <c:pt idx="1257">
                  <c:v>test.1782</c:v>
                </c:pt>
                <c:pt idx="1258">
                  <c:v>test.1814</c:v>
                </c:pt>
                <c:pt idx="1259">
                  <c:v>test.1819</c:v>
                </c:pt>
                <c:pt idx="1260">
                  <c:v>test.1868</c:v>
                </c:pt>
                <c:pt idx="1261">
                  <c:v>test.1874</c:v>
                </c:pt>
                <c:pt idx="1262">
                  <c:v>test.1883</c:v>
                </c:pt>
                <c:pt idx="1263">
                  <c:v>test.1891</c:v>
                </c:pt>
                <c:pt idx="1264">
                  <c:v>test.1892</c:v>
                </c:pt>
                <c:pt idx="1265">
                  <c:v>test.1900</c:v>
                </c:pt>
                <c:pt idx="1266">
                  <c:v>test.1917</c:v>
                </c:pt>
                <c:pt idx="1267">
                  <c:v>test.1949</c:v>
                </c:pt>
                <c:pt idx="1268">
                  <c:v>test.1969</c:v>
                </c:pt>
                <c:pt idx="1269">
                  <c:v>test.1987</c:v>
                </c:pt>
                <c:pt idx="1270">
                  <c:v>test.59</c:v>
                </c:pt>
                <c:pt idx="1271">
                  <c:v>test.92</c:v>
                </c:pt>
                <c:pt idx="1272">
                  <c:v>test.98</c:v>
                </c:pt>
                <c:pt idx="1273">
                  <c:v>test.113</c:v>
                </c:pt>
                <c:pt idx="1274">
                  <c:v>test.145</c:v>
                </c:pt>
                <c:pt idx="1275">
                  <c:v>test.183</c:v>
                </c:pt>
                <c:pt idx="1276">
                  <c:v>test.216</c:v>
                </c:pt>
                <c:pt idx="1277">
                  <c:v>test.249</c:v>
                </c:pt>
                <c:pt idx="1278">
                  <c:v>test.292</c:v>
                </c:pt>
                <c:pt idx="1279">
                  <c:v>test.310</c:v>
                </c:pt>
                <c:pt idx="1280">
                  <c:v>test.321</c:v>
                </c:pt>
                <c:pt idx="1281">
                  <c:v>test.346</c:v>
                </c:pt>
                <c:pt idx="1282">
                  <c:v>test.351</c:v>
                </c:pt>
                <c:pt idx="1283">
                  <c:v>test.381</c:v>
                </c:pt>
                <c:pt idx="1284">
                  <c:v>test.403</c:v>
                </c:pt>
                <c:pt idx="1285">
                  <c:v>test.424</c:v>
                </c:pt>
                <c:pt idx="1286">
                  <c:v>test.425</c:v>
                </c:pt>
                <c:pt idx="1287">
                  <c:v>test.438</c:v>
                </c:pt>
                <c:pt idx="1288">
                  <c:v>test.440</c:v>
                </c:pt>
                <c:pt idx="1289">
                  <c:v>test.479</c:v>
                </c:pt>
                <c:pt idx="1290">
                  <c:v>test.489</c:v>
                </c:pt>
                <c:pt idx="1291">
                  <c:v>test.520</c:v>
                </c:pt>
                <c:pt idx="1292">
                  <c:v>test.522</c:v>
                </c:pt>
                <c:pt idx="1293">
                  <c:v>test.533</c:v>
                </c:pt>
                <c:pt idx="1294">
                  <c:v>test.541</c:v>
                </c:pt>
                <c:pt idx="1295">
                  <c:v>test.546</c:v>
                </c:pt>
                <c:pt idx="1296">
                  <c:v>test.569</c:v>
                </c:pt>
                <c:pt idx="1297">
                  <c:v>test.575</c:v>
                </c:pt>
                <c:pt idx="1298">
                  <c:v>test.581</c:v>
                </c:pt>
                <c:pt idx="1299">
                  <c:v>test.597</c:v>
                </c:pt>
                <c:pt idx="1300">
                  <c:v>test.598</c:v>
                </c:pt>
                <c:pt idx="1301">
                  <c:v>test.632</c:v>
                </c:pt>
                <c:pt idx="1302">
                  <c:v>test.647</c:v>
                </c:pt>
                <c:pt idx="1303">
                  <c:v>test.653</c:v>
                </c:pt>
                <c:pt idx="1304">
                  <c:v>test.660</c:v>
                </c:pt>
                <c:pt idx="1305">
                  <c:v>test.669</c:v>
                </c:pt>
                <c:pt idx="1306">
                  <c:v>test.793</c:v>
                </c:pt>
                <c:pt idx="1307">
                  <c:v>test.812</c:v>
                </c:pt>
                <c:pt idx="1308">
                  <c:v>test.828</c:v>
                </c:pt>
                <c:pt idx="1309">
                  <c:v>test.836</c:v>
                </c:pt>
                <c:pt idx="1310">
                  <c:v>test.875</c:v>
                </c:pt>
                <c:pt idx="1311">
                  <c:v>test.886</c:v>
                </c:pt>
                <c:pt idx="1312">
                  <c:v>test.894</c:v>
                </c:pt>
                <c:pt idx="1313">
                  <c:v>test.897</c:v>
                </c:pt>
                <c:pt idx="1314">
                  <c:v>test.908</c:v>
                </c:pt>
                <c:pt idx="1315">
                  <c:v>test.909</c:v>
                </c:pt>
                <c:pt idx="1316">
                  <c:v>test.946</c:v>
                </c:pt>
                <c:pt idx="1317">
                  <c:v>test.958</c:v>
                </c:pt>
                <c:pt idx="1318">
                  <c:v>test.966</c:v>
                </c:pt>
                <c:pt idx="1319">
                  <c:v>test.1011</c:v>
                </c:pt>
                <c:pt idx="1320">
                  <c:v>test.1023</c:v>
                </c:pt>
                <c:pt idx="1321">
                  <c:v>test.1033</c:v>
                </c:pt>
                <c:pt idx="1322">
                  <c:v>test.1058</c:v>
                </c:pt>
                <c:pt idx="1323">
                  <c:v>test.1114</c:v>
                </c:pt>
                <c:pt idx="1324">
                  <c:v>test.1179</c:v>
                </c:pt>
                <c:pt idx="1325">
                  <c:v>test.1186</c:v>
                </c:pt>
                <c:pt idx="1326">
                  <c:v>test.1202</c:v>
                </c:pt>
                <c:pt idx="1327">
                  <c:v>test.1219</c:v>
                </c:pt>
                <c:pt idx="1328">
                  <c:v>test.1230</c:v>
                </c:pt>
                <c:pt idx="1329">
                  <c:v>test.1264</c:v>
                </c:pt>
                <c:pt idx="1330">
                  <c:v>test.1275</c:v>
                </c:pt>
                <c:pt idx="1331">
                  <c:v>test.1280</c:v>
                </c:pt>
                <c:pt idx="1332">
                  <c:v>test.1287</c:v>
                </c:pt>
                <c:pt idx="1333">
                  <c:v>test.1302</c:v>
                </c:pt>
                <c:pt idx="1334">
                  <c:v>test.1310</c:v>
                </c:pt>
                <c:pt idx="1335">
                  <c:v>test.1311</c:v>
                </c:pt>
                <c:pt idx="1336">
                  <c:v>test.1316</c:v>
                </c:pt>
                <c:pt idx="1337">
                  <c:v>test.1329</c:v>
                </c:pt>
                <c:pt idx="1338">
                  <c:v>test.1332</c:v>
                </c:pt>
                <c:pt idx="1339">
                  <c:v>test.1334</c:v>
                </c:pt>
                <c:pt idx="1340">
                  <c:v>test.1358</c:v>
                </c:pt>
                <c:pt idx="1341">
                  <c:v>test.1373</c:v>
                </c:pt>
                <c:pt idx="1342">
                  <c:v>test.1413</c:v>
                </c:pt>
                <c:pt idx="1343">
                  <c:v>test.1423</c:v>
                </c:pt>
                <c:pt idx="1344">
                  <c:v>test.1459</c:v>
                </c:pt>
                <c:pt idx="1345">
                  <c:v>test.1541</c:v>
                </c:pt>
                <c:pt idx="1346">
                  <c:v>test.1548</c:v>
                </c:pt>
                <c:pt idx="1347">
                  <c:v>test.1550</c:v>
                </c:pt>
                <c:pt idx="1348">
                  <c:v>test.1565</c:v>
                </c:pt>
                <c:pt idx="1349">
                  <c:v>test.1568</c:v>
                </c:pt>
                <c:pt idx="1350">
                  <c:v>test.1572</c:v>
                </c:pt>
                <c:pt idx="1351">
                  <c:v>test.1577</c:v>
                </c:pt>
                <c:pt idx="1352">
                  <c:v>test.1582</c:v>
                </c:pt>
                <c:pt idx="1353">
                  <c:v>test.1583</c:v>
                </c:pt>
                <c:pt idx="1354">
                  <c:v>test.1597</c:v>
                </c:pt>
                <c:pt idx="1355">
                  <c:v>test.1599</c:v>
                </c:pt>
                <c:pt idx="1356">
                  <c:v>test.1608</c:v>
                </c:pt>
                <c:pt idx="1357">
                  <c:v>test.1612</c:v>
                </c:pt>
                <c:pt idx="1358">
                  <c:v>test.1627</c:v>
                </c:pt>
                <c:pt idx="1359">
                  <c:v>test.1678</c:v>
                </c:pt>
                <c:pt idx="1360">
                  <c:v>test.1686</c:v>
                </c:pt>
                <c:pt idx="1361">
                  <c:v>test.1694</c:v>
                </c:pt>
                <c:pt idx="1362">
                  <c:v>test.1695</c:v>
                </c:pt>
                <c:pt idx="1363">
                  <c:v>test.1718</c:v>
                </c:pt>
                <c:pt idx="1364">
                  <c:v>test.1757</c:v>
                </c:pt>
                <c:pt idx="1365">
                  <c:v>test.1763</c:v>
                </c:pt>
                <c:pt idx="1366">
                  <c:v>test.1775</c:v>
                </c:pt>
                <c:pt idx="1367">
                  <c:v>test.1779</c:v>
                </c:pt>
                <c:pt idx="1368">
                  <c:v>test.1808</c:v>
                </c:pt>
                <c:pt idx="1369">
                  <c:v>test.1821</c:v>
                </c:pt>
                <c:pt idx="1370">
                  <c:v>test.1849</c:v>
                </c:pt>
                <c:pt idx="1371">
                  <c:v>test.1878</c:v>
                </c:pt>
                <c:pt idx="1372">
                  <c:v>test.1889</c:v>
                </c:pt>
                <c:pt idx="1373">
                  <c:v>test.1902</c:v>
                </c:pt>
                <c:pt idx="1374">
                  <c:v>test.1919</c:v>
                </c:pt>
                <c:pt idx="1375">
                  <c:v>test.1982</c:v>
                </c:pt>
                <c:pt idx="1376">
                  <c:v>test.21</c:v>
                </c:pt>
                <c:pt idx="1377">
                  <c:v>test.25</c:v>
                </c:pt>
                <c:pt idx="1378">
                  <c:v>test.69</c:v>
                </c:pt>
                <c:pt idx="1379">
                  <c:v>test.104</c:v>
                </c:pt>
                <c:pt idx="1380">
                  <c:v>test.142</c:v>
                </c:pt>
                <c:pt idx="1381">
                  <c:v>test.201</c:v>
                </c:pt>
                <c:pt idx="1382">
                  <c:v>test.206</c:v>
                </c:pt>
                <c:pt idx="1383">
                  <c:v>test.215</c:v>
                </c:pt>
                <c:pt idx="1384">
                  <c:v>test.225</c:v>
                </c:pt>
                <c:pt idx="1385">
                  <c:v>test.234</c:v>
                </c:pt>
                <c:pt idx="1386">
                  <c:v>test.261</c:v>
                </c:pt>
                <c:pt idx="1387">
                  <c:v>test.293</c:v>
                </c:pt>
                <c:pt idx="1388">
                  <c:v>test.301</c:v>
                </c:pt>
                <c:pt idx="1389">
                  <c:v>test.308</c:v>
                </c:pt>
                <c:pt idx="1390">
                  <c:v>test.309</c:v>
                </c:pt>
                <c:pt idx="1391">
                  <c:v>test.332</c:v>
                </c:pt>
                <c:pt idx="1392">
                  <c:v>test.355</c:v>
                </c:pt>
                <c:pt idx="1393">
                  <c:v>test.361</c:v>
                </c:pt>
                <c:pt idx="1394">
                  <c:v>test.374</c:v>
                </c:pt>
                <c:pt idx="1395">
                  <c:v>test.375</c:v>
                </c:pt>
                <c:pt idx="1396">
                  <c:v>test.385</c:v>
                </c:pt>
                <c:pt idx="1397">
                  <c:v>test.388</c:v>
                </c:pt>
                <c:pt idx="1398">
                  <c:v>test.412</c:v>
                </c:pt>
                <c:pt idx="1399">
                  <c:v>test.423</c:v>
                </c:pt>
                <c:pt idx="1400">
                  <c:v>test.442</c:v>
                </c:pt>
                <c:pt idx="1401">
                  <c:v>test.458</c:v>
                </c:pt>
                <c:pt idx="1402">
                  <c:v>test.484</c:v>
                </c:pt>
                <c:pt idx="1403">
                  <c:v>test.517</c:v>
                </c:pt>
                <c:pt idx="1404">
                  <c:v>test.538</c:v>
                </c:pt>
                <c:pt idx="1405">
                  <c:v>test.552</c:v>
                </c:pt>
                <c:pt idx="1406">
                  <c:v>test.557</c:v>
                </c:pt>
                <c:pt idx="1407">
                  <c:v>test.612</c:v>
                </c:pt>
                <c:pt idx="1408">
                  <c:v>test.631</c:v>
                </c:pt>
                <c:pt idx="1409">
                  <c:v>test.670</c:v>
                </c:pt>
                <c:pt idx="1410">
                  <c:v>test.773</c:v>
                </c:pt>
                <c:pt idx="1411">
                  <c:v>test.774</c:v>
                </c:pt>
                <c:pt idx="1412">
                  <c:v>test.776</c:v>
                </c:pt>
                <c:pt idx="1413">
                  <c:v>test.787</c:v>
                </c:pt>
                <c:pt idx="1414">
                  <c:v>test.792</c:v>
                </c:pt>
                <c:pt idx="1415">
                  <c:v>test.805</c:v>
                </c:pt>
                <c:pt idx="1416">
                  <c:v>test.825</c:v>
                </c:pt>
                <c:pt idx="1417">
                  <c:v>test.847</c:v>
                </c:pt>
                <c:pt idx="1418">
                  <c:v>test.943</c:v>
                </c:pt>
                <c:pt idx="1419">
                  <c:v>test.969</c:v>
                </c:pt>
                <c:pt idx="1420">
                  <c:v>test.1052</c:v>
                </c:pt>
                <c:pt idx="1421">
                  <c:v>test.1073</c:v>
                </c:pt>
                <c:pt idx="1422">
                  <c:v>test.1077</c:v>
                </c:pt>
                <c:pt idx="1423">
                  <c:v>test.1085</c:v>
                </c:pt>
                <c:pt idx="1424">
                  <c:v>test.1086</c:v>
                </c:pt>
                <c:pt idx="1425">
                  <c:v>test.1103</c:v>
                </c:pt>
                <c:pt idx="1426">
                  <c:v>test.1124</c:v>
                </c:pt>
                <c:pt idx="1427">
                  <c:v>test.1152</c:v>
                </c:pt>
                <c:pt idx="1428">
                  <c:v>test.1154</c:v>
                </c:pt>
                <c:pt idx="1429">
                  <c:v>test.1158</c:v>
                </c:pt>
                <c:pt idx="1430">
                  <c:v>test.1159</c:v>
                </c:pt>
                <c:pt idx="1431">
                  <c:v>test.1182</c:v>
                </c:pt>
                <c:pt idx="1432">
                  <c:v>test.1187</c:v>
                </c:pt>
                <c:pt idx="1433">
                  <c:v>test.1215</c:v>
                </c:pt>
                <c:pt idx="1434">
                  <c:v>test.1246</c:v>
                </c:pt>
                <c:pt idx="1435">
                  <c:v>test.1248</c:v>
                </c:pt>
                <c:pt idx="1436">
                  <c:v>test.1268</c:v>
                </c:pt>
                <c:pt idx="1437">
                  <c:v>test.1272</c:v>
                </c:pt>
                <c:pt idx="1438">
                  <c:v>test.1282</c:v>
                </c:pt>
                <c:pt idx="1439">
                  <c:v>test.1283</c:v>
                </c:pt>
                <c:pt idx="1440">
                  <c:v>test.1333</c:v>
                </c:pt>
                <c:pt idx="1441">
                  <c:v>test.1347</c:v>
                </c:pt>
                <c:pt idx="1442">
                  <c:v>test.1376</c:v>
                </c:pt>
                <c:pt idx="1443">
                  <c:v>test.1380</c:v>
                </c:pt>
                <c:pt idx="1444">
                  <c:v>test.1389</c:v>
                </c:pt>
                <c:pt idx="1445">
                  <c:v>test.1393</c:v>
                </c:pt>
                <c:pt idx="1446">
                  <c:v>test.1427</c:v>
                </c:pt>
                <c:pt idx="1447">
                  <c:v>test.1440</c:v>
                </c:pt>
                <c:pt idx="1448">
                  <c:v>test.1477</c:v>
                </c:pt>
                <c:pt idx="1449">
                  <c:v>test.1580</c:v>
                </c:pt>
                <c:pt idx="1450">
                  <c:v>test.1603</c:v>
                </c:pt>
                <c:pt idx="1451">
                  <c:v>test.1615</c:v>
                </c:pt>
                <c:pt idx="1452">
                  <c:v>test.1618</c:v>
                </c:pt>
                <c:pt idx="1453">
                  <c:v>test.1685</c:v>
                </c:pt>
                <c:pt idx="1454">
                  <c:v>test.1723</c:v>
                </c:pt>
                <c:pt idx="1455">
                  <c:v>test.1730</c:v>
                </c:pt>
                <c:pt idx="1456">
                  <c:v>test.1774</c:v>
                </c:pt>
                <c:pt idx="1457">
                  <c:v>test.1875</c:v>
                </c:pt>
                <c:pt idx="1458">
                  <c:v>test.1879</c:v>
                </c:pt>
                <c:pt idx="1459">
                  <c:v>test.1925</c:v>
                </c:pt>
                <c:pt idx="1460">
                  <c:v>test.1958</c:v>
                </c:pt>
                <c:pt idx="1461">
                  <c:v>test.1991</c:v>
                </c:pt>
                <c:pt idx="1462">
                  <c:v>test.35</c:v>
                </c:pt>
                <c:pt idx="1463">
                  <c:v>test.50</c:v>
                </c:pt>
                <c:pt idx="1464">
                  <c:v>test.110</c:v>
                </c:pt>
                <c:pt idx="1465">
                  <c:v>test.168</c:v>
                </c:pt>
                <c:pt idx="1466">
                  <c:v>test.176</c:v>
                </c:pt>
                <c:pt idx="1467">
                  <c:v>test.185</c:v>
                </c:pt>
                <c:pt idx="1468">
                  <c:v>test.278</c:v>
                </c:pt>
                <c:pt idx="1469">
                  <c:v>test.295</c:v>
                </c:pt>
                <c:pt idx="1470">
                  <c:v>test.298</c:v>
                </c:pt>
                <c:pt idx="1471">
                  <c:v>test.345</c:v>
                </c:pt>
                <c:pt idx="1472">
                  <c:v>test.367</c:v>
                </c:pt>
                <c:pt idx="1473">
                  <c:v>test.407</c:v>
                </c:pt>
                <c:pt idx="1474">
                  <c:v>test.460</c:v>
                </c:pt>
                <c:pt idx="1475">
                  <c:v>test.472</c:v>
                </c:pt>
                <c:pt idx="1476">
                  <c:v>test.478</c:v>
                </c:pt>
                <c:pt idx="1477">
                  <c:v>test.544</c:v>
                </c:pt>
                <c:pt idx="1478">
                  <c:v>test.574</c:v>
                </c:pt>
                <c:pt idx="1479">
                  <c:v>test.589</c:v>
                </c:pt>
                <c:pt idx="1480">
                  <c:v>test.595</c:v>
                </c:pt>
                <c:pt idx="1481">
                  <c:v>test.645</c:v>
                </c:pt>
                <c:pt idx="1482">
                  <c:v>test.676</c:v>
                </c:pt>
                <c:pt idx="1483">
                  <c:v>test.720</c:v>
                </c:pt>
                <c:pt idx="1484">
                  <c:v>test.727</c:v>
                </c:pt>
                <c:pt idx="1485">
                  <c:v>test.728</c:v>
                </c:pt>
                <c:pt idx="1486">
                  <c:v>test.732</c:v>
                </c:pt>
                <c:pt idx="1487">
                  <c:v>test.779</c:v>
                </c:pt>
                <c:pt idx="1488">
                  <c:v>test.788</c:v>
                </c:pt>
                <c:pt idx="1489">
                  <c:v>test.822</c:v>
                </c:pt>
                <c:pt idx="1490">
                  <c:v>test.824</c:v>
                </c:pt>
                <c:pt idx="1491">
                  <c:v>test.837</c:v>
                </c:pt>
                <c:pt idx="1492">
                  <c:v>test.907</c:v>
                </c:pt>
                <c:pt idx="1493">
                  <c:v>test.919</c:v>
                </c:pt>
                <c:pt idx="1494">
                  <c:v>test.1031</c:v>
                </c:pt>
                <c:pt idx="1495">
                  <c:v>test.1036</c:v>
                </c:pt>
                <c:pt idx="1496">
                  <c:v>test.1039</c:v>
                </c:pt>
                <c:pt idx="1497">
                  <c:v>test.1071</c:v>
                </c:pt>
                <c:pt idx="1498">
                  <c:v>test.1142</c:v>
                </c:pt>
                <c:pt idx="1499">
                  <c:v>test.1147</c:v>
                </c:pt>
                <c:pt idx="1500">
                  <c:v>test.1167</c:v>
                </c:pt>
                <c:pt idx="1501">
                  <c:v>test.1188</c:v>
                </c:pt>
                <c:pt idx="1502">
                  <c:v>test.1226</c:v>
                </c:pt>
                <c:pt idx="1503">
                  <c:v>test.1255</c:v>
                </c:pt>
                <c:pt idx="1504">
                  <c:v>test.1286</c:v>
                </c:pt>
                <c:pt idx="1505">
                  <c:v>test.1323</c:v>
                </c:pt>
                <c:pt idx="1506">
                  <c:v>test.1324</c:v>
                </c:pt>
                <c:pt idx="1507">
                  <c:v>test.1331</c:v>
                </c:pt>
                <c:pt idx="1508">
                  <c:v>test.1337</c:v>
                </c:pt>
                <c:pt idx="1509">
                  <c:v>test.1391</c:v>
                </c:pt>
                <c:pt idx="1510">
                  <c:v>test.1407</c:v>
                </c:pt>
                <c:pt idx="1511">
                  <c:v>test.1435</c:v>
                </c:pt>
                <c:pt idx="1512">
                  <c:v>test.1467</c:v>
                </c:pt>
                <c:pt idx="1513">
                  <c:v>test.1473</c:v>
                </c:pt>
                <c:pt idx="1514">
                  <c:v>test.1517</c:v>
                </c:pt>
                <c:pt idx="1515">
                  <c:v>test.1526</c:v>
                </c:pt>
                <c:pt idx="1516">
                  <c:v>test.1527</c:v>
                </c:pt>
                <c:pt idx="1517">
                  <c:v>test.1555</c:v>
                </c:pt>
                <c:pt idx="1518">
                  <c:v>test.1556</c:v>
                </c:pt>
                <c:pt idx="1519">
                  <c:v>test.1571</c:v>
                </c:pt>
                <c:pt idx="1520">
                  <c:v>test.1592</c:v>
                </c:pt>
                <c:pt idx="1521">
                  <c:v>test.1619</c:v>
                </c:pt>
                <c:pt idx="1522">
                  <c:v>test.1662</c:v>
                </c:pt>
                <c:pt idx="1523">
                  <c:v>test.1715</c:v>
                </c:pt>
                <c:pt idx="1524">
                  <c:v>test.1738</c:v>
                </c:pt>
                <c:pt idx="1525">
                  <c:v>test.1784</c:v>
                </c:pt>
                <c:pt idx="1526">
                  <c:v>test.1829</c:v>
                </c:pt>
                <c:pt idx="1527">
                  <c:v>test.1860</c:v>
                </c:pt>
                <c:pt idx="1528">
                  <c:v>test.1932</c:v>
                </c:pt>
                <c:pt idx="1529">
                  <c:v>test.1946</c:v>
                </c:pt>
                <c:pt idx="1530">
                  <c:v>test.1957</c:v>
                </c:pt>
                <c:pt idx="1531">
                  <c:v>test.27</c:v>
                </c:pt>
                <c:pt idx="1532">
                  <c:v>test.44</c:v>
                </c:pt>
                <c:pt idx="1533">
                  <c:v>test.46</c:v>
                </c:pt>
                <c:pt idx="1534">
                  <c:v>test.62</c:v>
                </c:pt>
                <c:pt idx="1535">
                  <c:v>test.88</c:v>
                </c:pt>
                <c:pt idx="1536">
                  <c:v>test.90</c:v>
                </c:pt>
                <c:pt idx="1537">
                  <c:v>test.159</c:v>
                </c:pt>
                <c:pt idx="1538">
                  <c:v>test.184</c:v>
                </c:pt>
                <c:pt idx="1539">
                  <c:v>test.222</c:v>
                </c:pt>
                <c:pt idx="1540">
                  <c:v>test.260</c:v>
                </c:pt>
                <c:pt idx="1541">
                  <c:v>test.313</c:v>
                </c:pt>
                <c:pt idx="1542">
                  <c:v>test.506</c:v>
                </c:pt>
                <c:pt idx="1543">
                  <c:v>test.542</c:v>
                </c:pt>
                <c:pt idx="1544">
                  <c:v>test.584</c:v>
                </c:pt>
                <c:pt idx="1545">
                  <c:v>test.588</c:v>
                </c:pt>
                <c:pt idx="1546">
                  <c:v>test.594</c:v>
                </c:pt>
                <c:pt idx="1547">
                  <c:v>test.664</c:v>
                </c:pt>
                <c:pt idx="1548">
                  <c:v>test.686</c:v>
                </c:pt>
                <c:pt idx="1549">
                  <c:v>test.715</c:v>
                </c:pt>
                <c:pt idx="1550">
                  <c:v>test.718</c:v>
                </c:pt>
                <c:pt idx="1551">
                  <c:v>test.760</c:v>
                </c:pt>
                <c:pt idx="1552">
                  <c:v>test.770</c:v>
                </c:pt>
                <c:pt idx="1553">
                  <c:v>test.789</c:v>
                </c:pt>
                <c:pt idx="1554">
                  <c:v>test.862</c:v>
                </c:pt>
                <c:pt idx="1555">
                  <c:v>test.864</c:v>
                </c:pt>
                <c:pt idx="1556">
                  <c:v>test.891</c:v>
                </c:pt>
                <c:pt idx="1557">
                  <c:v>test.912</c:v>
                </c:pt>
                <c:pt idx="1558">
                  <c:v>test.914</c:v>
                </c:pt>
                <c:pt idx="1559">
                  <c:v>test.923</c:v>
                </c:pt>
                <c:pt idx="1560">
                  <c:v>test.962</c:v>
                </c:pt>
                <c:pt idx="1561">
                  <c:v>test.982</c:v>
                </c:pt>
                <c:pt idx="1562">
                  <c:v>test.1005</c:v>
                </c:pt>
                <c:pt idx="1563">
                  <c:v>test.1018</c:v>
                </c:pt>
                <c:pt idx="1564">
                  <c:v>test.1025</c:v>
                </c:pt>
                <c:pt idx="1565">
                  <c:v>test.1037</c:v>
                </c:pt>
                <c:pt idx="1566">
                  <c:v>test.1044</c:v>
                </c:pt>
                <c:pt idx="1567">
                  <c:v>test.1082</c:v>
                </c:pt>
                <c:pt idx="1568">
                  <c:v>test.1274</c:v>
                </c:pt>
                <c:pt idx="1569">
                  <c:v>test.1279</c:v>
                </c:pt>
                <c:pt idx="1570">
                  <c:v>test.1305</c:v>
                </c:pt>
                <c:pt idx="1571">
                  <c:v>test.1360</c:v>
                </c:pt>
                <c:pt idx="1572">
                  <c:v>test.1394</c:v>
                </c:pt>
                <c:pt idx="1573">
                  <c:v>test.1403</c:v>
                </c:pt>
                <c:pt idx="1574">
                  <c:v>test.1469</c:v>
                </c:pt>
                <c:pt idx="1575">
                  <c:v>test.1491</c:v>
                </c:pt>
                <c:pt idx="1576">
                  <c:v>test.1493</c:v>
                </c:pt>
                <c:pt idx="1577">
                  <c:v>test.1528</c:v>
                </c:pt>
                <c:pt idx="1578">
                  <c:v>test.1533</c:v>
                </c:pt>
                <c:pt idx="1579">
                  <c:v>test.1566</c:v>
                </c:pt>
                <c:pt idx="1580">
                  <c:v>test.1569</c:v>
                </c:pt>
                <c:pt idx="1581">
                  <c:v>test.1610</c:v>
                </c:pt>
                <c:pt idx="1582">
                  <c:v>test.1634</c:v>
                </c:pt>
                <c:pt idx="1583">
                  <c:v>test.1650</c:v>
                </c:pt>
                <c:pt idx="1584">
                  <c:v>test.1681</c:v>
                </c:pt>
                <c:pt idx="1585">
                  <c:v>test.1721</c:v>
                </c:pt>
                <c:pt idx="1586">
                  <c:v>test.1751</c:v>
                </c:pt>
                <c:pt idx="1587">
                  <c:v>test.1765</c:v>
                </c:pt>
                <c:pt idx="1588">
                  <c:v>test.1802</c:v>
                </c:pt>
                <c:pt idx="1589">
                  <c:v>test.1816</c:v>
                </c:pt>
                <c:pt idx="1590">
                  <c:v>test.1822</c:v>
                </c:pt>
                <c:pt idx="1591">
                  <c:v>test.1824</c:v>
                </c:pt>
                <c:pt idx="1592">
                  <c:v>test.1912</c:v>
                </c:pt>
                <c:pt idx="1593">
                  <c:v>test.1915</c:v>
                </c:pt>
                <c:pt idx="1594">
                  <c:v>test.1941</c:v>
                </c:pt>
                <c:pt idx="1595">
                  <c:v>test.1955</c:v>
                </c:pt>
                <c:pt idx="1596">
                  <c:v>test.1994</c:v>
                </c:pt>
                <c:pt idx="1597">
                  <c:v>test.26</c:v>
                </c:pt>
                <c:pt idx="1598">
                  <c:v>test.80</c:v>
                </c:pt>
                <c:pt idx="1599">
                  <c:v>test.134</c:v>
                </c:pt>
                <c:pt idx="1600">
                  <c:v>test.175</c:v>
                </c:pt>
                <c:pt idx="1601">
                  <c:v>test.212</c:v>
                </c:pt>
                <c:pt idx="1602">
                  <c:v>test.219</c:v>
                </c:pt>
                <c:pt idx="1603">
                  <c:v>test.281</c:v>
                </c:pt>
                <c:pt idx="1604">
                  <c:v>test.288</c:v>
                </c:pt>
                <c:pt idx="1605">
                  <c:v>test.317</c:v>
                </c:pt>
                <c:pt idx="1606">
                  <c:v>test.318</c:v>
                </c:pt>
                <c:pt idx="1607">
                  <c:v>test.334</c:v>
                </c:pt>
                <c:pt idx="1608">
                  <c:v>test.337</c:v>
                </c:pt>
                <c:pt idx="1609">
                  <c:v>test.363</c:v>
                </c:pt>
                <c:pt idx="1610">
                  <c:v>test.383</c:v>
                </c:pt>
                <c:pt idx="1611">
                  <c:v>test.404</c:v>
                </c:pt>
                <c:pt idx="1612">
                  <c:v>test.426</c:v>
                </c:pt>
                <c:pt idx="1613">
                  <c:v>test.435</c:v>
                </c:pt>
                <c:pt idx="1614">
                  <c:v>test.436</c:v>
                </c:pt>
                <c:pt idx="1615">
                  <c:v>test.444</c:v>
                </c:pt>
                <c:pt idx="1616">
                  <c:v>test.529</c:v>
                </c:pt>
                <c:pt idx="1617">
                  <c:v>test.599</c:v>
                </c:pt>
                <c:pt idx="1618">
                  <c:v>test.617</c:v>
                </c:pt>
                <c:pt idx="1619">
                  <c:v>test.711</c:v>
                </c:pt>
                <c:pt idx="1620">
                  <c:v>test.795</c:v>
                </c:pt>
                <c:pt idx="1621">
                  <c:v>test.868</c:v>
                </c:pt>
                <c:pt idx="1622">
                  <c:v>test.960</c:v>
                </c:pt>
                <c:pt idx="1623">
                  <c:v>test.968</c:v>
                </c:pt>
                <c:pt idx="1624">
                  <c:v>test.1069</c:v>
                </c:pt>
                <c:pt idx="1625">
                  <c:v>test.1087</c:v>
                </c:pt>
                <c:pt idx="1626">
                  <c:v>test.1116</c:v>
                </c:pt>
                <c:pt idx="1627">
                  <c:v>test.1125</c:v>
                </c:pt>
                <c:pt idx="1628">
                  <c:v>test.1218</c:v>
                </c:pt>
                <c:pt idx="1629">
                  <c:v>test.1237</c:v>
                </c:pt>
                <c:pt idx="1630">
                  <c:v>test.1266</c:v>
                </c:pt>
                <c:pt idx="1631">
                  <c:v>test.1285</c:v>
                </c:pt>
                <c:pt idx="1632">
                  <c:v>test.1300</c:v>
                </c:pt>
                <c:pt idx="1633">
                  <c:v>test.1330</c:v>
                </c:pt>
                <c:pt idx="1634">
                  <c:v>test.1429</c:v>
                </c:pt>
                <c:pt idx="1635">
                  <c:v>test.1458</c:v>
                </c:pt>
                <c:pt idx="1636">
                  <c:v>test.1593</c:v>
                </c:pt>
                <c:pt idx="1637">
                  <c:v>test.1604</c:v>
                </c:pt>
                <c:pt idx="1638">
                  <c:v>test.1767</c:v>
                </c:pt>
                <c:pt idx="1639">
                  <c:v>test.1869</c:v>
                </c:pt>
                <c:pt idx="1640">
                  <c:v>test.1907</c:v>
                </c:pt>
                <c:pt idx="1641">
                  <c:v>test.1927</c:v>
                </c:pt>
                <c:pt idx="1642">
                  <c:v>test.2</c:v>
                </c:pt>
                <c:pt idx="1643">
                  <c:v>test.32</c:v>
                </c:pt>
                <c:pt idx="1644">
                  <c:v>test.45</c:v>
                </c:pt>
                <c:pt idx="1645">
                  <c:v>test.77</c:v>
                </c:pt>
                <c:pt idx="1646">
                  <c:v>test.87</c:v>
                </c:pt>
                <c:pt idx="1647">
                  <c:v>test.155</c:v>
                </c:pt>
                <c:pt idx="1648">
                  <c:v>test.209</c:v>
                </c:pt>
                <c:pt idx="1649">
                  <c:v>test.228</c:v>
                </c:pt>
                <c:pt idx="1650">
                  <c:v>test.265</c:v>
                </c:pt>
                <c:pt idx="1651">
                  <c:v>test.350</c:v>
                </c:pt>
                <c:pt idx="1652">
                  <c:v>test.389</c:v>
                </c:pt>
                <c:pt idx="1653">
                  <c:v>test.416</c:v>
                </c:pt>
                <c:pt idx="1654">
                  <c:v>test.448</c:v>
                </c:pt>
                <c:pt idx="1655">
                  <c:v>test.454</c:v>
                </c:pt>
                <c:pt idx="1656">
                  <c:v>test.476</c:v>
                </c:pt>
                <c:pt idx="1657">
                  <c:v>test.514</c:v>
                </c:pt>
                <c:pt idx="1658">
                  <c:v>test.532</c:v>
                </c:pt>
                <c:pt idx="1659">
                  <c:v>test.567</c:v>
                </c:pt>
                <c:pt idx="1660">
                  <c:v>test.618</c:v>
                </c:pt>
                <c:pt idx="1661">
                  <c:v>test.634</c:v>
                </c:pt>
                <c:pt idx="1662">
                  <c:v>test.673</c:v>
                </c:pt>
                <c:pt idx="1663">
                  <c:v>test.758</c:v>
                </c:pt>
                <c:pt idx="1664">
                  <c:v>test.799</c:v>
                </c:pt>
                <c:pt idx="1665">
                  <c:v>test.801</c:v>
                </c:pt>
                <c:pt idx="1666">
                  <c:v>test.938</c:v>
                </c:pt>
                <c:pt idx="1667">
                  <c:v>test.971</c:v>
                </c:pt>
                <c:pt idx="1668">
                  <c:v>test.983</c:v>
                </c:pt>
                <c:pt idx="1669">
                  <c:v>test.993</c:v>
                </c:pt>
                <c:pt idx="1670">
                  <c:v>test.996</c:v>
                </c:pt>
                <c:pt idx="1671">
                  <c:v>test.1022</c:v>
                </c:pt>
                <c:pt idx="1672">
                  <c:v>test.1041</c:v>
                </c:pt>
                <c:pt idx="1673">
                  <c:v>test.1056</c:v>
                </c:pt>
                <c:pt idx="1674">
                  <c:v>test.1057</c:v>
                </c:pt>
                <c:pt idx="1675">
                  <c:v>test.1066</c:v>
                </c:pt>
                <c:pt idx="1676">
                  <c:v>test.1111</c:v>
                </c:pt>
                <c:pt idx="1677">
                  <c:v>test.1134</c:v>
                </c:pt>
                <c:pt idx="1678">
                  <c:v>test.1155</c:v>
                </c:pt>
                <c:pt idx="1679">
                  <c:v>test.1165</c:v>
                </c:pt>
                <c:pt idx="1680">
                  <c:v>test.1206</c:v>
                </c:pt>
                <c:pt idx="1681">
                  <c:v>test.1243</c:v>
                </c:pt>
                <c:pt idx="1682">
                  <c:v>test.1267</c:v>
                </c:pt>
                <c:pt idx="1683">
                  <c:v>test.1277</c:v>
                </c:pt>
                <c:pt idx="1684">
                  <c:v>test.1374</c:v>
                </c:pt>
                <c:pt idx="1685">
                  <c:v>test.1386</c:v>
                </c:pt>
                <c:pt idx="1686">
                  <c:v>test.1421</c:v>
                </c:pt>
                <c:pt idx="1687">
                  <c:v>test.1446</c:v>
                </c:pt>
                <c:pt idx="1688">
                  <c:v>test.1456</c:v>
                </c:pt>
                <c:pt idx="1689">
                  <c:v>test.1475</c:v>
                </c:pt>
                <c:pt idx="1690">
                  <c:v>test.1488</c:v>
                </c:pt>
                <c:pt idx="1691">
                  <c:v>test.1496</c:v>
                </c:pt>
                <c:pt idx="1692">
                  <c:v>test.1629</c:v>
                </c:pt>
                <c:pt idx="1693">
                  <c:v>test.1641</c:v>
                </c:pt>
                <c:pt idx="1694">
                  <c:v>test.1683</c:v>
                </c:pt>
                <c:pt idx="1695">
                  <c:v>test.1729</c:v>
                </c:pt>
                <c:pt idx="1696">
                  <c:v>test.1772</c:v>
                </c:pt>
                <c:pt idx="1697">
                  <c:v>test.1777</c:v>
                </c:pt>
                <c:pt idx="1698">
                  <c:v>test.1923</c:v>
                </c:pt>
                <c:pt idx="1699">
                  <c:v>test.1943</c:v>
                </c:pt>
                <c:pt idx="1700">
                  <c:v>test.1983</c:v>
                </c:pt>
                <c:pt idx="1701">
                  <c:v>test.1997</c:v>
                </c:pt>
                <c:pt idx="1702">
                  <c:v>test.23</c:v>
                </c:pt>
                <c:pt idx="1703">
                  <c:v>test.55</c:v>
                </c:pt>
                <c:pt idx="1704">
                  <c:v>test.75</c:v>
                </c:pt>
                <c:pt idx="1705">
                  <c:v>test.139</c:v>
                </c:pt>
                <c:pt idx="1706">
                  <c:v>test.199</c:v>
                </c:pt>
                <c:pt idx="1707">
                  <c:v>test.277</c:v>
                </c:pt>
                <c:pt idx="1708">
                  <c:v>test.349</c:v>
                </c:pt>
                <c:pt idx="1709">
                  <c:v>test.421</c:v>
                </c:pt>
                <c:pt idx="1710">
                  <c:v>test.471</c:v>
                </c:pt>
                <c:pt idx="1711">
                  <c:v>test.501</c:v>
                </c:pt>
                <c:pt idx="1712">
                  <c:v>test.626</c:v>
                </c:pt>
                <c:pt idx="1713">
                  <c:v>test.656</c:v>
                </c:pt>
                <c:pt idx="1714">
                  <c:v>test.659</c:v>
                </c:pt>
                <c:pt idx="1715">
                  <c:v>test.719</c:v>
                </c:pt>
                <c:pt idx="1716">
                  <c:v>test.841</c:v>
                </c:pt>
                <c:pt idx="1717">
                  <c:v>test.941</c:v>
                </c:pt>
                <c:pt idx="1718">
                  <c:v>test.957</c:v>
                </c:pt>
                <c:pt idx="1719">
                  <c:v>test.1014</c:v>
                </c:pt>
                <c:pt idx="1720">
                  <c:v>test.1108</c:v>
                </c:pt>
                <c:pt idx="1721">
                  <c:v>test.1129</c:v>
                </c:pt>
                <c:pt idx="1722">
                  <c:v>test.1173</c:v>
                </c:pt>
                <c:pt idx="1723">
                  <c:v>test.1318</c:v>
                </c:pt>
                <c:pt idx="1724">
                  <c:v>test.1322</c:v>
                </c:pt>
                <c:pt idx="1725">
                  <c:v>test.1365</c:v>
                </c:pt>
                <c:pt idx="1726">
                  <c:v>test.1400</c:v>
                </c:pt>
                <c:pt idx="1727">
                  <c:v>test.1514</c:v>
                </c:pt>
                <c:pt idx="1728">
                  <c:v>test.1552</c:v>
                </c:pt>
                <c:pt idx="1729">
                  <c:v>test.1564</c:v>
                </c:pt>
                <c:pt idx="1730">
                  <c:v>test.1584</c:v>
                </c:pt>
                <c:pt idx="1731">
                  <c:v>test.1602</c:v>
                </c:pt>
                <c:pt idx="1732">
                  <c:v>test.1654</c:v>
                </c:pt>
                <c:pt idx="1733">
                  <c:v>test.1659</c:v>
                </c:pt>
                <c:pt idx="1734">
                  <c:v>test.1668</c:v>
                </c:pt>
                <c:pt idx="1735">
                  <c:v>test.1693</c:v>
                </c:pt>
                <c:pt idx="1736">
                  <c:v>test.1707</c:v>
                </c:pt>
                <c:pt idx="1737">
                  <c:v>test.1842</c:v>
                </c:pt>
                <c:pt idx="1738">
                  <c:v>test.1929</c:v>
                </c:pt>
                <c:pt idx="1739">
                  <c:v>test.1977</c:v>
                </c:pt>
                <c:pt idx="1740">
                  <c:v>test.6</c:v>
                </c:pt>
                <c:pt idx="1741">
                  <c:v>test.53</c:v>
                </c:pt>
                <c:pt idx="1742">
                  <c:v>test.330</c:v>
                </c:pt>
                <c:pt idx="1743">
                  <c:v>test.341</c:v>
                </c:pt>
                <c:pt idx="1744">
                  <c:v>test.816</c:v>
                </c:pt>
                <c:pt idx="1745">
                  <c:v>test.833</c:v>
                </c:pt>
                <c:pt idx="1746">
                  <c:v>test.845</c:v>
                </c:pt>
                <c:pt idx="1747">
                  <c:v>test.859</c:v>
                </c:pt>
                <c:pt idx="1748">
                  <c:v>test.884</c:v>
                </c:pt>
                <c:pt idx="1749">
                  <c:v>test.939</c:v>
                </c:pt>
                <c:pt idx="1750">
                  <c:v>test.940</c:v>
                </c:pt>
                <c:pt idx="1751">
                  <c:v>test.987</c:v>
                </c:pt>
                <c:pt idx="1752">
                  <c:v>test.1196</c:v>
                </c:pt>
                <c:pt idx="1753">
                  <c:v>test.1406</c:v>
                </c:pt>
                <c:pt idx="1754">
                  <c:v>test.1430</c:v>
                </c:pt>
                <c:pt idx="1755">
                  <c:v>test.1506</c:v>
                </c:pt>
                <c:pt idx="1756">
                  <c:v>test.1518</c:v>
                </c:pt>
                <c:pt idx="1757">
                  <c:v>test.1536</c:v>
                </c:pt>
                <c:pt idx="1758">
                  <c:v>test.1547</c:v>
                </c:pt>
                <c:pt idx="1759">
                  <c:v>test.1839</c:v>
                </c:pt>
                <c:pt idx="1760">
                  <c:v>test.1908</c:v>
                </c:pt>
                <c:pt idx="1761">
                  <c:v>test.1933</c:v>
                </c:pt>
                <c:pt idx="1762">
                  <c:v>test.1934</c:v>
                </c:pt>
                <c:pt idx="1763">
                  <c:v>test.97</c:v>
                </c:pt>
                <c:pt idx="1764">
                  <c:v>test.129</c:v>
                </c:pt>
                <c:pt idx="1765">
                  <c:v>test.254</c:v>
                </c:pt>
                <c:pt idx="1766">
                  <c:v>test.469</c:v>
                </c:pt>
                <c:pt idx="1767">
                  <c:v>test.492</c:v>
                </c:pt>
                <c:pt idx="1768">
                  <c:v>test.499</c:v>
                </c:pt>
                <c:pt idx="1769">
                  <c:v>test.590</c:v>
                </c:pt>
                <c:pt idx="1770">
                  <c:v>test.658</c:v>
                </c:pt>
                <c:pt idx="1771">
                  <c:v>test.678</c:v>
                </c:pt>
                <c:pt idx="1772">
                  <c:v>test.978</c:v>
                </c:pt>
                <c:pt idx="1773">
                  <c:v>test.1392</c:v>
                </c:pt>
                <c:pt idx="1774">
                  <c:v>test.1557</c:v>
                </c:pt>
                <c:pt idx="1775">
                  <c:v>test.1728</c:v>
                </c:pt>
                <c:pt idx="1776">
                  <c:v>test.1841</c:v>
                </c:pt>
                <c:pt idx="1777">
                  <c:v>test.1882</c:v>
                </c:pt>
                <c:pt idx="1778">
                  <c:v>test.1935</c:v>
                </c:pt>
                <c:pt idx="1779">
                  <c:v>test.7</c:v>
                </c:pt>
                <c:pt idx="1780">
                  <c:v>test.72</c:v>
                </c:pt>
                <c:pt idx="1781">
                  <c:v>test.76</c:v>
                </c:pt>
                <c:pt idx="1782">
                  <c:v>test.85</c:v>
                </c:pt>
                <c:pt idx="1783">
                  <c:v>test.112</c:v>
                </c:pt>
                <c:pt idx="1784">
                  <c:v>test.302</c:v>
                </c:pt>
                <c:pt idx="1785">
                  <c:v>test.307</c:v>
                </c:pt>
                <c:pt idx="1786">
                  <c:v>test.536</c:v>
                </c:pt>
                <c:pt idx="1787">
                  <c:v>test.623</c:v>
                </c:pt>
                <c:pt idx="1788">
                  <c:v>test.730</c:v>
                </c:pt>
                <c:pt idx="1789">
                  <c:v>test.742</c:v>
                </c:pt>
                <c:pt idx="1790">
                  <c:v>test.871</c:v>
                </c:pt>
                <c:pt idx="1791">
                  <c:v>test.1000</c:v>
                </c:pt>
                <c:pt idx="1792">
                  <c:v>test.1030</c:v>
                </c:pt>
                <c:pt idx="1793">
                  <c:v>test.1068</c:v>
                </c:pt>
                <c:pt idx="1794">
                  <c:v>test.1092</c:v>
                </c:pt>
                <c:pt idx="1795">
                  <c:v>test.1176</c:v>
                </c:pt>
                <c:pt idx="1796">
                  <c:v>test.1195</c:v>
                </c:pt>
                <c:pt idx="1797">
                  <c:v>test.1364</c:v>
                </c:pt>
                <c:pt idx="1798">
                  <c:v>test.1444</c:v>
                </c:pt>
                <c:pt idx="1799">
                  <c:v>test.1461</c:v>
                </c:pt>
                <c:pt idx="1800">
                  <c:v>test.1487</c:v>
                </c:pt>
                <c:pt idx="1801">
                  <c:v>test.1591</c:v>
                </c:pt>
                <c:pt idx="1802">
                  <c:v>test.1664</c:v>
                </c:pt>
                <c:pt idx="1803">
                  <c:v>test.1795</c:v>
                </c:pt>
                <c:pt idx="1804">
                  <c:v>test.1853</c:v>
                </c:pt>
                <c:pt idx="1805">
                  <c:v>test.1981</c:v>
                </c:pt>
                <c:pt idx="1806">
                  <c:v>test.19</c:v>
                </c:pt>
                <c:pt idx="1807">
                  <c:v>test.64</c:v>
                </c:pt>
                <c:pt idx="1808">
                  <c:v>test.400</c:v>
                </c:pt>
                <c:pt idx="1809">
                  <c:v>test.531</c:v>
                </c:pt>
                <c:pt idx="1810">
                  <c:v>test.639</c:v>
                </c:pt>
                <c:pt idx="1811">
                  <c:v>test.703</c:v>
                </c:pt>
                <c:pt idx="1812">
                  <c:v>test.804</c:v>
                </c:pt>
                <c:pt idx="1813">
                  <c:v>test.807</c:v>
                </c:pt>
                <c:pt idx="1814">
                  <c:v>test.1094</c:v>
                </c:pt>
                <c:pt idx="1815">
                  <c:v>test.1438</c:v>
                </c:pt>
                <c:pt idx="1816">
                  <c:v>test.1553</c:v>
                </c:pt>
                <c:pt idx="1817">
                  <c:v>test.1622</c:v>
                </c:pt>
                <c:pt idx="1818">
                  <c:v>test.1632</c:v>
                </c:pt>
                <c:pt idx="1819">
                  <c:v>test.1864</c:v>
                </c:pt>
                <c:pt idx="1820">
                  <c:v>test.1871</c:v>
                </c:pt>
                <c:pt idx="1821">
                  <c:v>test.1909</c:v>
                </c:pt>
                <c:pt idx="1822">
                  <c:v>test.12</c:v>
                </c:pt>
                <c:pt idx="1823">
                  <c:v>test.48</c:v>
                </c:pt>
                <c:pt idx="1824">
                  <c:v>test.193</c:v>
                </c:pt>
                <c:pt idx="1825">
                  <c:v>test.505</c:v>
                </c:pt>
                <c:pt idx="1826">
                  <c:v>test.519</c:v>
                </c:pt>
                <c:pt idx="1827">
                  <c:v>test.624</c:v>
                </c:pt>
                <c:pt idx="1828">
                  <c:v>test.649</c:v>
                </c:pt>
                <c:pt idx="1829">
                  <c:v>test.809</c:v>
                </c:pt>
                <c:pt idx="1830">
                  <c:v>test.1055</c:v>
                </c:pt>
                <c:pt idx="1831">
                  <c:v>test.1611</c:v>
                </c:pt>
                <c:pt idx="1832">
                  <c:v>test.1706</c:v>
                </c:pt>
                <c:pt idx="1833">
                  <c:v>test.1753</c:v>
                </c:pt>
                <c:pt idx="1834">
                  <c:v>test.336</c:v>
                </c:pt>
                <c:pt idx="1835">
                  <c:v>test.842</c:v>
                </c:pt>
                <c:pt idx="1836">
                  <c:v>test.878</c:v>
                </c:pt>
                <c:pt idx="1837">
                  <c:v>test.879</c:v>
                </c:pt>
                <c:pt idx="1838">
                  <c:v>test.1192</c:v>
                </c:pt>
                <c:pt idx="1839">
                  <c:v>test.1204</c:v>
                </c:pt>
                <c:pt idx="1840">
                  <c:v>test.1559</c:v>
                </c:pt>
                <c:pt idx="1841">
                  <c:v>test.1596</c:v>
                </c:pt>
                <c:pt idx="1842">
                  <c:v>test.1714</c:v>
                </c:pt>
                <c:pt idx="1843">
                  <c:v>test.1873</c:v>
                </c:pt>
                <c:pt idx="1844">
                  <c:v>test.1885</c:v>
                </c:pt>
                <c:pt idx="1845">
                  <c:v>test.230</c:v>
                </c:pt>
                <c:pt idx="1846">
                  <c:v>test.441</c:v>
                </c:pt>
                <c:pt idx="1847">
                  <c:v>test.714</c:v>
                </c:pt>
                <c:pt idx="1848">
                  <c:v>test.759</c:v>
                </c:pt>
                <c:pt idx="1849">
                  <c:v>test.1160</c:v>
                </c:pt>
                <c:pt idx="1850">
                  <c:v>test.1398</c:v>
                </c:pt>
                <c:pt idx="1851">
                  <c:v>test.1492</c:v>
                </c:pt>
                <c:pt idx="1852">
                  <c:v>test.1719</c:v>
                </c:pt>
                <c:pt idx="1853">
                  <c:v>test.1742</c:v>
                </c:pt>
                <c:pt idx="1854">
                  <c:v>test.1743</c:v>
                </c:pt>
                <c:pt idx="1855">
                  <c:v>test.242</c:v>
                </c:pt>
                <c:pt idx="1856">
                  <c:v>test.304</c:v>
                </c:pt>
                <c:pt idx="1857">
                  <c:v>test.803</c:v>
                </c:pt>
                <c:pt idx="1858">
                  <c:v>test.1483</c:v>
                </c:pt>
                <c:pt idx="1859">
                  <c:v>test.1926</c:v>
                </c:pt>
                <c:pt idx="1860">
                  <c:v>test.1984</c:v>
                </c:pt>
                <c:pt idx="1861">
                  <c:v>test.246</c:v>
                </c:pt>
                <c:pt idx="1862">
                  <c:v>test.548</c:v>
                </c:pt>
                <c:pt idx="1863">
                  <c:v>test.648</c:v>
                </c:pt>
                <c:pt idx="1864">
                  <c:v>test.716</c:v>
                </c:pt>
                <c:pt idx="1865">
                  <c:v>test.791</c:v>
                </c:pt>
                <c:pt idx="1866">
                  <c:v>test.834</c:v>
                </c:pt>
                <c:pt idx="1867">
                  <c:v>test.1146</c:v>
                </c:pt>
                <c:pt idx="1868">
                  <c:v>test.1232</c:v>
                </c:pt>
                <c:pt idx="1869">
                  <c:v>test.1377</c:v>
                </c:pt>
                <c:pt idx="1870">
                  <c:v>test.1415</c:v>
                </c:pt>
                <c:pt idx="1871">
                  <c:v>test.82</c:v>
                </c:pt>
                <c:pt idx="1872">
                  <c:v>test.161</c:v>
                </c:pt>
                <c:pt idx="1873">
                  <c:v>test.171</c:v>
                </c:pt>
                <c:pt idx="1874">
                  <c:v>test.269</c:v>
                </c:pt>
                <c:pt idx="1875">
                  <c:v>test.445</c:v>
                </c:pt>
                <c:pt idx="1876">
                  <c:v>test.593</c:v>
                </c:pt>
                <c:pt idx="1877">
                  <c:v>test.696</c:v>
                </c:pt>
                <c:pt idx="1878">
                  <c:v>test.806</c:v>
                </c:pt>
                <c:pt idx="1879">
                  <c:v>test.1026</c:v>
                </c:pt>
                <c:pt idx="1880">
                  <c:v>test.1189</c:v>
                </c:pt>
                <c:pt idx="1881">
                  <c:v>test.1614</c:v>
                </c:pt>
                <c:pt idx="1882">
                  <c:v>test.1616</c:v>
                </c:pt>
                <c:pt idx="1883">
                  <c:v>test.1701</c:v>
                </c:pt>
                <c:pt idx="1884">
                  <c:v>test.1809</c:v>
                </c:pt>
                <c:pt idx="1885">
                  <c:v>test.18</c:v>
                </c:pt>
                <c:pt idx="1886">
                  <c:v>test.311</c:v>
                </c:pt>
                <c:pt idx="1887">
                  <c:v>test.419</c:v>
                </c:pt>
                <c:pt idx="1888">
                  <c:v>test.819</c:v>
                </c:pt>
                <c:pt idx="1889">
                  <c:v>test.1263</c:v>
                </c:pt>
                <c:pt idx="1890">
                  <c:v>test.1385</c:v>
                </c:pt>
                <c:pt idx="1891">
                  <c:v>test.1410</c:v>
                </c:pt>
                <c:pt idx="1892">
                  <c:v>test.95</c:v>
                </c:pt>
                <c:pt idx="1893">
                  <c:v>test.627</c:v>
                </c:pt>
                <c:pt idx="1894">
                  <c:v>test.749</c:v>
                </c:pt>
                <c:pt idx="1895">
                  <c:v>test.1100</c:v>
                </c:pt>
                <c:pt idx="1896">
                  <c:v>test.1127</c:v>
                </c:pt>
                <c:pt idx="1897">
                  <c:v>test.1359</c:v>
                </c:pt>
                <c:pt idx="1898">
                  <c:v>test.1712</c:v>
                </c:pt>
                <c:pt idx="1899">
                  <c:v>test.1799</c:v>
                </c:pt>
                <c:pt idx="1900">
                  <c:v>test.202</c:v>
                </c:pt>
                <c:pt idx="1901">
                  <c:v>test.495</c:v>
                </c:pt>
                <c:pt idx="1902">
                  <c:v>test.796</c:v>
                </c:pt>
                <c:pt idx="1903">
                  <c:v>test.924</c:v>
                </c:pt>
                <c:pt idx="1904">
                  <c:v>test.994</c:v>
                </c:pt>
                <c:pt idx="1905">
                  <c:v>test.1065</c:v>
                </c:pt>
                <c:pt idx="1906">
                  <c:v>test.1350</c:v>
                </c:pt>
                <c:pt idx="1907">
                  <c:v>test.1511</c:v>
                </c:pt>
                <c:pt idx="1908">
                  <c:v>test.1609</c:v>
                </c:pt>
                <c:pt idx="1909">
                  <c:v>test.1956</c:v>
                </c:pt>
                <c:pt idx="1910">
                  <c:v>test.102</c:v>
                </c:pt>
                <c:pt idx="1911">
                  <c:v>test.401</c:v>
                </c:pt>
                <c:pt idx="1912">
                  <c:v>test.724</c:v>
                </c:pt>
                <c:pt idx="1913">
                  <c:v>test.797</c:v>
                </c:pt>
                <c:pt idx="1914">
                  <c:v>test.904</c:v>
                </c:pt>
                <c:pt idx="1915">
                  <c:v>test.192</c:v>
                </c:pt>
                <c:pt idx="1916">
                  <c:v>test.327</c:v>
                </c:pt>
                <c:pt idx="1917">
                  <c:v>test.340</c:v>
                </c:pt>
                <c:pt idx="1918">
                  <c:v>test.1050</c:v>
                </c:pt>
                <c:pt idx="1919">
                  <c:v>test.1352</c:v>
                </c:pt>
                <c:pt idx="1920">
                  <c:v>test.1369</c:v>
                </c:pt>
                <c:pt idx="1921">
                  <c:v>test.1512</c:v>
                </c:pt>
                <c:pt idx="1922">
                  <c:v>test.263</c:v>
                </c:pt>
                <c:pt idx="1923">
                  <c:v>test.550</c:v>
                </c:pt>
                <c:pt idx="1924">
                  <c:v>test.605</c:v>
                </c:pt>
                <c:pt idx="1925">
                  <c:v>test.665</c:v>
                </c:pt>
                <c:pt idx="1926">
                  <c:v>test.849</c:v>
                </c:pt>
                <c:pt idx="1927">
                  <c:v>test.1390</c:v>
                </c:pt>
                <c:pt idx="1928">
                  <c:v>test.1708</c:v>
                </c:pt>
                <c:pt idx="1929">
                  <c:v>test.411</c:v>
                </c:pt>
                <c:pt idx="1930">
                  <c:v>test.930</c:v>
                </c:pt>
                <c:pt idx="1931">
                  <c:v>test.1013</c:v>
                </c:pt>
                <c:pt idx="1932">
                  <c:v>test.1178</c:v>
                </c:pt>
                <c:pt idx="1933">
                  <c:v>test.1836</c:v>
                </c:pt>
                <c:pt idx="1934">
                  <c:v>test.272</c:v>
                </c:pt>
                <c:pt idx="1935">
                  <c:v>test.286</c:v>
                </c:pt>
                <c:pt idx="1936">
                  <c:v>test.1003</c:v>
                </c:pt>
                <c:pt idx="1937">
                  <c:v>test.1382</c:v>
                </c:pt>
                <c:pt idx="1938">
                  <c:v>test.1940</c:v>
                </c:pt>
                <c:pt idx="1939">
                  <c:v>test.1001</c:v>
                </c:pt>
                <c:pt idx="1940">
                  <c:v>test.398</c:v>
                </c:pt>
                <c:pt idx="1941">
                  <c:v>test.592</c:v>
                </c:pt>
                <c:pt idx="1942">
                  <c:v>test.743</c:v>
                </c:pt>
                <c:pt idx="1943">
                  <c:v>test.508</c:v>
                </c:pt>
                <c:pt idx="1944">
                  <c:v>test.1717</c:v>
                </c:pt>
                <c:pt idx="1945">
                  <c:v>test.241</c:v>
                </c:pt>
                <c:pt idx="1946">
                  <c:v>test.461</c:v>
                </c:pt>
                <c:pt idx="1947">
                  <c:v>test.1587</c:v>
                </c:pt>
                <c:pt idx="1948">
                  <c:v>test.96</c:v>
                </c:pt>
                <c:pt idx="1949">
                  <c:v>test.1294</c:v>
                </c:pt>
                <c:pt idx="1950">
                  <c:v>test.58</c:v>
                </c:pt>
                <c:pt idx="1951">
                  <c:v>test.933</c:v>
                </c:pt>
                <c:pt idx="1952">
                  <c:v>test.338</c:v>
                </c:pt>
                <c:pt idx="1953">
                  <c:v>test.1758</c:v>
                </c:pt>
                <c:pt idx="1954">
                  <c:v>test.1911</c:v>
                </c:pt>
                <c:pt idx="1955">
                  <c:v>test.226</c:v>
                </c:pt>
                <c:pt idx="1956">
                  <c:v>test.386</c:v>
                </c:pt>
                <c:pt idx="1957">
                  <c:v>test.485</c:v>
                </c:pt>
                <c:pt idx="1958">
                  <c:v>test.1241</c:v>
                </c:pt>
                <c:pt idx="1959">
                  <c:v>test.174</c:v>
                </c:pt>
                <c:pt idx="1960">
                  <c:v>test.1633</c:v>
                </c:pt>
                <c:pt idx="1961">
                  <c:v>test.1796</c:v>
                </c:pt>
                <c:pt idx="1962">
                  <c:v>test.28</c:v>
                </c:pt>
                <c:pt idx="1963">
                  <c:v>test.256</c:v>
                </c:pt>
                <c:pt idx="1964">
                  <c:v>test.708</c:v>
                </c:pt>
                <c:pt idx="1965">
                  <c:v>test.1035</c:v>
                </c:pt>
                <c:pt idx="1966">
                  <c:v>test.1327</c:v>
                </c:pt>
                <c:pt idx="1967">
                  <c:v>test.523</c:v>
                </c:pt>
                <c:pt idx="1968">
                  <c:v>test.751</c:v>
                </c:pt>
                <c:pt idx="1969">
                  <c:v>test.890</c:v>
                </c:pt>
                <c:pt idx="1970">
                  <c:v>test.1231</c:v>
                </c:pt>
                <c:pt idx="1971">
                  <c:v>test.1298</c:v>
                </c:pt>
                <c:pt idx="1972">
                  <c:v>test.1755</c:v>
                </c:pt>
                <c:pt idx="1973">
                  <c:v>test.315</c:v>
                </c:pt>
                <c:pt idx="1974">
                  <c:v>test.1980</c:v>
                </c:pt>
                <c:pt idx="1975">
                  <c:v>test.86</c:v>
                </c:pt>
                <c:pt idx="1976">
                  <c:v>test.220</c:v>
                </c:pt>
                <c:pt idx="1977">
                  <c:v>test.1169</c:v>
                </c:pt>
                <c:pt idx="1978">
                  <c:v>test.1236</c:v>
                </c:pt>
                <c:pt idx="1979">
                  <c:v>test.1499</c:v>
                </c:pt>
                <c:pt idx="1980">
                  <c:v>test.1970</c:v>
                </c:pt>
                <c:pt idx="1981">
                  <c:v>test.823</c:v>
                </c:pt>
                <c:pt idx="1982">
                  <c:v>test.951</c:v>
                </c:pt>
                <c:pt idx="1983">
                  <c:v>test.1010</c:v>
                </c:pt>
                <c:pt idx="1984">
                  <c:v>test.4</c:v>
                </c:pt>
                <c:pt idx="1985">
                  <c:v>test.534</c:v>
                </c:pt>
                <c:pt idx="1986">
                  <c:v>test.73</c:v>
                </c:pt>
                <c:pt idx="1987">
                  <c:v>test.229</c:v>
                </c:pt>
                <c:pt idx="1988">
                  <c:v>test.964</c:v>
                </c:pt>
                <c:pt idx="1989">
                  <c:v>test.1207</c:v>
                </c:pt>
                <c:pt idx="1990">
                  <c:v>test.1959</c:v>
                </c:pt>
                <c:pt idx="1991">
                  <c:v>test.1972</c:v>
                </c:pt>
                <c:pt idx="1992">
                  <c:v>test.735</c:v>
                </c:pt>
                <c:pt idx="1993">
                  <c:v>test.1119</c:v>
                </c:pt>
                <c:pt idx="1994">
                  <c:v>test.1976</c:v>
                </c:pt>
                <c:pt idx="1995">
                  <c:v>test.156</c:v>
                </c:pt>
                <c:pt idx="1996">
                  <c:v>test.481</c:v>
                </c:pt>
                <c:pt idx="1997">
                  <c:v>test.1042</c:v>
                </c:pt>
                <c:pt idx="1998">
                  <c:v>test.1736</c:v>
                </c:pt>
                <c:pt idx="1999">
                  <c:v>test.1780</c:v>
                </c:pt>
              </c:strCache>
            </c:strRef>
          </c:cat>
          <c:val>
            <c:numRef>
              <c:f>AllWinrateVSRandom!$E$1:$E$2000</c:f>
              <c:numCache>
                <c:formatCode>General</c:formatCode>
                <c:ptCount val="2000"/>
                <c:pt idx="0">
                  <c:v>100</c:v>
                </c:pt>
                <c:pt idx="1">
                  <c:v>100</c:v>
                </c:pt>
                <c:pt idx="2">
                  <c:v>99</c:v>
                </c:pt>
                <c:pt idx="3">
                  <c:v>99</c:v>
                </c:pt>
                <c:pt idx="4">
                  <c:v>99</c:v>
                </c:pt>
                <c:pt idx="5">
                  <c:v>98</c:v>
                </c:pt>
                <c:pt idx="6">
                  <c:v>98</c:v>
                </c:pt>
                <c:pt idx="7">
                  <c:v>98</c:v>
                </c:pt>
                <c:pt idx="8">
                  <c:v>98</c:v>
                </c:pt>
                <c:pt idx="9">
                  <c:v>97</c:v>
                </c:pt>
                <c:pt idx="10">
                  <c:v>97</c:v>
                </c:pt>
                <c:pt idx="11">
                  <c:v>97</c:v>
                </c:pt>
                <c:pt idx="12">
                  <c:v>97</c:v>
                </c:pt>
                <c:pt idx="13">
                  <c:v>97</c:v>
                </c:pt>
                <c:pt idx="14">
                  <c:v>97</c:v>
                </c:pt>
                <c:pt idx="15">
                  <c:v>97</c:v>
                </c:pt>
                <c:pt idx="16">
                  <c:v>97</c:v>
                </c:pt>
                <c:pt idx="17">
                  <c:v>97</c:v>
                </c:pt>
                <c:pt idx="18">
                  <c:v>97</c:v>
                </c:pt>
                <c:pt idx="19">
                  <c:v>97</c:v>
                </c:pt>
                <c:pt idx="20">
                  <c:v>96</c:v>
                </c:pt>
                <c:pt idx="21">
                  <c:v>94</c:v>
                </c:pt>
                <c:pt idx="22">
                  <c:v>93</c:v>
                </c:pt>
                <c:pt idx="23">
                  <c:v>93</c:v>
                </c:pt>
                <c:pt idx="24">
                  <c:v>93</c:v>
                </c:pt>
                <c:pt idx="25">
                  <c:v>93</c:v>
                </c:pt>
                <c:pt idx="26">
                  <c:v>93</c:v>
                </c:pt>
                <c:pt idx="27">
                  <c:v>91</c:v>
                </c:pt>
                <c:pt idx="28">
                  <c:v>91</c:v>
                </c:pt>
                <c:pt idx="29">
                  <c:v>91</c:v>
                </c:pt>
                <c:pt idx="30">
                  <c:v>90</c:v>
                </c:pt>
                <c:pt idx="31">
                  <c:v>90</c:v>
                </c:pt>
                <c:pt idx="32">
                  <c:v>90</c:v>
                </c:pt>
                <c:pt idx="33">
                  <c:v>89</c:v>
                </c:pt>
                <c:pt idx="34">
                  <c:v>89</c:v>
                </c:pt>
                <c:pt idx="35">
                  <c:v>88</c:v>
                </c:pt>
                <c:pt idx="36">
                  <c:v>88</c:v>
                </c:pt>
                <c:pt idx="37">
                  <c:v>88</c:v>
                </c:pt>
                <c:pt idx="38">
                  <c:v>87</c:v>
                </c:pt>
                <c:pt idx="39">
                  <c:v>87</c:v>
                </c:pt>
                <c:pt idx="40">
                  <c:v>87</c:v>
                </c:pt>
                <c:pt idx="41">
                  <c:v>87</c:v>
                </c:pt>
                <c:pt idx="42">
                  <c:v>86</c:v>
                </c:pt>
                <c:pt idx="43">
                  <c:v>86</c:v>
                </c:pt>
                <c:pt idx="44">
                  <c:v>86</c:v>
                </c:pt>
                <c:pt idx="45">
                  <c:v>86</c:v>
                </c:pt>
                <c:pt idx="46">
                  <c:v>86</c:v>
                </c:pt>
                <c:pt idx="47">
                  <c:v>86</c:v>
                </c:pt>
                <c:pt idx="48">
                  <c:v>86</c:v>
                </c:pt>
                <c:pt idx="49">
                  <c:v>86</c:v>
                </c:pt>
                <c:pt idx="50">
                  <c:v>86</c:v>
                </c:pt>
                <c:pt idx="51">
                  <c:v>85</c:v>
                </c:pt>
                <c:pt idx="52">
                  <c:v>85</c:v>
                </c:pt>
                <c:pt idx="53">
                  <c:v>85</c:v>
                </c:pt>
                <c:pt idx="54">
                  <c:v>85</c:v>
                </c:pt>
                <c:pt idx="55">
                  <c:v>85</c:v>
                </c:pt>
                <c:pt idx="56">
                  <c:v>85</c:v>
                </c:pt>
                <c:pt idx="57">
                  <c:v>84</c:v>
                </c:pt>
                <c:pt idx="58">
                  <c:v>84</c:v>
                </c:pt>
                <c:pt idx="59">
                  <c:v>84</c:v>
                </c:pt>
                <c:pt idx="60">
                  <c:v>84</c:v>
                </c:pt>
                <c:pt idx="61">
                  <c:v>83</c:v>
                </c:pt>
                <c:pt idx="62">
                  <c:v>83</c:v>
                </c:pt>
                <c:pt idx="63">
                  <c:v>83</c:v>
                </c:pt>
                <c:pt idx="64">
                  <c:v>83</c:v>
                </c:pt>
                <c:pt idx="65">
                  <c:v>83</c:v>
                </c:pt>
                <c:pt idx="66">
                  <c:v>83</c:v>
                </c:pt>
                <c:pt idx="67">
                  <c:v>83</c:v>
                </c:pt>
                <c:pt idx="68">
                  <c:v>83</c:v>
                </c:pt>
                <c:pt idx="69">
                  <c:v>82</c:v>
                </c:pt>
                <c:pt idx="70">
                  <c:v>82</c:v>
                </c:pt>
                <c:pt idx="71">
                  <c:v>82</c:v>
                </c:pt>
                <c:pt idx="72">
                  <c:v>82</c:v>
                </c:pt>
                <c:pt idx="73">
                  <c:v>82</c:v>
                </c:pt>
                <c:pt idx="74">
                  <c:v>82</c:v>
                </c:pt>
                <c:pt idx="75">
                  <c:v>82</c:v>
                </c:pt>
                <c:pt idx="76">
                  <c:v>81</c:v>
                </c:pt>
                <c:pt idx="77">
                  <c:v>81</c:v>
                </c:pt>
                <c:pt idx="78">
                  <c:v>81</c:v>
                </c:pt>
                <c:pt idx="79">
                  <c:v>81</c:v>
                </c:pt>
                <c:pt idx="80">
                  <c:v>81</c:v>
                </c:pt>
                <c:pt idx="81">
                  <c:v>81</c:v>
                </c:pt>
                <c:pt idx="82">
                  <c:v>80</c:v>
                </c:pt>
                <c:pt idx="83">
                  <c:v>80</c:v>
                </c:pt>
                <c:pt idx="84">
                  <c:v>80</c:v>
                </c:pt>
                <c:pt idx="85">
                  <c:v>80</c:v>
                </c:pt>
                <c:pt idx="86">
                  <c:v>80</c:v>
                </c:pt>
                <c:pt idx="87">
                  <c:v>80</c:v>
                </c:pt>
                <c:pt idx="88">
                  <c:v>80</c:v>
                </c:pt>
                <c:pt idx="89">
                  <c:v>80</c:v>
                </c:pt>
                <c:pt idx="90">
                  <c:v>80</c:v>
                </c:pt>
                <c:pt idx="91">
                  <c:v>80</c:v>
                </c:pt>
                <c:pt idx="92">
                  <c:v>80</c:v>
                </c:pt>
                <c:pt idx="93">
                  <c:v>80</c:v>
                </c:pt>
                <c:pt idx="94">
                  <c:v>79</c:v>
                </c:pt>
                <c:pt idx="95">
                  <c:v>79</c:v>
                </c:pt>
                <c:pt idx="96">
                  <c:v>79</c:v>
                </c:pt>
                <c:pt idx="97">
                  <c:v>79</c:v>
                </c:pt>
                <c:pt idx="98">
                  <c:v>79</c:v>
                </c:pt>
                <c:pt idx="99">
                  <c:v>79</c:v>
                </c:pt>
                <c:pt idx="100">
                  <c:v>79</c:v>
                </c:pt>
                <c:pt idx="101">
                  <c:v>79</c:v>
                </c:pt>
                <c:pt idx="102">
                  <c:v>79</c:v>
                </c:pt>
                <c:pt idx="103">
                  <c:v>79</c:v>
                </c:pt>
                <c:pt idx="104">
                  <c:v>79</c:v>
                </c:pt>
                <c:pt idx="105">
                  <c:v>79</c:v>
                </c:pt>
                <c:pt idx="106">
                  <c:v>79</c:v>
                </c:pt>
                <c:pt idx="107">
                  <c:v>79</c:v>
                </c:pt>
                <c:pt idx="108">
                  <c:v>79</c:v>
                </c:pt>
                <c:pt idx="109">
                  <c:v>79</c:v>
                </c:pt>
                <c:pt idx="110">
                  <c:v>79</c:v>
                </c:pt>
                <c:pt idx="111">
                  <c:v>79</c:v>
                </c:pt>
                <c:pt idx="112">
                  <c:v>78</c:v>
                </c:pt>
                <c:pt idx="113">
                  <c:v>78</c:v>
                </c:pt>
                <c:pt idx="114">
                  <c:v>78</c:v>
                </c:pt>
                <c:pt idx="115">
                  <c:v>78</c:v>
                </c:pt>
                <c:pt idx="116">
                  <c:v>78</c:v>
                </c:pt>
                <c:pt idx="117">
                  <c:v>78</c:v>
                </c:pt>
                <c:pt idx="118">
                  <c:v>78</c:v>
                </c:pt>
                <c:pt idx="119">
                  <c:v>78</c:v>
                </c:pt>
                <c:pt idx="120">
                  <c:v>78</c:v>
                </c:pt>
                <c:pt idx="121">
                  <c:v>78</c:v>
                </c:pt>
                <c:pt idx="122">
                  <c:v>78</c:v>
                </c:pt>
                <c:pt idx="123">
                  <c:v>78</c:v>
                </c:pt>
                <c:pt idx="124">
                  <c:v>78</c:v>
                </c:pt>
                <c:pt idx="125">
                  <c:v>77</c:v>
                </c:pt>
                <c:pt idx="126">
                  <c:v>77</c:v>
                </c:pt>
                <c:pt idx="127">
                  <c:v>77</c:v>
                </c:pt>
                <c:pt idx="128">
                  <c:v>77</c:v>
                </c:pt>
                <c:pt idx="129">
                  <c:v>77</c:v>
                </c:pt>
                <c:pt idx="130">
                  <c:v>77</c:v>
                </c:pt>
                <c:pt idx="131">
                  <c:v>77</c:v>
                </c:pt>
                <c:pt idx="132">
                  <c:v>77</c:v>
                </c:pt>
                <c:pt idx="133">
                  <c:v>77</c:v>
                </c:pt>
                <c:pt idx="134">
                  <c:v>77</c:v>
                </c:pt>
                <c:pt idx="135">
                  <c:v>77</c:v>
                </c:pt>
                <c:pt idx="136">
                  <c:v>76</c:v>
                </c:pt>
                <c:pt idx="137">
                  <c:v>76</c:v>
                </c:pt>
                <c:pt idx="138">
                  <c:v>76</c:v>
                </c:pt>
                <c:pt idx="139">
                  <c:v>76</c:v>
                </c:pt>
                <c:pt idx="140">
                  <c:v>76</c:v>
                </c:pt>
                <c:pt idx="141">
                  <c:v>76</c:v>
                </c:pt>
                <c:pt idx="142">
                  <c:v>75</c:v>
                </c:pt>
                <c:pt idx="143">
                  <c:v>75</c:v>
                </c:pt>
                <c:pt idx="144">
                  <c:v>75</c:v>
                </c:pt>
                <c:pt idx="145">
                  <c:v>75</c:v>
                </c:pt>
                <c:pt idx="146">
                  <c:v>75</c:v>
                </c:pt>
                <c:pt idx="147">
                  <c:v>75</c:v>
                </c:pt>
                <c:pt idx="148">
                  <c:v>75</c:v>
                </c:pt>
                <c:pt idx="149">
                  <c:v>75</c:v>
                </c:pt>
                <c:pt idx="150">
                  <c:v>75</c:v>
                </c:pt>
                <c:pt idx="151">
                  <c:v>75</c:v>
                </c:pt>
                <c:pt idx="152">
                  <c:v>75</c:v>
                </c:pt>
                <c:pt idx="153">
                  <c:v>75</c:v>
                </c:pt>
                <c:pt idx="154">
                  <c:v>74</c:v>
                </c:pt>
                <c:pt idx="155">
                  <c:v>74</c:v>
                </c:pt>
                <c:pt idx="156">
                  <c:v>74</c:v>
                </c:pt>
                <c:pt idx="157">
                  <c:v>74</c:v>
                </c:pt>
                <c:pt idx="158">
                  <c:v>74</c:v>
                </c:pt>
                <c:pt idx="159">
                  <c:v>74</c:v>
                </c:pt>
                <c:pt idx="160">
                  <c:v>74</c:v>
                </c:pt>
                <c:pt idx="161">
                  <c:v>74</c:v>
                </c:pt>
                <c:pt idx="162">
                  <c:v>74</c:v>
                </c:pt>
                <c:pt idx="163">
                  <c:v>74</c:v>
                </c:pt>
                <c:pt idx="164">
                  <c:v>74</c:v>
                </c:pt>
                <c:pt idx="165">
                  <c:v>74</c:v>
                </c:pt>
                <c:pt idx="166">
                  <c:v>74</c:v>
                </c:pt>
                <c:pt idx="167">
                  <c:v>74</c:v>
                </c:pt>
                <c:pt idx="168">
                  <c:v>74</c:v>
                </c:pt>
                <c:pt idx="169">
                  <c:v>74</c:v>
                </c:pt>
                <c:pt idx="170">
                  <c:v>73</c:v>
                </c:pt>
                <c:pt idx="171">
                  <c:v>73</c:v>
                </c:pt>
                <c:pt idx="172">
                  <c:v>73</c:v>
                </c:pt>
                <c:pt idx="173">
                  <c:v>73</c:v>
                </c:pt>
                <c:pt idx="174">
                  <c:v>73</c:v>
                </c:pt>
                <c:pt idx="175">
                  <c:v>73</c:v>
                </c:pt>
                <c:pt idx="176">
                  <c:v>73</c:v>
                </c:pt>
                <c:pt idx="177">
                  <c:v>73</c:v>
                </c:pt>
                <c:pt idx="178">
                  <c:v>73</c:v>
                </c:pt>
                <c:pt idx="179">
                  <c:v>73</c:v>
                </c:pt>
                <c:pt idx="180">
                  <c:v>73</c:v>
                </c:pt>
                <c:pt idx="181">
                  <c:v>73</c:v>
                </c:pt>
                <c:pt idx="182">
                  <c:v>73</c:v>
                </c:pt>
                <c:pt idx="183">
                  <c:v>73</c:v>
                </c:pt>
                <c:pt idx="184">
                  <c:v>73</c:v>
                </c:pt>
                <c:pt idx="185">
                  <c:v>73</c:v>
                </c:pt>
                <c:pt idx="186">
                  <c:v>72</c:v>
                </c:pt>
                <c:pt idx="187">
                  <c:v>72</c:v>
                </c:pt>
                <c:pt idx="188">
                  <c:v>72</c:v>
                </c:pt>
                <c:pt idx="189">
                  <c:v>72</c:v>
                </c:pt>
                <c:pt idx="190">
                  <c:v>72</c:v>
                </c:pt>
                <c:pt idx="191">
                  <c:v>72</c:v>
                </c:pt>
                <c:pt idx="192">
                  <c:v>72</c:v>
                </c:pt>
                <c:pt idx="193">
                  <c:v>72</c:v>
                </c:pt>
                <c:pt idx="194">
                  <c:v>72</c:v>
                </c:pt>
                <c:pt idx="195">
                  <c:v>72</c:v>
                </c:pt>
                <c:pt idx="196">
                  <c:v>72</c:v>
                </c:pt>
                <c:pt idx="197">
                  <c:v>72</c:v>
                </c:pt>
                <c:pt idx="198">
                  <c:v>72</c:v>
                </c:pt>
                <c:pt idx="199">
                  <c:v>72</c:v>
                </c:pt>
                <c:pt idx="200">
                  <c:v>71</c:v>
                </c:pt>
                <c:pt idx="201">
                  <c:v>71</c:v>
                </c:pt>
                <c:pt idx="202">
                  <c:v>71</c:v>
                </c:pt>
                <c:pt idx="203">
                  <c:v>71</c:v>
                </c:pt>
                <c:pt idx="204">
                  <c:v>71</c:v>
                </c:pt>
                <c:pt idx="205">
                  <c:v>71</c:v>
                </c:pt>
                <c:pt idx="206">
                  <c:v>71</c:v>
                </c:pt>
                <c:pt idx="207">
                  <c:v>71</c:v>
                </c:pt>
                <c:pt idx="208">
                  <c:v>71</c:v>
                </c:pt>
                <c:pt idx="209">
                  <c:v>71</c:v>
                </c:pt>
                <c:pt idx="210">
                  <c:v>71</c:v>
                </c:pt>
                <c:pt idx="211">
                  <c:v>71</c:v>
                </c:pt>
                <c:pt idx="212">
                  <c:v>71</c:v>
                </c:pt>
                <c:pt idx="213">
                  <c:v>71</c:v>
                </c:pt>
                <c:pt idx="214">
                  <c:v>71</c:v>
                </c:pt>
                <c:pt idx="215">
                  <c:v>71</c:v>
                </c:pt>
                <c:pt idx="216">
                  <c:v>70</c:v>
                </c:pt>
                <c:pt idx="217">
                  <c:v>70</c:v>
                </c:pt>
                <c:pt idx="218">
                  <c:v>70</c:v>
                </c:pt>
                <c:pt idx="219">
                  <c:v>70</c:v>
                </c:pt>
                <c:pt idx="220">
                  <c:v>70</c:v>
                </c:pt>
                <c:pt idx="221">
                  <c:v>70</c:v>
                </c:pt>
                <c:pt idx="222">
                  <c:v>70</c:v>
                </c:pt>
                <c:pt idx="223">
                  <c:v>70</c:v>
                </c:pt>
                <c:pt idx="224">
                  <c:v>70</c:v>
                </c:pt>
                <c:pt idx="225">
                  <c:v>70</c:v>
                </c:pt>
                <c:pt idx="226">
                  <c:v>70</c:v>
                </c:pt>
                <c:pt idx="227">
                  <c:v>70</c:v>
                </c:pt>
                <c:pt idx="228">
                  <c:v>70</c:v>
                </c:pt>
                <c:pt idx="229">
                  <c:v>70</c:v>
                </c:pt>
                <c:pt idx="230">
                  <c:v>70</c:v>
                </c:pt>
                <c:pt idx="231">
                  <c:v>70</c:v>
                </c:pt>
                <c:pt idx="232">
                  <c:v>70</c:v>
                </c:pt>
                <c:pt idx="233">
                  <c:v>70</c:v>
                </c:pt>
                <c:pt idx="234">
                  <c:v>70</c:v>
                </c:pt>
                <c:pt idx="235">
                  <c:v>70</c:v>
                </c:pt>
                <c:pt idx="236">
                  <c:v>70</c:v>
                </c:pt>
                <c:pt idx="237">
                  <c:v>70</c:v>
                </c:pt>
                <c:pt idx="238">
                  <c:v>70</c:v>
                </c:pt>
                <c:pt idx="239">
                  <c:v>69</c:v>
                </c:pt>
                <c:pt idx="240">
                  <c:v>69</c:v>
                </c:pt>
                <c:pt idx="241">
                  <c:v>69</c:v>
                </c:pt>
                <c:pt idx="242">
                  <c:v>69</c:v>
                </c:pt>
                <c:pt idx="243">
                  <c:v>69</c:v>
                </c:pt>
                <c:pt idx="244">
                  <c:v>69</c:v>
                </c:pt>
                <c:pt idx="245">
                  <c:v>69</c:v>
                </c:pt>
                <c:pt idx="246">
                  <c:v>69</c:v>
                </c:pt>
                <c:pt idx="247">
                  <c:v>69</c:v>
                </c:pt>
                <c:pt idx="248">
                  <c:v>69</c:v>
                </c:pt>
                <c:pt idx="249">
                  <c:v>69</c:v>
                </c:pt>
                <c:pt idx="250">
                  <c:v>69</c:v>
                </c:pt>
                <c:pt idx="251">
                  <c:v>69</c:v>
                </c:pt>
                <c:pt idx="252">
                  <c:v>69</c:v>
                </c:pt>
                <c:pt idx="253">
                  <c:v>69</c:v>
                </c:pt>
                <c:pt idx="254">
                  <c:v>69</c:v>
                </c:pt>
                <c:pt idx="255">
                  <c:v>69</c:v>
                </c:pt>
                <c:pt idx="256">
                  <c:v>69</c:v>
                </c:pt>
                <c:pt idx="257">
                  <c:v>69</c:v>
                </c:pt>
                <c:pt idx="258">
                  <c:v>69</c:v>
                </c:pt>
                <c:pt idx="259">
                  <c:v>69</c:v>
                </c:pt>
                <c:pt idx="260">
                  <c:v>69</c:v>
                </c:pt>
                <c:pt idx="261">
                  <c:v>69</c:v>
                </c:pt>
                <c:pt idx="262">
                  <c:v>68</c:v>
                </c:pt>
                <c:pt idx="263">
                  <c:v>68</c:v>
                </c:pt>
                <c:pt idx="264">
                  <c:v>68</c:v>
                </c:pt>
                <c:pt idx="265">
                  <c:v>68</c:v>
                </c:pt>
                <c:pt idx="266">
                  <c:v>68</c:v>
                </c:pt>
                <c:pt idx="267">
                  <c:v>68</c:v>
                </c:pt>
                <c:pt idx="268">
                  <c:v>68</c:v>
                </c:pt>
                <c:pt idx="269">
                  <c:v>68</c:v>
                </c:pt>
                <c:pt idx="270">
                  <c:v>68</c:v>
                </c:pt>
                <c:pt idx="271">
                  <c:v>68</c:v>
                </c:pt>
                <c:pt idx="272">
                  <c:v>68</c:v>
                </c:pt>
                <c:pt idx="273">
                  <c:v>68</c:v>
                </c:pt>
                <c:pt idx="274">
                  <c:v>68</c:v>
                </c:pt>
                <c:pt idx="275">
                  <c:v>68</c:v>
                </c:pt>
                <c:pt idx="276">
                  <c:v>67</c:v>
                </c:pt>
                <c:pt idx="277">
                  <c:v>67</c:v>
                </c:pt>
                <c:pt idx="278">
                  <c:v>67</c:v>
                </c:pt>
                <c:pt idx="279">
                  <c:v>67</c:v>
                </c:pt>
                <c:pt idx="280">
                  <c:v>67</c:v>
                </c:pt>
                <c:pt idx="281">
                  <c:v>67</c:v>
                </c:pt>
                <c:pt idx="282">
                  <c:v>67</c:v>
                </c:pt>
                <c:pt idx="283">
                  <c:v>67</c:v>
                </c:pt>
                <c:pt idx="284">
                  <c:v>67</c:v>
                </c:pt>
                <c:pt idx="285">
                  <c:v>67</c:v>
                </c:pt>
                <c:pt idx="286">
                  <c:v>67</c:v>
                </c:pt>
                <c:pt idx="287">
                  <c:v>67</c:v>
                </c:pt>
                <c:pt idx="288">
                  <c:v>67</c:v>
                </c:pt>
                <c:pt idx="289">
                  <c:v>67</c:v>
                </c:pt>
                <c:pt idx="290">
                  <c:v>67</c:v>
                </c:pt>
                <c:pt idx="291">
                  <c:v>67</c:v>
                </c:pt>
                <c:pt idx="292">
                  <c:v>67</c:v>
                </c:pt>
                <c:pt idx="293">
                  <c:v>67</c:v>
                </c:pt>
                <c:pt idx="294">
                  <c:v>66</c:v>
                </c:pt>
                <c:pt idx="295">
                  <c:v>66</c:v>
                </c:pt>
                <c:pt idx="296">
                  <c:v>66</c:v>
                </c:pt>
                <c:pt idx="297">
                  <c:v>66</c:v>
                </c:pt>
                <c:pt idx="298">
                  <c:v>66</c:v>
                </c:pt>
                <c:pt idx="299">
                  <c:v>66</c:v>
                </c:pt>
                <c:pt idx="300">
                  <c:v>66</c:v>
                </c:pt>
                <c:pt idx="301">
                  <c:v>66</c:v>
                </c:pt>
                <c:pt idx="302">
                  <c:v>66</c:v>
                </c:pt>
                <c:pt idx="303">
                  <c:v>66</c:v>
                </c:pt>
                <c:pt idx="304">
                  <c:v>66</c:v>
                </c:pt>
                <c:pt idx="305">
                  <c:v>66</c:v>
                </c:pt>
                <c:pt idx="306">
                  <c:v>66</c:v>
                </c:pt>
                <c:pt idx="307">
                  <c:v>66</c:v>
                </c:pt>
                <c:pt idx="308">
                  <c:v>66</c:v>
                </c:pt>
                <c:pt idx="309">
                  <c:v>66</c:v>
                </c:pt>
                <c:pt idx="310">
                  <c:v>66</c:v>
                </c:pt>
                <c:pt idx="311">
                  <c:v>65</c:v>
                </c:pt>
                <c:pt idx="312">
                  <c:v>65</c:v>
                </c:pt>
                <c:pt idx="313">
                  <c:v>65</c:v>
                </c:pt>
                <c:pt idx="314">
                  <c:v>65</c:v>
                </c:pt>
                <c:pt idx="315">
                  <c:v>65</c:v>
                </c:pt>
                <c:pt idx="316">
                  <c:v>65</c:v>
                </c:pt>
                <c:pt idx="317">
                  <c:v>65</c:v>
                </c:pt>
                <c:pt idx="318">
                  <c:v>65</c:v>
                </c:pt>
                <c:pt idx="319">
                  <c:v>65</c:v>
                </c:pt>
                <c:pt idx="320">
                  <c:v>65</c:v>
                </c:pt>
                <c:pt idx="321">
                  <c:v>65</c:v>
                </c:pt>
                <c:pt idx="322">
                  <c:v>65</c:v>
                </c:pt>
                <c:pt idx="323">
                  <c:v>65</c:v>
                </c:pt>
                <c:pt idx="324">
                  <c:v>65</c:v>
                </c:pt>
                <c:pt idx="325">
                  <c:v>65</c:v>
                </c:pt>
                <c:pt idx="326">
                  <c:v>65</c:v>
                </c:pt>
                <c:pt idx="327">
                  <c:v>65</c:v>
                </c:pt>
                <c:pt idx="328">
                  <c:v>65</c:v>
                </c:pt>
                <c:pt idx="329">
                  <c:v>65</c:v>
                </c:pt>
                <c:pt idx="330">
                  <c:v>65</c:v>
                </c:pt>
                <c:pt idx="331">
                  <c:v>65</c:v>
                </c:pt>
                <c:pt idx="332">
                  <c:v>65</c:v>
                </c:pt>
                <c:pt idx="333">
                  <c:v>65</c:v>
                </c:pt>
                <c:pt idx="334">
                  <c:v>65</c:v>
                </c:pt>
                <c:pt idx="335">
                  <c:v>65</c:v>
                </c:pt>
                <c:pt idx="336">
                  <c:v>65</c:v>
                </c:pt>
                <c:pt idx="337">
                  <c:v>64</c:v>
                </c:pt>
                <c:pt idx="338">
                  <c:v>64</c:v>
                </c:pt>
                <c:pt idx="339">
                  <c:v>64</c:v>
                </c:pt>
                <c:pt idx="340">
                  <c:v>64</c:v>
                </c:pt>
                <c:pt idx="341">
                  <c:v>64</c:v>
                </c:pt>
                <c:pt idx="342">
                  <c:v>64</c:v>
                </c:pt>
                <c:pt idx="343">
                  <c:v>64</c:v>
                </c:pt>
                <c:pt idx="344">
                  <c:v>64</c:v>
                </c:pt>
                <c:pt idx="345">
                  <c:v>64</c:v>
                </c:pt>
                <c:pt idx="346">
                  <c:v>64</c:v>
                </c:pt>
                <c:pt idx="347">
                  <c:v>64</c:v>
                </c:pt>
                <c:pt idx="348">
                  <c:v>64</c:v>
                </c:pt>
                <c:pt idx="349">
                  <c:v>64</c:v>
                </c:pt>
                <c:pt idx="350">
                  <c:v>64</c:v>
                </c:pt>
                <c:pt idx="351">
                  <c:v>64</c:v>
                </c:pt>
                <c:pt idx="352">
                  <c:v>64</c:v>
                </c:pt>
                <c:pt idx="353">
                  <c:v>64</c:v>
                </c:pt>
                <c:pt idx="354">
                  <c:v>64</c:v>
                </c:pt>
                <c:pt idx="355">
                  <c:v>64</c:v>
                </c:pt>
                <c:pt idx="356">
                  <c:v>64</c:v>
                </c:pt>
                <c:pt idx="357">
                  <c:v>63</c:v>
                </c:pt>
                <c:pt idx="358">
                  <c:v>63</c:v>
                </c:pt>
                <c:pt idx="359">
                  <c:v>63</c:v>
                </c:pt>
                <c:pt idx="360">
                  <c:v>63</c:v>
                </c:pt>
                <c:pt idx="361">
                  <c:v>63</c:v>
                </c:pt>
                <c:pt idx="362">
                  <c:v>63</c:v>
                </c:pt>
                <c:pt idx="363">
                  <c:v>63</c:v>
                </c:pt>
                <c:pt idx="364">
                  <c:v>63</c:v>
                </c:pt>
                <c:pt idx="365">
                  <c:v>63</c:v>
                </c:pt>
                <c:pt idx="366">
                  <c:v>63</c:v>
                </c:pt>
                <c:pt idx="367">
                  <c:v>63</c:v>
                </c:pt>
                <c:pt idx="368">
                  <c:v>63</c:v>
                </c:pt>
                <c:pt idx="369">
                  <c:v>63</c:v>
                </c:pt>
                <c:pt idx="370">
                  <c:v>63</c:v>
                </c:pt>
                <c:pt idx="371">
                  <c:v>63</c:v>
                </c:pt>
                <c:pt idx="372">
                  <c:v>63</c:v>
                </c:pt>
                <c:pt idx="373">
                  <c:v>63</c:v>
                </c:pt>
                <c:pt idx="374">
                  <c:v>63</c:v>
                </c:pt>
                <c:pt idx="375">
                  <c:v>63</c:v>
                </c:pt>
                <c:pt idx="376">
                  <c:v>63</c:v>
                </c:pt>
                <c:pt idx="377">
                  <c:v>63</c:v>
                </c:pt>
                <c:pt idx="378">
                  <c:v>63</c:v>
                </c:pt>
                <c:pt idx="379">
                  <c:v>62</c:v>
                </c:pt>
                <c:pt idx="380">
                  <c:v>62</c:v>
                </c:pt>
                <c:pt idx="381">
                  <c:v>62</c:v>
                </c:pt>
                <c:pt idx="382">
                  <c:v>62</c:v>
                </c:pt>
                <c:pt idx="383">
                  <c:v>62</c:v>
                </c:pt>
                <c:pt idx="384">
                  <c:v>62</c:v>
                </c:pt>
                <c:pt idx="385">
                  <c:v>62</c:v>
                </c:pt>
                <c:pt idx="386">
                  <c:v>62</c:v>
                </c:pt>
                <c:pt idx="387">
                  <c:v>62</c:v>
                </c:pt>
                <c:pt idx="388">
                  <c:v>62</c:v>
                </c:pt>
                <c:pt idx="389">
                  <c:v>62</c:v>
                </c:pt>
                <c:pt idx="390">
                  <c:v>62</c:v>
                </c:pt>
                <c:pt idx="391">
                  <c:v>62</c:v>
                </c:pt>
                <c:pt idx="392">
                  <c:v>62</c:v>
                </c:pt>
                <c:pt idx="393">
                  <c:v>62</c:v>
                </c:pt>
                <c:pt idx="394">
                  <c:v>62</c:v>
                </c:pt>
                <c:pt idx="395">
                  <c:v>62</c:v>
                </c:pt>
                <c:pt idx="396">
                  <c:v>62</c:v>
                </c:pt>
                <c:pt idx="397">
                  <c:v>62</c:v>
                </c:pt>
                <c:pt idx="398">
                  <c:v>62</c:v>
                </c:pt>
                <c:pt idx="399">
                  <c:v>62</c:v>
                </c:pt>
                <c:pt idx="400">
                  <c:v>62</c:v>
                </c:pt>
                <c:pt idx="401">
                  <c:v>62</c:v>
                </c:pt>
                <c:pt idx="402">
                  <c:v>62</c:v>
                </c:pt>
                <c:pt idx="403">
                  <c:v>62</c:v>
                </c:pt>
                <c:pt idx="404">
                  <c:v>62</c:v>
                </c:pt>
                <c:pt idx="405">
                  <c:v>62</c:v>
                </c:pt>
                <c:pt idx="406">
                  <c:v>62</c:v>
                </c:pt>
                <c:pt idx="407">
                  <c:v>62</c:v>
                </c:pt>
                <c:pt idx="408">
                  <c:v>62</c:v>
                </c:pt>
                <c:pt idx="409">
                  <c:v>62</c:v>
                </c:pt>
                <c:pt idx="410">
                  <c:v>62</c:v>
                </c:pt>
                <c:pt idx="411">
                  <c:v>62</c:v>
                </c:pt>
                <c:pt idx="412">
                  <c:v>62</c:v>
                </c:pt>
                <c:pt idx="413">
                  <c:v>62</c:v>
                </c:pt>
                <c:pt idx="414">
                  <c:v>62</c:v>
                </c:pt>
                <c:pt idx="415">
                  <c:v>62</c:v>
                </c:pt>
                <c:pt idx="416">
                  <c:v>62</c:v>
                </c:pt>
                <c:pt idx="417">
                  <c:v>62</c:v>
                </c:pt>
                <c:pt idx="418">
                  <c:v>61</c:v>
                </c:pt>
                <c:pt idx="419">
                  <c:v>61</c:v>
                </c:pt>
                <c:pt idx="420">
                  <c:v>61</c:v>
                </c:pt>
                <c:pt idx="421">
                  <c:v>61</c:v>
                </c:pt>
                <c:pt idx="422">
                  <c:v>61</c:v>
                </c:pt>
                <c:pt idx="423">
                  <c:v>61</c:v>
                </c:pt>
                <c:pt idx="424">
                  <c:v>61</c:v>
                </c:pt>
                <c:pt idx="425">
                  <c:v>61</c:v>
                </c:pt>
                <c:pt idx="426">
                  <c:v>61</c:v>
                </c:pt>
                <c:pt idx="427">
                  <c:v>61</c:v>
                </c:pt>
                <c:pt idx="428">
                  <c:v>61</c:v>
                </c:pt>
                <c:pt idx="429">
                  <c:v>61</c:v>
                </c:pt>
                <c:pt idx="430">
                  <c:v>61</c:v>
                </c:pt>
                <c:pt idx="431">
                  <c:v>61</c:v>
                </c:pt>
                <c:pt idx="432">
                  <c:v>61</c:v>
                </c:pt>
                <c:pt idx="433">
                  <c:v>61</c:v>
                </c:pt>
                <c:pt idx="434">
                  <c:v>61</c:v>
                </c:pt>
                <c:pt idx="435">
                  <c:v>61</c:v>
                </c:pt>
                <c:pt idx="436">
                  <c:v>61</c:v>
                </c:pt>
                <c:pt idx="437">
                  <c:v>61</c:v>
                </c:pt>
                <c:pt idx="438">
                  <c:v>61</c:v>
                </c:pt>
                <c:pt idx="439">
                  <c:v>61</c:v>
                </c:pt>
                <c:pt idx="440">
                  <c:v>61</c:v>
                </c:pt>
                <c:pt idx="441">
                  <c:v>61</c:v>
                </c:pt>
                <c:pt idx="442">
                  <c:v>61</c:v>
                </c:pt>
                <c:pt idx="443">
                  <c:v>61</c:v>
                </c:pt>
                <c:pt idx="444">
                  <c:v>61</c:v>
                </c:pt>
                <c:pt idx="445">
                  <c:v>61</c:v>
                </c:pt>
                <c:pt idx="446">
                  <c:v>61</c:v>
                </c:pt>
                <c:pt idx="447">
                  <c:v>61</c:v>
                </c:pt>
                <c:pt idx="448">
                  <c:v>61</c:v>
                </c:pt>
                <c:pt idx="449">
                  <c:v>61</c:v>
                </c:pt>
                <c:pt idx="450">
                  <c:v>61</c:v>
                </c:pt>
                <c:pt idx="451">
                  <c:v>61</c:v>
                </c:pt>
                <c:pt idx="452">
                  <c:v>61</c:v>
                </c:pt>
                <c:pt idx="453">
                  <c:v>61</c:v>
                </c:pt>
                <c:pt idx="454">
                  <c:v>61</c:v>
                </c:pt>
                <c:pt idx="455">
                  <c:v>61</c:v>
                </c:pt>
                <c:pt idx="456">
                  <c:v>61</c:v>
                </c:pt>
                <c:pt idx="457">
                  <c:v>61</c:v>
                </c:pt>
                <c:pt idx="458">
                  <c:v>61</c:v>
                </c:pt>
                <c:pt idx="459">
                  <c:v>61</c:v>
                </c:pt>
                <c:pt idx="460">
                  <c:v>61</c:v>
                </c:pt>
                <c:pt idx="461">
                  <c:v>61</c:v>
                </c:pt>
                <c:pt idx="462">
                  <c:v>61</c:v>
                </c:pt>
                <c:pt idx="463">
                  <c:v>60</c:v>
                </c:pt>
                <c:pt idx="464">
                  <c:v>60</c:v>
                </c:pt>
                <c:pt idx="465">
                  <c:v>60</c:v>
                </c:pt>
                <c:pt idx="466">
                  <c:v>60</c:v>
                </c:pt>
                <c:pt idx="467">
                  <c:v>60</c:v>
                </c:pt>
                <c:pt idx="468">
                  <c:v>60</c:v>
                </c:pt>
                <c:pt idx="469">
                  <c:v>60</c:v>
                </c:pt>
                <c:pt idx="470">
                  <c:v>60</c:v>
                </c:pt>
                <c:pt idx="471">
                  <c:v>60</c:v>
                </c:pt>
                <c:pt idx="472">
                  <c:v>60</c:v>
                </c:pt>
                <c:pt idx="473">
                  <c:v>60</c:v>
                </c:pt>
                <c:pt idx="474">
                  <c:v>60</c:v>
                </c:pt>
                <c:pt idx="475">
                  <c:v>60</c:v>
                </c:pt>
                <c:pt idx="476">
                  <c:v>60</c:v>
                </c:pt>
                <c:pt idx="477">
                  <c:v>60</c:v>
                </c:pt>
                <c:pt idx="478">
                  <c:v>60</c:v>
                </c:pt>
                <c:pt idx="479">
                  <c:v>60</c:v>
                </c:pt>
                <c:pt idx="480">
                  <c:v>60</c:v>
                </c:pt>
                <c:pt idx="481">
                  <c:v>60</c:v>
                </c:pt>
                <c:pt idx="482">
                  <c:v>60</c:v>
                </c:pt>
                <c:pt idx="483">
                  <c:v>60</c:v>
                </c:pt>
                <c:pt idx="484">
                  <c:v>60</c:v>
                </c:pt>
                <c:pt idx="485">
                  <c:v>60</c:v>
                </c:pt>
                <c:pt idx="486">
                  <c:v>60</c:v>
                </c:pt>
                <c:pt idx="487">
                  <c:v>60</c:v>
                </c:pt>
                <c:pt idx="488">
                  <c:v>60</c:v>
                </c:pt>
                <c:pt idx="489">
                  <c:v>60</c:v>
                </c:pt>
                <c:pt idx="490">
                  <c:v>60</c:v>
                </c:pt>
                <c:pt idx="491">
                  <c:v>60</c:v>
                </c:pt>
                <c:pt idx="492">
                  <c:v>60</c:v>
                </c:pt>
                <c:pt idx="493">
                  <c:v>60</c:v>
                </c:pt>
                <c:pt idx="494">
                  <c:v>60</c:v>
                </c:pt>
                <c:pt idx="495">
                  <c:v>60</c:v>
                </c:pt>
                <c:pt idx="496">
                  <c:v>60</c:v>
                </c:pt>
                <c:pt idx="497">
                  <c:v>60</c:v>
                </c:pt>
                <c:pt idx="498">
                  <c:v>60</c:v>
                </c:pt>
                <c:pt idx="499">
                  <c:v>60</c:v>
                </c:pt>
                <c:pt idx="500">
                  <c:v>60</c:v>
                </c:pt>
                <c:pt idx="501">
                  <c:v>60</c:v>
                </c:pt>
                <c:pt idx="502">
                  <c:v>60</c:v>
                </c:pt>
                <c:pt idx="503">
                  <c:v>60</c:v>
                </c:pt>
                <c:pt idx="504">
                  <c:v>60</c:v>
                </c:pt>
                <c:pt idx="505">
                  <c:v>60</c:v>
                </c:pt>
                <c:pt idx="506">
                  <c:v>60</c:v>
                </c:pt>
                <c:pt idx="507">
                  <c:v>60</c:v>
                </c:pt>
                <c:pt idx="508">
                  <c:v>60</c:v>
                </c:pt>
                <c:pt idx="509">
                  <c:v>60</c:v>
                </c:pt>
                <c:pt idx="510">
                  <c:v>60</c:v>
                </c:pt>
                <c:pt idx="511">
                  <c:v>60</c:v>
                </c:pt>
                <c:pt idx="512">
                  <c:v>59</c:v>
                </c:pt>
                <c:pt idx="513">
                  <c:v>59</c:v>
                </c:pt>
                <c:pt idx="514">
                  <c:v>59</c:v>
                </c:pt>
                <c:pt idx="515">
                  <c:v>59</c:v>
                </c:pt>
                <c:pt idx="516">
                  <c:v>59</c:v>
                </c:pt>
                <c:pt idx="517">
                  <c:v>59</c:v>
                </c:pt>
                <c:pt idx="518">
                  <c:v>59</c:v>
                </c:pt>
                <c:pt idx="519">
                  <c:v>59</c:v>
                </c:pt>
                <c:pt idx="520">
                  <c:v>59</c:v>
                </c:pt>
                <c:pt idx="521">
                  <c:v>59</c:v>
                </c:pt>
                <c:pt idx="522">
                  <c:v>59</c:v>
                </c:pt>
                <c:pt idx="523">
                  <c:v>59</c:v>
                </c:pt>
                <c:pt idx="524">
                  <c:v>59</c:v>
                </c:pt>
                <c:pt idx="525">
                  <c:v>59</c:v>
                </c:pt>
                <c:pt idx="526">
                  <c:v>59</c:v>
                </c:pt>
                <c:pt idx="527">
                  <c:v>59</c:v>
                </c:pt>
                <c:pt idx="528">
                  <c:v>59</c:v>
                </c:pt>
                <c:pt idx="529">
                  <c:v>59</c:v>
                </c:pt>
                <c:pt idx="530">
                  <c:v>59</c:v>
                </c:pt>
                <c:pt idx="531">
                  <c:v>59</c:v>
                </c:pt>
                <c:pt idx="532">
                  <c:v>59</c:v>
                </c:pt>
                <c:pt idx="533">
                  <c:v>59</c:v>
                </c:pt>
                <c:pt idx="534">
                  <c:v>59</c:v>
                </c:pt>
                <c:pt idx="535">
                  <c:v>59</c:v>
                </c:pt>
                <c:pt idx="536">
                  <c:v>59</c:v>
                </c:pt>
                <c:pt idx="537">
                  <c:v>59</c:v>
                </c:pt>
                <c:pt idx="538">
                  <c:v>59</c:v>
                </c:pt>
                <c:pt idx="539">
                  <c:v>59</c:v>
                </c:pt>
                <c:pt idx="540">
                  <c:v>59</c:v>
                </c:pt>
                <c:pt idx="541">
                  <c:v>59</c:v>
                </c:pt>
                <c:pt idx="542">
                  <c:v>59</c:v>
                </c:pt>
                <c:pt idx="543">
                  <c:v>59</c:v>
                </c:pt>
                <c:pt idx="544">
                  <c:v>59</c:v>
                </c:pt>
                <c:pt idx="545">
                  <c:v>59</c:v>
                </c:pt>
                <c:pt idx="546">
                  <c:v>59</c:v>
                </c:pt>
                <c:pt idx="547">
                  <c:v>59</c:v>
                </c:pt>
                <c:pt idx="548">
                  <c:v>59</c:v>
                </c:pt>
                <c:pt idx="549">
                  <c:v>59</c:v>
                </c:pt>
                <c:pt idx="550">
                  <c:v>59</c:v>
                </c:pt>
                <c:pt idx="551">
                  <c:v>59</c:v>
                </c:pt>
                <c:pt idx="552">
                  <c:v>59</c:v>
                </c:pt>
                <c:pt idx="553">
                  <c:v>59</c:v>
                </c:pt>
                <c:pt idx="554">
                  <c:v>59</c:v>
                </c:pt>
                <c:pt idx="555">
                  <c:v>59</c:v>
                </c:pt>
                <c:pt idx="556">
                  <c:v>59</c:v>
                </c:pt>
                <c:pt idx="557">
                  <c:v>59</c:v>
                </c:pt>
                <c:pt idx="558">
                  <c:v>59</c:v>
                </c:pt>
                <c:pt idx="559">
                  <c:v>59</c:v>
                </c:pt>
                <c:pt idx="560">
                  <c:v>59</c:v>
                </c:pt>
                <c:pt idx="561">
                  <c:v>59</c:v>
                </c:pt>
                <c:pt idx="562">
                  <c:v>59</c:v>
                </c:pt>
                <c:pt idx="563">
                  <c:v>59</c:v>
                </c:pt>
                <c:pt idx="564">
                  <c:v>59</c:v>
                </c:pt>
                <c:pt idx="565">
                  <c:v>59</c:v>
                </c:pt>
                <c:pt idx="566">
                  <c:v>59</c:v>
                </c:pt>
                <c:pt idx="567">
                  <c:v>59</c:v>
                </c:pt>
                <c:pt idx="568">
                  <c:v>58</c:v>
                </c:pt>
                <c:pt idx="569">
                  <c:v>58</c:v>
                </c:pt>
                <c:pt idx="570">
                  <c:v>58</c:v>
                </c:pt>
                <c:pt idx="571">
                  <c:v>58</c:v>
                </c:pt>
                <c:pt idx="572">
                  <c:v>58</c:v>
                </c:pt>
                <c:pt idx="573">
                  <c:v>58</c:v>
                </c:pt>
                <c:pt idx="574">
                  <c:v>58</c:v>
                </c:pt>
                <c:pt idx="575">
                  <c:v>58</c:v>
                </c:pt>
                <c:pt idx="576">
                  <c:v>58</c:v>
                </c:pt>
                <c:pt idx="577">
                  <c:v>58</c:v>
                </c:pt>
                <c:pt idx="578">
                  <c:v>58</c:v>
                </c:pt>
                <c:pt idx="579">
                  <c:v>58</c:v>
                </c:pt>
                <c:pt idx="580">
                  <c:v>58</c:v>
                </c:pt>
                <c:pt idx="581">
                  <c:v>58</c:v>
                </c:pt>
                <c:pt idx="582">
                  <c:v>58</c:v>
                </c:pt>
                <c:pt idx="583">
                  <c:v>58</c:v>
                </c:pt>
                <c:pt idx="584">
                  <c:v>58</c:v>
                </c:pt>
                <c:pt idx="585">
                  <c:v>58</c:v>
                </c:pt>
                <c:pt idx="586">
                  <c:v>58</c:v>
                </c:pt>
                <c:pt idx="587">
                  <c:v>58</c:v>
                </c:pt>
                <c:pt idx="588">
                  <c:v>58</c:v>
                </c:pt>
                <c:pt idx="589">
                  <c:v>58</c:v>
                </c:pt>
                <c:pt idx="590">
                  <c:v>58</c:v>
                </c:pt>
                <c:pt idx="591">
                  <c:v>58</c:v>
                </c:pt>
                <c:pt idx="592">
                  <c:v>58</c:v>
                </c:pt>
                <c:pt idx="593">
                  <c:v>58</c:v>
                </c:pt>
                <c:pt idx="594">
                  <c:v>58</c:v>
                </c:pt>
                <c:pt idx="595">
                  <c:v>58</c:v>
                </c:pt>
                <c:pt idx="596">
                  <c:v>58</c:v>
                </c:pt>
                <c:pt idx="597">
                  <c:v>58</c:v>
                </c:pt>
                <c:pt idx="598">
                  <c:v>58</c:v>
                </c:pt>
                <c:pt idx="599">
                  <c:v>58</c:v>
                </c:pt>
                <c:pt idx="600">
                  <c:v>58</c:v>
                </c:pt>
                <c:pt idx="601">
                  <c:v>58</c:v>
                </c:pt>
                <c:pt idx="602">
                  <c:v>58</c:v>
                </c:pt>
                <c:pt idx="603">
                  <c:v>58</c:v>
                </c:pt>
                <c:pt idx="604">
                  <c:v>58</c:v>
                </c:pt>
                <c:pt idx="605">
                  <c:v>58</c:v>
                </c:pt>
                <c:pt idx="606">
                  <c:v>58</c:v>
                </c:pt>
                <c:pt idx="607">
                  <c:v>58</c:v>
                </c:pt>
                <c:pt idx="608">
                  <c:v>58</c:v>
                </c:pt>
                <c:pt idx="609">
                  <c:v>58</c:v>
                </c:pt>
                <c:pt idx="610">
                  <c:v>58</c:v>
                </c:pt>
                <c:pt idx="611">
                  <c:v>58</c:v>
                </c:pt>
                <c:pt idx="612">
                  <c:v>58</c:v>
                </c:pt>
                <c:pt idx="613">
                  <c:v>58</c:v>
                </c:pt>
                <c:pt idx="614">
                  <c:v>58</c:v>
                </c:pt>
                <c:pt idx="615">
                  <c:v>58</c:v>
                </c:pt>
                <c:pt idx="616">
                  <c:v>58</c:v>
                </c:pt>
                <c:pt idx="617">
                  <c:v>58</c:v>
                </c:pt>
                <c:pt idx="618">
                  <c:v>58</c:v>
                </c:pt>
                <c:pt idx="619">
                  <c:v>58</c:v>
                </c:pt>
                <c:pt idx="620">
                  <c:v>58</c:v>
                </c:pt>
                <c:pt idx="621">
                  <c:v>58</c:v>
                </c:pt>
                <c:pt idx="622">
                  <c:v>58</c:v>
                </c:pt>
                <c:pt idx="623">
                  <c:v>58</c:v>
                </c:pt>
                <c:pt idx="624">
                  <c:v>58</c:v>
                </c:pt>
                <c:pt idx="625">
                  <c:v>58</c:v>
                </c:pt>
                <c:pt idx="626">
                  <c:v>58</c:v>
                </c:pt>
                <c:pt idx="627">
                  <c:v>58</c:v>
                </c:pt>
                <c:pt idx="628">
                  <c:v>58</c:v>
                </c:pt>
                <c:pt idx="629">
                  <c:v>58</c:v>
                </c:pt>
                <c:pt idx="630">
                  <c:v>58</c:v>
                </c:pt>
                <c:pt idx="631">
                  <c:v>58</c:v>
                </c:pt>
                <c:pt idx="632">
                  <c:v>58</c:v>
                </c:pt>
                <c:pt idx="633">
                  <c:v>58</c:v>
                </c:pt>
                <c:pt idx="634">
                  <c:v>57</c:v>
                </c:pt>
                <c:pt idx="635">
                  <c:v>57</c:v>
                </c:pt>
                <c:pt idx="636">
                  <c:v>57</c:v>
                </c:pt>
                <c:pt idx="637">
                  <c:v>57</c:v>
                </c:pt>
                <c:pt idx="638">
                  <c:v>57</c:v>
                </c:pt>
                <c:pt idx="639">
                  <c:v>57</c:v>
                </c:pt>
                <c:pt idx="640">
                  <c:v>57</c:v>
                </c:pt>
                <c:pt idx="641">
                  <c:v>57</c:v>
                </c:pt>
                <c:pt idx="642">
                  <c:v>57</c:v>
                </c:pt>
                <c:pt idx="643">
                  <c:v>57</c:v>
                </c:pt>
                <c:pt idx="644">
                  <c:v>57</c:v>
                </c:pt>
                <c:pt idx="645">
                  <c:v>57</c:v>
                </c:pt>
                <c:pt idx="646">
                  <c:v>57</c:v>
                </c:pt>
                <c:pt idx="647">
                  <c:v>57</c:v>
                </c:pt>
                <c:pt idx="648">
                  <c:v>57</c:v>
                </c:pt>
                <c:pt idx="649">
                  <c:v>57</c:v>
                </c:pt>
                <c:pt idx="650">
                  <c:v>57</c:v>
                </c:pt>
                <c:pt idx="651">
                  <c:v>57</c:v>
                </c:pt>
                <c:pt idx="652">
                  <c:v>57</c:v>
                </c:pt>
                <c:pt idx="653">
                  <c:v>57</c:v>
                </c:pt>
                <c:pt idx="654">
                  <c:v>57</c:v>
                </c:pt>
                <c:pt idx="655">
                  <c:v>57</c:v>
                </c:pt>
                <c:pt idx="656">
                  <c:v>57</c:v>
                </c:pt>
                <c:pt idx="657">
                  <c:v>57</c:v>
                </c:pt>
                <c:pt idx="658">
                  <c:v>57</c:v>
                </c:pt>
                <c:pt idx="659">
                  <c:v>57</c:v>
                </c:pt>
                <c:pt idx="660">
                  <c:v>57</c:v>
                </c:pt>
                <c:pt idx="661">
                  <c:v>57</c:v>
                </c:pt>
                <c:pt idx="662">
                  <c:v>57</c:v>
                </c:pt>
                <c:pt idx="663">
                  <c:v>57</c:v>
                </c:pt>
                <c:pt idx="664">
                  <c:v>57</c:v>
                </c:pt>
                <c:pt idx="665">
                  <c:v>57</c:v>
                </c:pt>
                <c:pt idx="666">
                  <c:v>57</c:v>
                </c:pt>
                <c:pt idx="667">
                  <c:v>57</c:v>
                </c:pt>
                <c:pt idx="668">
                  <c:v>57</c:v>
                </c:pt>
                <c:pt idx="669">
                  <c:v>57</c:v>
                </c:pt>
                <c:pt idx="670">
                  <c:v>57</c:v>
                </c:pt>
                <c:pt idx="671">
                  <c:v>57</c:v>
                </c:pt>
                <c:pt idx="672">
                  <c:v>57</c:v>
                </c:pt>
                <c:pt idx="673">
                  <c:v>57</c:v>
                </c:pt>
                <c:pt idx="674">
                  <c:v>57</c:v>
                </c:pt>
                <c:pt idx="675">
                  <c:v>57</c:v>
                </c:pt>
                <c:pt idx="676">
                  <c:v>57</c:v>
                </c:pt>
                <c:pt idx="677">
                  <c:v>57</c:v>
                </c:pt>
                <c:pt idx="678">
                  <c:v>57</c:v>
                </c:pt>
                <c:pt idx="679">
                  <c:v>57</c:v>
                </c:pt>
                <c:pt idx="680">
                  <c:v>57</c:v>
                </c:pt>
                <c:pt idx="681">
                  <c:v>57</c:v>
                </c:pt>
                <c:pt idx="682">
                  <c:v>57</c:v>
                </c:pt>
                <c:pt idx="683">
                  <c:v>57</c:v>
                </c:pt>
                <c:pt idx="684">
                  <c:v>57</c:v>
                </c:pt>
                <c:pt idx="685">
                  <c:v>57</c:v>
                </c:pt>
                <c:pt idx="686">
                  <c:v>57</c:v>
                </c:pt>
                <c:pt idx="687">
                  <c:v>57</c:v>
                </c:pt>
                <c:pt idx="688">
                  <c:v>57</c:v>
                </c:pt>
                <c:pt idx="689">
                  <c:v>57</c:v>
                </c:pt>
                <c:pt idx="690">
                  <c:v>57</c:v>
                </c:pt>
                <c:pt idx="691">
                  <c:v>57</c:v>
                </c:pt>
                <c:pt idx="692">
                  <c:v>57</c:v>
                </c:pt>
                <c:pt idx="693">
                  <c:v>57</c:v>
                </c:pt>
                <c:pt idx="694">
                  <c:v>57</c:v>
                </c:pt>
                <c:pt idx="695">
                  <c:v>57</c:v>
                </c:pt>
                <c:pt idx="696">
                  <c:v>56</c:v>
                </c:pt>
                <c:pt idx="697">
                  <c:v>56</c:v>
                </c:pt>
                <c:pt idx="698">
                  <c:v>56</c:v>
                </c:pt>
                <c:pt idx="699">
                  <c:v>56</c:v>
                </c:pt>
                <c:pt idx="700">
                  <c:v>56</c:v>
                </c:pt>
                <c:pt idx="701">
                  <c:v>56</c:v>
                </c:pt>
                <c:pt idx="702">
                  <c:v>56</c:v>
                </c:pt>
                <c:pt idx="703">
                  <c:v>56</c:v>
                </c:pt>
                <c:pt idx="704">
                  <c:v>56</c:v>
                </c:pt>
                <c:pt idx="705">
                  <c:v>56</c:v>
                </c:pt>
                <c:pt idx="706">
                  <c:v>56</c:v>
                </c:pt>
                <c:pt idx="707">
                  <c:v>56</c:v>
                </c:pt>
                <c:pt idx="708">
                  <c:v>56</c:v>
                </c:pt>
                <c:pt idx="709">
                  <c:v>56</c:v>
                </c:pt>
                <c:pt idx="710">
                  <c:v>56</c:v>
                </c:pt>
                <c:pt idx="711">
                  <c:v>56</c:v>
                </c:pt>
                <c:pt idx="712">
                  <c:v>56</c:v>
                </c:pt>
                <c:pt idx="713">
                  <c:v>56</c:v>
                </c:pt>
                <c:pt idx="714">
                  <c:v>56</c:v>
                </c:pt>
                <c:pt idx="715">
                  <c:v>56</c:v>
                </c:pt>
                <c:pt idx="716">
                  <c:v>56</c:v>
                </c:pt>
                <c:pt idx="717">
                  <c:v>56</c:v>
                </c:pt>
                <c:pt idx="718">
                  <c:v>56</c:v>
                </c:pt>
                <c:pt idx="719">
                  <c:v>56</c:v>
                </c:pt>
                <c:pt idx="720">
                  <c:v>56</c:v>
                </c:pt>
                <c:pt idx="721">
                  <c:v>56</c:v>
                </c:pt>
                <c:pt idx="722">
                  <c:v>56</c:v>
                </c:pt>
                <c:pt idx="723">
                  <c:v>56</c:v>
                </c:pt>
                <c:pt idx="724">
                  <c:v>56</c:v>
                </c:pt>
                <c:pt idx="725">
                  <c:v>56</c:v>
                </c:pt>
                <c:pt idx="726">
                  <c:v>56</c:v>
                </c:pt>
                <c:pt idx="727">
                  <c:v>56</c:v>
                </c:pt>
                <c:pt idx="728">
                  <c:v>56</c:v>
                </c:pt>
                <c:pt idx="729">
                  <c:v>56</c:v>
                </c:pt>
                <c:pt idx="730">
                  <c:v>56</c:v>
                </c:pt>
                <c:pt idx="731">
                  <c:v>56</c:v>
                </c:pt>
                <c:pt idx="732">
                  <c:v>56</c:v>
                </c:pt>
                <c:pt idx="733">
                  <c:v>56</c:v>
                </c:pt>
                <c:pt idx="734">
                  <c:v>56</c:v>
                </c:pt>
                <c:pt idx="735">
                  <c:v>56</c:v>
                </c:pt>
                <c:pt idx="736">
                  <c:v>56</c:v>
                </c:pt>
                <c:pt idx="737">
                  <c:v>56</c:v>
                </c:pt>
                <c:pt idx="738">
                  <c:v>56</c:v>
                </c:pt>
                <c:pt idx="739">
                  <c:v>56</c:v>
                </c:pt>
                <c:pt idx="740">
                  <c:v>56</c:v>
                </c:pt>
                <c:pt idx="741">
                  <c:v>56</c:v>
                </c:pt>
                <c:pt idx="742">
                  <c:v>56</c:v>
                </c:pt>
                <c:pt idx="743">
                  <c:v>56</c:v>
                </c:pt>
                <c:pt idx="744">
                  <c:v>56</c:v>
                </c:pt>
                <c:pt idx="745">
                  <c:v>56</c:v>
                </c:pt>
                <c:pt idx="746">
                  <c:v>56</c:v>
                </c:pt>
                <c:pt idx="747">
                  <c:v>56</c:v>
                </c:pt>
                <c:pt idx="748">
                  <c:v>56</c:v>
                </c:pt>
                <c:pt idx="749">
                  <c:v>56</c:v>
                </c:pt>
                <c:pt idx="750">
                  <c:v>56</c:v>
                </c:pt>
                <c:pt idx="751">
                  <c:v>56</c:v>
                </c:pt>
                <c:pt idx="752">
                  <c:v>56</c:v>
                </c:pt>
                <c:pt idx="753">
                  <c:v>56</c:v>
                </c:pt>
                <c:pt idx="754">
                  <c:v>56</c:v>
                </c:pt>
                <c:pt idx="755">
                  <c:v>56</c:v>
                </c:pt>
                <c:pt idx="756">
                  <c:v>56</c:v>
                </c:pt>
                <c:pt idx="757">
                  <c:v>56</c:v>
                </c:pt>
                <c:pt idx="758">
                  <c:v>56</c:v>
                </c:pt>
                <c:pt idx="759">
                  <c:v>56</c:v>
                </c:pt>
                <c:pt idx="760">
                  <c:v>56</c:v>
                </c:pt>
                <c:pt idx="761">
                  <c:v>56</c:v>
                </c:pt>
                <c:pt idx="762">
                  <c:v>56</c:v>
                </c:pt>
                <c:pt idx="763">
                  <c:v>56</c:v>
                </c:pt>
                <c:pt idx="764">
                  <c:v>56</c:v>
                </c:pt>
                <c:pt idx="765">
                  <c:v>56</c:v>
                </c:pt>
                <c:pt idx="766">
                  <c:v>56</c:v>
                </c:pt>
                <c:pt idx="767">
                  <c:v>56</c:v>
                </c:pt>
                <c:pt idx="768">
                  <c:v>56</c:v>
                </c:pt>
                <c:pt idx="769">
                  <c:v>56</c:v>
                </c:pt>
                <c:pt idx="770">
                  <c:v>56</c:v>
                </c:pt>
                <c:pt idx="771">
                  <c:v>56</c:v>
                </c:pt>
                <c:pt idx="772">
                  <c:v>56</c:v>
                </c:pt>
                <c:pt idx="773">
                  <c:v>56</c:v>
                </c:pt>
                <c:pt idx="774">
                  <c:v>56</c:v>
                </c:pt>
                <c:pt idx="775">
                  <c:v>56</c:v>
                </c:pt>
                <c:pt idx="776">
                  <c:v>56</c:v>
                </c:pt>
                <c:pt idx="777">
                  <c:v>56</c:v>
                </c:pt>
                <c:pt idx="778">
                  <c:v>56</c:v>
                </c:pt>
                <c:pt idx="779">
                  <c:v>56</c:v>
                </c:pt>
                <c:pt idx="780">
                  <c:v>56</c:v>
                </c:pt>
                <c:pt idx="781">
                  <c:v>56</c:v>
                </c:pt>
                <c:pt idx="782">
                  <c:v>56</c:v>
                </c:pt>
                <c:pt idx="783">
                  <c:v>56</c:v>
                </c:pt>
                <c:pt idx="784">
                  <c:v>56</c:v>
                </c:pt>
                <c:pt idx="785">
                  <c:v>56</c:v>
                </c:pt>
                <c:pt idx="786">
                  <c:v>56</c:v>
                </c:pt>
                <c:pt idx="787">
                  <c:v>56</c:v>
                </c:pt>
                <c:pt idx="788">
                  <c:v>56</c:v>
                </c:pt>
                <c:pt idx="789">
                  <c:v>56</c:v>
                </c:pt>
                <c:pt idx="790">
                  <c:v>55</c:v>
                </c:pt>
                <c:pt idx="791">
                  <c:v>55</c:v>
                </c:pt>
                <c:pt idx="792">
                  <c:v>55</c:v>
                </c:pt>
                <c:pt idx="793">
                  <c:v>55</c:v>
                </c:pt>
                <c:pt idx="794">
                  <c:v>55</c:v>
                </c:pt>
                <c:pt idx="795">
                  <c:v>55</c:v>
                </c:pt>
                <c:pt idx="796">
                  <c:v>55</c:v>
                </c:pt>
                <c:pt idx="797">
                  <c:v>55</c:v>
                </c:pt>
                <c:pt idx="798">
                  <c:v>55</c:v>
                </c:pt>
                <c:pt idx="799">
                  <c:v>55</c:v>
                </c:pt>
                <c:pt idx="800">
                  <c:v>55</c:v>
                </c:pt>
                <c:pt idx="801">
                  <c:v>55</c:v>
                </c:pt>
                <c:pt idx="802">
                  <c:v>55</c:v>
                </c:pt>
                <c:pt idx="803">
                  <c:v>55</c:v>
                </c:pt>
                <c:pt idx="804">
                  <c:v>55</c:v>
                </c:pt>
                <c:pt idx="805">
                  <c:v>55</c:v>
                </c:pt>
                <c:pt idx="806">
                  <c:v>55</c:v>
                </c:pt>
                <c:pt idx="807">
                  <c:v>55</c:v>
                </c:pt>
                <c:pt idx="808">
                  <c:v>55</c:v>
                </c:pt>
                <c:pt idx="809">
                  <c:v>55</c:v>
                </c:pt>
                <c:pt idx="810">
                  <c:v>55</c:v>
                </c:pt>
                <c:pt idx="811">
                  <c:v>55</c:v>
                </c:pt>
                <c:pt idx="812">
                  <c:v>55</c:v>
                </c:pt>
                <c:pt idx="813">
                  <c:v>55</c:v>
                </c:pt>
                <c:pt idx="814">
                  <c:v>55</c:v>
                </c:pt>
                <c:pt idx="815">
                  <c:v>55</c:v>
                </c:pt>
                <c:pt idx="816">
                  <c:v>55</c:v>
                </c:pt>
                <c:pt idx="817">
                  <c:v>55</c:v>
                </c:pt>
                <c:pt idx="818">
                  <c:v>55</c:v>
                </c:pt>
                <c:pt idx="819">
                  <c:v>55</c:v>
                </c:pt>
                <c:pt idx="820">
                  <c:v>55</c:v>
                </c:pt>
                <c:pt idx="821">
                  <c:v>55</c:v>
                </c:pt>
                <c:pt idx="822">
                  <c:v>55</c:v>
                </c:pt>
                <c:pt idx="823">
                  <c:v>55</c:v>
                </c:pt>
                <c:pt idx="824">
                  <c:v>55</c:v>
                </c:pt>
                <c:pt idx="825">
                  <c:v>55</c:v>
                </c:pt>
                <c:pt idx="826">
                  <c:v>55</c:v>
                </c:pt>
                <c:pt idx="827">
                  <c:v>55</c:v>
                </c:pt>
                <c:pt idx="828">
                  <c:v>55</c:v>
                </c:pt>
                <c:pt idx="829">
                  <c:v>55</c:v>
                </c:pt>
                <c:pt idx="830">
                  <c:v>55</c:v>
                </c:pt>
                <c:pt idx="831">
                  <c:v>55</c:v>
                </c:pt>
                <c:pt idx="832">
                  <c:v>55</c:v>
                </c:pt>
                <c:pt idx="833">
                  <c:v>55</c:v>
                </c:pt>
                <c:pt idx="834">
                  <c:v>55</c:v>
                </c:pt>
                <c:pt idx="835">
                  <c:v>55</c:v>
                </c:pt>
                <c:pt idx="836">
                  <c:v>55</c:v>
                </c:pt>
                <c:pt idx="837">
                  <c:v>55</c:v>
                </c:pt>
                <c:pt idx="838">
                  <c:v>55</c:v>
                </c:pt>
                <c:pt idx="839">
                  <c:v>55</c:v>
                </c:pt>
                <c:pt idx="840">
                  <c:v>55</c:v>
                </c:pt>
                <c:pt idx="841">
                  <c:v>55</c:v>
                </c:pt>
                <c:pt idx="842">
                  <c:v>55</c:v>
                </c:pt>
                <c:pt idx="843">
                  <c:v>55</c:v>
                </c:pt>
                <c:pt idx="844">
                  <c:v>55</c:v>
                </c:pt>
                <c:pt idx="845">
                  <c:v>55</c:v>
                </c:pt>
                <c:pt idx="846">
                  <c:v>55</c:v>
                </c:pt>
                <c:pt idx="847">
                  <c:v>55</c:v>
                </c:pt>
                <c:pt idx="848">
                  <c:v>55</c:v>
                </c:pt>
                <c:pt idx="849">
                  <c:v>55</c:v>
                </c:pt>
                <c:pt idx="850">
                  <c:v>55</c:v>
                </c:pt>
                <c:pt idx="851">
                  <c:v>55</c:v>
                </c:pt>
                <c:pt idx="852">
                  <c:v>55</c:v>
                </c:pt>
                <c:pt idx="853">
                  <c:v>55</c:v>
                </c:pt>
                <c:pt idx="854">
                  <c:v>55</c:v>
                </c:pt>
                <c:pt idx="855">
                  <c:v>55</c:v>
                </c:pt>
                <c:pt idx="856">
                  <c:v>55</c:v>
                </c:pt>
                <c:pt idx="857">
                  <c:v>55</c:v>
                </c:pt>
                <c:pt idx="858">
                  <c:v>55</c:v>
                </c:pt>
                <c:pt idx="859">
                  <c:v>55</c:v>
                </c:pt>
                <c:pt idx="860">
                  <c:v>55</c:v>
                </c:pt>
                <c:pt idx="861">
                  <c:v>55</c:v>
                </c:pt>
                <c:pt idx="862">
                  <c:v>55</c:v>
                </c:pt>
                <c:pt idx="863">
                  <c:v>55</c:v>
                </c:pt>
                <c:pt idx="864">
                  <c:v>55</c:v>
                </c:pt>
                <c:pt idx="865">
                  <c:v>54</c:v>
                </c:pt>
                <c:pt idx="866">
                  <c:v>54</c:v>
                </c:pt>
                <c:pt idx="867">
                  <c:v>54</c:v>
                </c:pt>
                <c:pt idx="868">
                  <c:v>54</c:v>
                </c:pt>
                <c:pt idx="869">
                  <c:v>54</c:v>
                </c:pt>
                <c:pt idx="870">
                  <c:v>54</c:v>
                </c:pt>
                <c:pt idx="871">
                  <c:v>54</c:v>
                </c:pt>
                <c:pt idx="872">
                  <c:v>54</c:v>
                </c:pt>
                <c:pt idx="873">
                  <c:v>54</c:v>
                </c:pt>
                <c:pt idx="874">
                  <c:v>54</c:v>
                </c:pt>
                <c:pt idx="875">
                  <c:v>54</c:v>
                </c:pt>
                <c:pt idx="876">
                  <c:v>54</c:v>
                </c:pt>
                <c:pt idx="877">
                  <c:v>54</c:v>
                </c:pt>
                <c:pt idx="878">
                  <c:v>54</c:v>
                </c:pt>
                <c:pt idx="879">
                  <c:v>54</c:v>
                </c:pt>
                <c:pt idx="880">
                  <c:v>54</c:v>
                </c:pt>
                <c:pt idx="881">
                  <c:v>54</c:v>
                </c:pt>
                <c:pt idx="882">
                  <c:v>54</c:v>
                </c:pt>
                <c:pt idx="883">
                  <c:v>54</c:v>
                </c:pt>
                <c:pt idx="884">
                  <c:v>54</c:v>
                </c:pt>
                <c:pt idx="885">
                  <c:v>54</c:v>
                </c:pt>
                <c:pt idx="886">
                  <c:v>54</c:v>
                </c:pt>
                <c:pt idx="887">
                  <c:v>54</c:v>
                </c:pt>
                <c:pt idx="888">
                  <c:v>54</c:v>
                </c:pt>
                <c:pt idx="889">
                  <c:v>54</c:v>
                </c:pt>
                <c:pt idx="890">
                  <c:v>54</c:v>
                </c:pt>
                <c:pt idx="891">
                  <c:v>54</c:v>
                </c:pt>
                <c:pt idx="892">
                  <c:v>54</c:v>
                </c:pt>
                <c:pt idx="893">
                  <c:v>54</c:v>
                </c:pt>
                <c:pt idx="894">
                  <c:v>54</c:v>
                </c:pt>
                <c:pt idx="895">
                  <c:v>54</c:v>
                </c:pt>
                <c:pt idx="896">
                  <c:v>54</c:v>
                </c:pt>
                <c:pt idx="897">
                  <c:v>54</c:v>
                </c:pt>
                <c:pt idx="898">
                  <c:v>54</c:v>
                </c:pt>
                <c:pt idx="899">
                  <c:v>54</c:v>
                </c:pt>
                <c:pt idx="900">
                  <c:v>54</c:v>
                </c:pt>
                <c:pt idx="901">
                  <c:v>54</c:v>
                </c:pt>
                <c:pt idx="902">
                  <c:v>54</c:v>
                </c:pt>
                <c:pt idx="903">
                  <c:v>54</c:v>
                </c:pt>
                <c:pt idx="904">
                  <c:v>54</c:v>
                </c:pt>
                <c:pt idx="905">
                  <c:v>54</c:v>
                </c:pt>
                <c:pt idx="906">
                  <c:v>54</c:v>
                </c:pt>
                <c:pt idx="907">
                  <c:v>54</c:v>
                </c:pt>
                <c:pt idx="908">
                  <c:v>54</c:v>
                </c:pt>
                <c:pt idx="909">
                  <c:v>54</c:v>
                </c:pt>
                <c:pt idx="910">
                  <c:v>54</c:v>
                </c:pt>
                <c:pt idx="911">
                  <c:v>54</c:v>
                </c:pt>
                <c:pt idx="912">
                  <c:v>54</c:v>
                </c:pt>
                <c:pt idx="913">
                  <c:v>54</c:v>
                </c:pt>
                <c:pt idx="914">
                  <c:v>54</c:v>
                </c:pt>
                <c:pt idx="915">
                  <c:v>54</c:v>
                </c:pt>
                <c:pt idx="916">
                  <c:v>54</c:v>
                </c:pt>
                <c:pt idx="917">
                  <c:v>54</c:v>
                </c:pt>
                <c:pt idx="918">
                  <c:v>54</c:v>
                </c:pt>
                <c:pt idx="919">
                  <c:v>54</c:v>
                </c:pt>
                <c:pt idx="920">
                  <c:v>54</c:v>
                </c:pt>
                <c:pt idx="921">
                  <c:v>54</c:v>
                </c:pt>
                <c:pt idx="922">
                  <c:v>54</c:v>
                </c:pt>
                <c:pt idx="923">
                  <c:v>54</c:v>
                </c:pt>
                <c:pt idx="924">
                  <c:v>54</c:v>
                </c:pt>
                <c:pt idx="925">
                  <c:v>54</c:v>
                </c:pt>
                <c:pt idx="926">
                  <c:v>54</c:v>
                </c:pt>
                <c:pt idx="927">
                  <c:v>54</c:v>
                </c:pt>
                <c:pt idx="928">
                  <c:v>54</c:v>
                </c:pt>
                <c:pt idx="929">
                  <c:v>54</c:v>
                </c:pt>
                <c:pt idx="930">
                  <c:v>54</c:v>
                </c:pt>
                <c:pt idx="931">
                  <c:v>54</c:v>
                </c:pt>
                <c:pt idx="932">
                  <c:v>54</c:v>
                </c:pt>
                <c:pt idx="933">
                  <c:v>54</c:v>
                </c:pt>
                <c:pt idx="934">
                  <c:v>54</c:v>
                </c:pt>
                <c:pt idx="935">
                  <c:v>54</c:v>
                </c:pt>
                <c:pt idx="936">
                  <c:v>54</c:v>
                </c:pt>
                <c:pt idx="937">
                  <c:v>54</c:v>
                </c:pt>
                <c:pt idx="938">
                  <c:v>54</c:v>
                </c:pt>
                <c:pt idx="939">
                  <c:v>54</c:v>
                </c:pt>
                <c:pt idx="940">
                  <c:v>54</c:v>
                </c:pt>
                <c:pt idx="941">
                  <c:v>54</c:v>
                </c:pt>
                <c:pt idx="942">
                  <c:v>54</c:v>
                </c:pt>
                <c:pt idx="943">
                  <c:v>54</c:v>
                </c:pt>
                <c:pt idx="944">
                  <c:v>54</c:v>
                </c:pt>
                <c:pt idx="945">
                  <c:v>54</c:v>
                </c:pt>
                <c:pt idx="946">
                  <c:v>54</c:v>
                </c:pt>
                <c:pt idx="947">
                  <c:v>54</c:v>
                </c:pt>
                <c:pt idx="948">
                  <c:v>54</c:v>
                </c:pt>
                <c:pt idx="949">
                  <c:v>54</c:v>
                </c:pt>
                <c:pt idx="950">
                  <c:v>54</c:v>
                </c:pt>
                <c:pt idx="951">
                  <c:v>54</c:v>
                </c:pt>
                <c:pt idx="952">
                  <c:v>54</c:v>
                </c:pt>
                <c:pt idx="953">
                  <c:v>54</c:v>
                </c:pt>
                <c:pt idx="954">
                  <c:v>53</c:v>
                </c:pt>
                <c:pt idx="955">
                  <c:v>53</c:v>
                </c:pt>
                <c:pt idx="956">
                  <c:v>53</c:v>
                </c:pt>
                <c:pt idx="957">
                  <c:v>53</c:v>
                </c:pt>
                <c:pt idx="958">
                  <c:v>53</c:v>
                </c:pt>
                <c:pt idx="959">
                  <c:v>53</c:v>
                </c:pt>
                <c:pt idx="960">
                  <c:v>53</c:v>
                </c:pt>
                <c:pt idx="961">
                  <c:v>53</c:v>
                </c:pt>
                <c:pt idx="962">
                  <c:v>53</c:v>
                </c:pt>
                <c:pt idx="963">
                  <c:v>53</c:v>
                </c:pt>
                <c:pt idx="964">
                  <c:v>53</c:v>
                </c:pt>
                <c:pt idx="965">
                  <c:v>53</c:v>
                </c:pt>
                <c:pt idx="966">
                  <c:v>53</c:v>
                </c:pt>
                <c:pt idx="967">
                  <c:v>53</c:v>
                </c:pt>
                <c:pt idx="968">
                  <c:v>53</c:v>
                </c:pt>
                <c:pt idx="969">
                  <c:v>53</c:v>
                </c:pt>
                <c:pt idx="970">
                  <c:v>53</c:v>
                </c:pt>
                <c:pt idx="971">
                  <c:v>53</c:v>
                </c:pt>
                <c:pt idx="972">
                  <c:v>53</c:v>
                </c:pt>
                <c:pt idx="973">
                  <c:v>53</c:v>
                </c:pt>
                <c:pt idx="974">
                  <c:v>53</c:v>
                </c:pt>
                <c:pt idx="975">
                  <c:v>53</c:v>
                </c:pt>
                <c:pt idx="976">
                  <c:v>53</c:v>
                </c:pt>
                <c:pt idx="977">
                  <c:v>53</c:v>
                </c:pt>
                <c:pt idx="978">
                  <c:v>53</c:v>
                </c:pt>
                <c:pt idx="979">
                  <c:v>53</c:v>
                </c:pt>
                <c:pt idx="980">
                  <c:v>53</c:v>
                </c:pt>
                <c:pt idx="981">
                  <c:v>53</c:v>
                </c:pt>
                <c:pt idx="982">
                  <c:v>53</c:v>
                </c:pt>
                <c:pt idx="983">
                  <c:v>53</c:v>
                </c:pt>
                <c:pt idx="984">
                  <c:v>53</c:v>
                </c:pt>
                <c:pt idx="985">
                  <c:v>53</c:v>
                </c:pt>
                <c:pt idx="986">
                  <c:v>53</c:v>
                </c:pt>
                <c:pt idx="987">
                  <c:v>53</c:v>
                </c:pt>
                <c:pt idx="988">
                  <c:v>53</c:v>
                </c:pt>
                <c:pt idx="989">
                  <c:v>53</c:v>
                </c:pt>
                <c:pt idx="990">
                  <c:v>53</c:v>
                </c:pt>
                <c:pt idx="991">
                  <c:v>53</c:v>
                </c:pt>
                <c:pt idx="992">
                  <c:v>53</c:v>
                </c:pt>
                <c:pt idx="993">
                  <c:v>53</c:v>
                </c:pt>
                <c:pt idx="994">
                  <c:v>53</c:v>
                </c:pt>
                <c:pt idx="995">
                  <c:v>53</c:v>
                </c:pt>
                <c:pt idx="996">
                  <c:v>53</c:v>
                </c:pt>
                <c:pt idx="997">
                  <c:v>53</c:v>
                </c:pt>
                <c:pt idx="998">
                  <c:v>53</c:v>
                </c:pt>
                <c:pt idx="999">
                  <c:v>53</c:v>
                </c:pt>
                <c:pt idx="1000">
                  <c:v>53</c:v>
                </c:pt>
                <c:pt idx="1001">
                  <c:v>53</c:v>
                </c:pt>
                <c:pt idx="1002">
                  <c:v>53</c:v>
                </c:pt>
                <c:pt idx="1003">
                  <c:v>53</c:v>
                </c:pt>
                <c:pt idx="1004">
                  <c:v>53</c:v>
                </c:pt>
                <c:pt idx="1005">
                  <c:v>53</c:v>
                </c:pt>
                <c:pt idx="1006">
                  <c:v>53</c:v>
                </c:pt>
                <c:pt idx="1007">
                  <c:v>53</c:v>
                </c:pt>
                <c:pt idx="1008">
                  <c:v>53</c:v>
                </c:pt>
                <c:pt idx="1009">
                  <c:v>53</c:v>
                </c:pt>
                <c:pt idx="1010">
                  <c:v>53</c:v>
                </c:pt>
                <c:pt idx="1011">
                  <c:v>53</c:v>
                </c:pt>
                <c:pt idx="1012">
                  <c:v>53</c:v>
                </c:pt>
                <c:pt idx="1013">
                  <c:v>53</c:v>
                </c:pt>
                <c:pt idx="1014">
                  <c:v>53</c:v>
                </c:pt>
                <c:pt idx="1015">
                  <c:v>53</c:v>
                </c:pt>
                <c:pt idx="1016">
                  <c:v>53</c:v>
                </c:pt>
                <c:pt idx="1017">
                  <c:v>53</c:v>
                </c:pt>
                <c:pt idx="1018">
                  <c:v>53</c:v>
                </c:pt>
                <c:pt idx="1019">
                  <c:v>53</c:v>
                </c:pt>
                <c:pt idx="1020">
                  <c:v>53</c:v>
                </c:pt>
                <c:pt idx="1021">
                  <c:v>53</c:v>
                </c:pt>
                <c:pt idx="1022">
                  <c:v>53</c:v>
                </c:pt>
                <c:pt idx="1023">
                  <c:v>53</c:v>
                </c:pt>
                <c:pt idx="1024">
                  <c:v>53</c:v>
                </c:pt>
                <c:pt idx="1025">
                  <c:v>53</c:v>
                </c:pt>
                <c:pt idx="1026">
                  <c:v>53</c:v>
                </c:pt>
                <c:pt idx="1027">
                  <c:v>53</c:v>
                </c:pt>
                <c:pt idx="1028">
                  <c:v>53</c:v>
                </c:pt>
                <c:pt idx="1029">
                  <c:v>53</c:v>
                </c:pt>
                <c:pt idx="1030">
                  <c:v>53</c:v>
                </c:pt>
                <c:pt idx="1031">
                  <c:v>53</c:v>
                </c:pt>
                <c:pt idx="1032">
                  <c:v>53</c:v>
                </c:pt>
                <c:pt idx="1033">
                  <c:v>53</c:v>
                </c:pt>
                <c:pt idx="1034">
                  <c:v>53</c:v>
                </c:pt>
                <c:pt idx="1035">
                  <c:v>53</c:v>
                </c:pt>
                <c:pt idx="1036">
                  <c:v>53</c:v>
                </c:pt>
                <c:pt idx="1037">
                  <c:v>53</c:v>
                </c:pt>
                <c:pt idx="1038">
                  <c:v>53</c:v>
                </c:pt>
                <c:pt idx="1039">
                  <c:v>53</c:v>
                </c:pt>
                <c:pt idx="1040">
                  <c:v>53</c:v>
                </c:pt>
                <c:pt idx="1041">
                  <c:v>53</c:v>
                </c:pt>
                <c:pt idx="1042">
                  <c:v>53</c:v>
                </c:pt>
                <c:pt idx="1043">
                  <c:v>53</c:v>
                </c:pt>
                <c:pt idx="1044">
                  <c:v>53</c:v>
                </c:pt>
                <c:pt idx="1045">
                  <c:v>53</c:v>
                </c:pt>
                <c:pt idx="1046">
                  <c:v>53</c:v>
                </c:pt>
                <c:pt idx="1047">
                  <c:v>53</c:v>
                </c:pt>
                <c:pt idx="1048">
                  <c:v>53</c:v>
                </c:pt>
                <c:pt idx="1049">
                  <c:v>53</c:v>
                </c:pt>
                <c:pt idx="1050">
                  <c:v>53</c:v>
                </c:pt>
                <c:pt idx="1051">
                  <c:v>53</c:v>
                </c:pt>
                <c:pt idx="1052">
                  <c:v>53</c:v>
                </c:pt>
                <c:pt idx="1053">
                  <c:v>53</c:v>
                </c:pt>
                <c:pt idx="1054">
                  <c:v>53</c:v>
                </c:pt>
                <c:pt idx="1055">
                  <c:v>53</c:v>
                </c:pt>
                <c:pt idx="1056">
                  <c:v>53</c:v>
                </c:pt>
                <c:pt idx="1057">
                  <c:v>53</c:v>
                </c:pt>
                <c:pt idx="1058">
                  <c:v>53</c:v>
                </c:pt>
                <c:pt idx="1059">
                  <c:v>53</c:v>
                </c:pt>
                <c:pt idx="1060">
                  <c:v>53</c:v>
                </c:pt>
                <c:pt idx="1061">
                  <c:v>53</c:v>
                </c:pt>
                <c:pt idx="1062">
                  <c:v>53</c:v>
                </c:pt>
                <c:pt idx="1063">
                  <c:v>52</c:v>
                </c:pt>
                <c:pt idx="1064">
                  <c:v>52</c:v>
                </c:pt>
                <c:pt idx="1065">
                  <c:v>52</c:v>
                </c:pt>
                <c:pt idx="1066">
                  <c:v>52</c:v>
                </c:pt>
                <c:pt idx="1067">
                  <c:v>52</c:v>
                </c:pt>
                <c:pt idx="1068">
                  <c:v>52</c:v>
                </c:pt>
                <c:pt idx="1069">
                  <c:v>52</c:v>
                </c:pt>
                <c:pt idx="1070">
                  <c:v>52</c:v>
                </c:pt>
                <c:pt idx="1071">
                  <c:v>52</c:v>
                </c:pt>
                <c:pt idx="1072">
                  <c:v>52</c:v>
                </c:pt>
                <c:pt idx="1073">
                  <c:v>52</c:v>
                </c:pt>
                <c:pt idx="1074">
                  <c:v>52</c:v>
                </c:pt>
                <c:pt idx="1075">
                  <c:v>52</c:v>
                </c:pt>
                <c:pt idx="1076">
                  <c:v>52</c:v>
                </c:pt>
                <c:pt idx="1077">
                  <c:v>52</c:v>
                </c:pt>
                <c:pt idx="1078">
                  <c:v>52</c:v>
                </c:pt>
                <c:pt idx="1079">
                  <c:v>52</c:v>
                </c:pt>
                <c:pt idx="1080">
                  <c:v>52</c:v>
                </c:pt>
                <c:pt idx="1081">
                  <c:v>52</c:v>
                </c:pt>
                <c:pt idx="1082">
                  <c:v>52</c:v>
                </c:pt>
                <c:pt idx="1083">
                  <c:v>52</c:v>
                </c:pt>
                <c:pt idx="1084">
                  <c:v>52</c:v>
                </c:pt>
                <c:pt idx="1085">
                  <c:v>52</c:v>
                </c:pt>
                <c:pt idx="1086">
                  <c:v>52</c:v>
                </c:pt>
                <c:pt idx="1087">
                  <c:v>52</c:v>
                </c:pt>
                <c:pt idx="1088">
                  <c:v>52</c:v>
                </c:pt>
                <c:pt idx="1089">
                  <c:v>52</c:v>
                </c:pt>
                <c:pt idx="1090">
                  <c:v>52</c:v>
                </c:pt>
                <c:pt idx="1091">
                  <c:v>52</c:v>
                </c:pt>
                <c:pt idx="1092">
                  <c:v>52</c:v>
                </c:pt>
                <c:pt idx="1093">
                  <c:v>52</c:v>
                </c:pt>
                <c:pt idx="1094">
                  <c:v>52</c:v>
                </c:pt>
                <c:pt idx="1095">
                  <c:v>52</c:v>
                </c:pt>
                <c:pt idx="1096">
                  <c:v>52</c:v>
                </c:pt>
                <c:pt idx="1097">
                  <c:v>52</c:v>
                </c:pt>
                <c:pt idx="1098">
                  <c:v>52</c:v>
                </c:pt>
                <c:pt idx="1099">
                  <c:v>52</c:v>
                </c:pt>
                <c:pt idx="1100">
                  <c:v>52</c:v>
                </c:pt>
                <c:pt idx="1101">
                  <c:v>52</c:v>
                </c:pt>
                <c:pt idx="1102">
                  <c:v>52</c:v>
                </c:pt>
                <c:pt idx="1103">
                  <c:v>52</c:v>
                </c:pt>
                <c:pt idx="1104">
                  <c:v>52</c:v>
                </c:pt>
                <c:pt idx="1105">
                  <c:v>52</c:v>
                </c:pt>
                <c:pt idx="1106">
                  <c:v>52</c:v>
                </c:pt>
                <c:pt idx="1107">
                  <c:v>52</c:v>
                </c:pt>
                <c:pt idx="1108">
                  <c:v>52</c:v>
                </c:pt>
                <c:pt idx="1109">
                  <c:v>52</c:v>
                </c:pt>
                <c:pt idx="1110">
                  <c:v>52</c:v>
                </c:pt>
                <c:pt idx="1111">
                  <c:v>52</c:v>
                </c:pt>
                <c:pt idx="1112">
                  <c:v>52</c:v>
                </c:pt>
                <c:pt idx="1113">
                  <c:v>52</c:v>
                </c:pt>
                <c:pt idx="1114">
                  <c:v>52</c:v>
                </c:pt>
                <c:pt idx="1115">
                  <c:v>52</c:v>
                </c:pt>
                <c:pt idx="1116">
                  <c:v>52</c:v>
                </c:pt>
                <c:pt idx="1117">
                  <c:v>52</c:v>
                </c:pt>
                <c:pt idx="1118">
                  <c:v>52</c:v>
                </c:pt>
                <c:pt idx="1119">
                  <c:v>52</c:v>
                </c:pt>
                <c:pt idx="1120">
                  <c:v>52</c:v>
                </c:pt>
                <c:pt idx="1121">
                  <c:v>52</c:v>
                </c:pt>
                <c:pt idx="1122">
                  <c:v>52</c:v>
                </c:pt>
                <c:pt idx="1123">
                  <c:v>52</c:v>
                </c:pt>
                <c:pt idx="1124">
                  <c:v>52</c:v>
                </c:pt>
                <c:pt idx="1125">
                  <c:v>52</c:v>
                </c:pt>
                <c:pt idx="1126">
                  <c:v>52</c:v>
                </c:pt>
                <c:pt idx="1127">
                  <c:v>52</c:v>
                </c:pt>
                <c:pt idx="1128">
                  <c:v>52</c:v>
                </c:pt>
                <c:pt idx="1129">
                  <c:v>52</c:v>
                </c:pt>
                <c:pt idx="1130">
                  <c:v>52</c:v>
                </c:pt>
                <c:pt idx="1131">
                  <c:v>52</c:v>
                </c:pt>
                <c:pt idx="1132">
                  <c:v>52</c:v>
                </c:pt>
                <c:pt idx="1133">
                  <c:v>52</c:v>
                </c:pt>
                <c:pt idx="1134">
                  <c:v>52</c:v>
                </c:pt>
                <c:pt idx="1135">
                  <c:v>52</c:v>
                </c:pt>
                <c:pt idx="1136">
                  <c:v>52</c:v>
                </c:pt>
                <c:pt idx="1137">
                  <c:v>52</c:v>
                </c:pt>
                <c:pt idx="1138">
                  <c:v>52</c:v>
                </c:pt>
                <c:pt idx="1139">
                  <c:v>52</c:v>
                </c:pt>
                <c:pt idx="1140">
                  <c:v>52</c:v>
                </c:pt>
                <c:pt idx="1141">
                  <c:v>52</c:v>
                </c:pt>
                <c:pt idx="1142">
                  <c:v>52</c:v>
                </c:pt>
                <c:pt idx="1143">
                  <c:v>52</c:v>
                </c:pt>
                <c:pt idx="1144">
                  <c:v>52</c:v>
                </c:pt>
                <c:pt idx="1145">
                  <c:v>52</c:v>
                </c:pt>
                <c:pt idx="1146">
                  <c:v>52</c:v>
                </c:pt>
                <c:pt idx="1147">
                  <c:v>52</c:v>
                </c:pt>
                <c:pt idx="1148">
                  <c:v>52</c:v>
                </c:pt>
                <c:pt idx="1149">
                  <c:v>52</c:v>
                </c:pt>
                <c:pt idx="1150">
                  <c:v>52</c:v>
                </c:pt>
                <c:pt idx="1151">
                  <c:v>52</c:v>
                </c:pt>
                <c:pt idx="1152">
                  <c:v>52</c:v>
                </c:pt>
                <c:pt idx="1153">
                  <c:v>52</c:v>
                </c:pt>
                <c:pt idx="1154">
                  <c:v>52</c:v>
                </c:pt>
                <c:pt idx="1155">
                  <c:v>52</c:v>
                </c:pt>
                <c:pt idx="1156">
                  <c:v>52</c:v>
                </c:pt>
                <c:pt idx="1157">
                  <c:v>52</c:v>
                </c:pt>
                <c:pt idx="1158">
                  <c:v>52</c:v>
                </c:pt>
                <c:pt idx="1159">
                  <c:v>52</c:v>
                </c:pt>
                <c:pt idx="1160">
                  <c:v>52</c:v>
                </c:pt>
                <c:pt idx="1161">
                  <c:v>51</c:v>
                </c:pt>
                <c:pt idx="1162">
                  <c:v>51</c:v>
                </c:pt>
                <c:pt idx="1163">
                  <c:v>51</c:v>
                </c:pt>
                <c:pt idx="1164">
                  <c:v>51</c:v>
                </c:pt>
                <c:pt idx="1165">
                  <c:v>51</c:v>
                </c:pt>
                <c:pt idx="1166">
                  <c:v>51</c:v>
                </c:pt>
                <c:pt idx="1167">
                  <c:v>51</c:v>
                </c:pt>
                <c:pt idx="1168">
                  <c:v>51</c:v>
                </c:pt>
                <c:pt idx="1169">
                  <c:v>51</c:v>
                </c:pt>
                <c:pt idx="1170">
                  <c:v>51</c:v>
                </c:pt>
                <c:pt idx="1171">
                  <c:v>51</c:v>
                </c:pt>
                <c:pt idx="1172">
                  <c:v>51</c:v>
                </c:pt>
                <c:pt idx="1173">
                  <c:v>51</c:v>
                </c:pt>
                <c:pt idx="1174">
                  <c:v>51</c:v>
                </c:pt>
                <c:pt idx="1175">
                  <c:v>51</c:v>
                </c:pt>
                <c:pt idx="1176">
                  <c:v>51</c:v>
                </c:pt>
                <c:pt idx="1177">
                  <c:v>51</c:v>
                </c:pt>
                <c:pt idx="1178">
                  <c:v>51</c:v>
                </c:pt>
                <c:pt idx="1179">
                  <c:v>51</c:v>
                </c:pt>
                <c:pt idx="1180">
                  <c:v>51</c:v>
                </c:pt>
                <c:pt idx="1181">
                  <c:v>51</c:v>
                </c:pt>
                <c:pt idx="1182">
                  <c:v>51</c:v>
                </c:pt>
                <c:pt idx="1183">
                  <c:v>51</c:v>
                </c:pt>
                <c:pt idx="1184">
                  <c:v>51</c:v>
                </c:pt>
                <c:pt idx="1185">
                  <c:v>51</c:v>
                </c:pt>
                <c:pt idx="1186">
                  <c:v>51</c:v>
                </c:pt>
                <c:pt idx="1187">
                  <c:v>51</c:v>
                </c:pt>
                <c:pt idx="1188">
                  <c:v>51</c:v>
                </c:pt>
                <c:pt idx="1189">
                  <c:v>51</c:v>
                </c:pt>
                <c:pt idx="1190">
                  <c:v>51</c:v>
                </c:pt>
                <c:pt idx="1191">
                  <c:v>51</c:v>
                </c:pt>
                <c:pt idx="1192">
                  <c:v>51</c:v>
                </c:pt>
                <c:pt idx="1193">
                  <c:v>51</c:v>
                </c:pt>
                <c:pt idx="1194">
                  <c:v>51</c:v>
                </c:pt>
                <c:pt idx="1195">
                  <c:v>51</c:v>
                </c:pt>
                <c:pt idx="1196">
                  <c:v>51</c:v>
                </c:pt>
                <c:pt idx="1197">
                  <c:v>51</c:v>
                </c:pt>
                <c:pt idx="1198">
                  <c:v>51</c:v>
                </c:pt>
                <c:pt idx="1199">
                  <c:v>51</c:v>
                </c:pt>
                <c:pt idx="1200">
                  <c:v>51</c:v>
                </c:pt>
                <c:pt idx="1201">
                  <c:v>51</c:v>
                </c:pt>
                <c:pt idx="1202">
                  <c:v>51</c:v>
                </c:pt>
                <c:pt idx="1203">
                  <c:v>51</c:v>
                </c:pt>
                <c:pt idx="1204">
                  <c:v>51</c:v>
                </c:pt>
                <c:pt idx="1205">
                  <c:v>51</c:v>
                </c:pt>
                <c:pt idx="1206">
                  <c:v>51</c:v>
                </c:pt>
                <c:pt idx="1207">
                  <c:v>51</c:v>
                </c:pt>
                <c:pt idx="1208">
                  <c:v>51</c:v>
                </c:pt>
                <c:pt idx="1209">
                  <c:v>51</c:v>
                </c:pt>
                <c:pt idx="1210">
                  <c:v>51</c:v>
                </c:pt>
                <c:pt idx="1211">
                  <c:v>51</c:v>
                </c:pt>
                <c:pt idx="1212">
                  <c:v>51</c:v>
                </c:pt>
                <c:pt idx="1213">
                  <c:v>51</c:v>
                </c:pt>
                <c:pt idx="1214">
                  <c:v>51</c:v>
                </c:pt>
                <c:pt idx="1215">
                  <c:v>51</c:v>
                </c:pt>
                <c:pt idx="1216">
                  <c:v>51</c:v>
                </c:pt>
                <c:pt idx="1217">
                  <c:v>51</c:v>
                </c:pt>
                <c:pt idx="1218">
                  <c:v>51</c:v>
                </c:pt>
                <c:pt idx="1219">
                  <c:v>51</c:v>
                </c:pt>
                <c:pt idx="1220">
                  <c:v>51</c:v>
                </c:pt>
                <c:pt idx="1221">
                  <c:v>51</c:v>
                </c:pt>
                <c:pt idx="1222">
                  <c:v>51</c:v>
                </c:pt>
                <c:pt idx="1223">
                  <c:v>51</c:v>
                </c:pt>
                <c:pt idx="1224">
                  <c:v>51</c:v>
                </c:pt>
                <c:pt idx="1225">
                  <c:v>51</c:v>
                </c:pt>
                <c:pt idx="1226">
                  <c:v>51</c:v>
                </c:pt>
                <c:pt idx="1227">
                  <c:v>51</c:v>
                </c:pt>
                <c:pt idx="1228">
                  <c:v>51</c:v>
                </c:pt>
                <c:pt idx="1229">
                  <c:v>51</c:v>
                </c:pt>
                <c:pt idx="1230">
                  <c:v>51</c:v>
                </c:pt>
                <c:pt idx="1231">
                  <c:v>51</c:v>
                </c:pt>
                <c:pt idx="1232">
                  <c:v>51</c:v>
                </c:pt>
                <c:pt idx="1233">
                  <c:v>51</c:v>
                </c:pt>
                <c:pt idx="1234">
                  <c:v>51</c:v>
                </c:pt>
                <c:pt idx="1235">
                  <c:v>51</c:v>
                </c:pt>
                <c:pt idx="1236">
                  <c:v>51</c:v>
                </c:pt>
                <c:pt idx="1237">
                  <c:v>51</c:v>
                </c:pt>
                <c:pt idx="1238">
                  <c:v>51</c:v>
                </c:pt>
                <c:pt idx="1239">
                  <c:v>51</c:v>
                </c:pt>
                <c:pt idx="1240">
                  <c:v>51</c:v>
                </c:pt>
                <c:pt idx="1241">
                  <c:v>51</c:v>
                </c:pt>
                <c:pt idx="1242">
                  <c:v>51</c:v>
                </c:pt>
                <c:pt idx="1243">
                  <c:v>51</c:v>
                </c:pt>
                <c:pt idx="1244">
                  <c:v>51</c:v>
                </c:pt>
                <c:pt idx="1245">
                  <c:v>51</c:v>
                </c:pt>
                <c:pt idx="1246">
                  <c:v>51</c:v>
                </c:pt>
                <c:pt idx="1247">
                  <c:v>51</c:v>
                </c:pt>
                <c:pt idx="1248">
                  <c:v>51</c:v>
                </c:pt>
                <c:pt idx="1249">
                  <c:v>51</c:v>
                </c:pt>
                <c:pt idx="1250">
                  <c:v>51</c:v>
                </c:pt>
                <c:pt idx="1251">
                  <c:v>51</c:v>
                </c:pt>
                <c:pt idx="1252">
                  <c:v>51</c:v>
                </c:pt>
                <c:pt idx="1253">
                  <c:v>51</c:v>
                </c:pt>
                <c:pt idx="1254">
                  <c:v>51</c:v>
                </c:pt>
                <c:pt idx="1255">
                  <c:v>51</c:v>
                </c:pt>
                <c:pt idx="1256">
                  <c:v>51</c:v>
                </c:pt>
                <c:pt idx="1257">
                  <c:v>51</c:v>
                </c:pt>
                <c:pt idx="1258">
                  <c:v>51</c:v>
                </c:pt>
                <c:pt idx="1259">
                  <c:v>51</c:v>
                </c:pt>
                <c:pt idx="1260">
                  <c:v>51</c:v>
                </c:pt>
                <c:pt idx="1261">
                  <c:v>51</c:v>
                </c:pt>
                <c:pt idx="1262">
                  <c:v>51</c:v>
                </c:pt>
                <c:pt idx="1263">
                  <c:v>51</c:v>
                </c:pt>
                <c:pt idx="1264">
                  <c:v>51</c:v>
                </c:pt>
                <c:pt idx="1265">
                  <c:v>51</c:v>
                </c:pt>
                <c:pt idx="1266">
                  <c:v>51</c:v>
                </c:pt>
                <c:pt idx="1267">
                  <c:v>51</c:v>
                </c:pt>
                <c:pt idx="1268">
                  <c:v>51</c:v>
                </c:pt>
                <c:pt idx="1269">
                  <c:v>51</c:v>
                </c:pt>
                <c:pt idx="1270">
                  <c:v>50</c:v>
                </c:pt>
                <c:pt idx="1271">
                  <c:v>50</c:v>
                </c:pt>
                <c:pt idx="1272">
                  <c:v>50</c:v>
                </c:pt>
                <c:pt idx="1273">
                  <c:v>50</c:v>
                </c:pt>
                <c:pt idx="1274">
                  <c:v>50</c:v>
                </c:pt>
                <c:pt idx="1275">
                  <c:v>50</c:v>
                </c:pt>
                <c:pt idx="1276">
                  <c:v>50</c:v>
                </c:pt>
                <c:pt idx="1277">
                  <c:v>50</c:v>
                </c:pt>
                <c:pt idx="1278">
                  <c:v>50</c:v>
                </c:pt>
                <c:pt idx="1279">
                  <c:v>50</c:v>
                </c:pt>
                <c:pt idx="1280">
                  <c:v>50</c:v>
                </c:pt>
                <c:pt idx="1281">
                  <c:v>50</c:v>
                </c:pt>
                <c:pt idx="1282">
                  <c:v>50</c:v>
                </c:pt>
                <c:pt idx="1283">
                  <c:v>50</c:v>
                </c:pt>
                <c:pt idx="1284">
                  <c:v>50</c:v>
                </c:pt>
                <c:pt idx="1285">
                  <c:v>50</c:v>
                </c:pt>
                <c:pt idx="1286">
                  <c:v>50</c:v>
                </c:pt>
                <c:pt idx="1287">
                  <c:v>50</c:v>
                </c:pt>
                <c:pt idx="1288">
                  <c:v>50</c:v>
                </c:pt>
                <c:pt idx="1289">
                  <c:v>50</c:v>
                </c:pt>
                <c:pt idx="1290">
                  <c:v>50</c:v>
                </c:pt>
                <c:pt idx="1291">
                  <c:v>50</c:v>
                </c:pt>
                <c:pt idx="1292">
                  <c:v>50</c:v>
                </c:pt>
                <c:pt idx="1293">
                  <c:v>50</c:v>
                </c:pt>
                <c:pt idx="1294">
                  <c:v>50</c:v>
                </c:pt>
                <c:pt idx="1295">
                  <c:v>50</c:v>
                </c:pt>
                <c:pt idx="1296">
                  <c:v>50</c:v>
                </c:pt>
                <c:pt idx="1297">
                  <c:v>50</c:v>
                </c:pt>
                <c:pt idx="1298">
                  <c:v>50</c:v>
                </c:pt>
                <c:pt idx="1299">
                  <c:v>50</c:v>
                </c:pt>
                <c:pt idx="1300">
                  <c:v>50</c:v>
                </c:pt>
                <c:pt idx="1301">
                  <c:v>50</c:v>
                </c:pt>
                <c:pt idx="1302">
                  <c:v>50</c:v>
                </c:pt>
                <c:pt idx="1303">
                  <c:v>50</c:v>
                </c:pt>
                <c:pt idx="1304">
                  <c:v>50</c:v>
                </c:pt>
                <c:pt idx="1305">
                  <c:v>50</c:v>
                </c:pt>
                <c:pt idx="1306">
                  <c:v>50</c:v>
                </c:pt>
                <c:pt idx="1307">
                  <c:v>50</c:v>
                </c:pt>
                <c:pt idx="1308">
                  <c:v>50</c:v>
                </c:pt>
                <c:pt idx="1309">
                  <c:v>50</c:v>
                </c:pt>
                <c:pt idx="1310">
                  <c:v>50</c:v>
                </c:pt>
                <c:pt idx="1311">
                  <c:v>50</c:v>
                </c:pt>
                <c:pt idx="1312">
                  <c:v>50</c:v>
                </c:pt>
                <c:pt idx="1313">
                  <c:v>50</c:v>
                </c:pt>
                <c:pt idx="1314">
                  <c:v>50</c:v>
                </c:pt>
                <c:pt idx="1315">
                  <c:v>50</c:v>
                </c:pt>
                <c:pt idx="1316">
                  <c:v>50</c:v>
                </c:pt>
                <c:pt idx="1317">
                  <c:v>50</c:v>
                </c:pt>
                <c:pt idx="1318">
                  <c:v>50</c:v>
                </c:pt>
                <c:pt idx="1319">
                  <c:v>50</c:v>
                </c:pt>
                <c:pt idx="1320">
                  <c:v>50</c:v>
                </c:pt>
                <c:pt idx="1321">
                  <c:v>50</c:v>
                </c:pt>
                <c:pt idx="1322">
                  <c:v>50</c:v>
                </c:pt>
                <c:pt idx="1323">
                  <c:v>50</c:v>
                </c:pt>
                <c:pt idx="1324">
                  <c:v>50</c:v>
                </c:pt>
                <c:pt idx="1325">
                  <c:v>50</c:v>
                </c:pt>
                <c:pt idx="1326">
                  <c:v>50</c:v>
                </c:pt>
                <c:pt idx="1327">
                  <c:v>50</c:v>
                </c:pt>
                <c:pt idx="1328">
                  <c:v>50</c:v>
                </c:pt>
                <c:pt idx="1329">
                  <c:v>50</c:v>
                </c:pt>
                <c:pt idx="1330">
                  <c:v>50</c:v>
                </c:pt>
                <c:pt idx="1331">
                  <c:v>50</c:v>
                </c:pt>
                <c:pt idx="1332">
                  <c:v>50</c:v>
                </c:pt>
                <c:pt idx="1333">
                  <c:v>50</c:v>
                </c:pt>
                <c:pt idx="1334">
                  <c:v>50</c:v>
                </c:pt>
                <c:pt idx="1335">
                  <c:v>50</c:v>
                </c:pt>
                <c:pt idx="1336">
                  <c:v>50</c:v>
                </c:pt>
                <c:pt idx="1337">
                  <c:v>50</c:v>
                </c:pt>
                <c:pt idx="1338">
                  <c:v>50</c:v>
                </c:pt>
                <c:pt idx="1339">
                  <c:v>50</c:v>
                </c:pt>
                <c:pt idx="1340">
                  <c:v>50</c:v>
                </c:pt>
                <c:pt idx="1341">
                  <c:v>50</c:v>
                </c:pt>
                <c:pt idx="1342">
                  <c:v>50</c:v>
                </c:pt>
                <c:pt idx="1343">
                  <c:v>50</c:v>
                </c:pt>
                <c:pt idx="1344">
                  <c:v>50</c:v>
                </c:pt>
                <c:pt idx="1345">
                  <c:v>50</c:v>
                </c:pt>
                <c:pt idx="1346">
                  <c:v>50</c:v>
                </c:pt>
                <c:pt idx="1347">
                  <c:v>50</c:v>
                </c:pt>
                <c:pt idx="1348">
                  <c:v>50</c:v>
                </c:pt>
                <c:pt idx="1349">
                  <c:v>50</c:v>
                </c:pt>
                <c:pt idx="1350">
                  <c:v>50</c:v>
                </c:pt>
                <c:pt idx="1351">
                  <c:v>50</c:v>
                </c:pt>
                <c:pt idx="1352">
                  <c:v>50</c:v>
                </c:pt>
                <c:pt idx="1353">
                  <c:v>50</c:v>
                </c:pt>
                <c:pt idx="1354">
                  <c:v>50</c:v>
                </c:pt>
                <c:pt idx="1355">
                  <c:v>50</c:v>
                </c:pt>
                <c:pt idx="1356">
                  <c:v>50</c:v>
                </c:pt>
                <c:pt idx="1357">
                  <c:v>50</c:v>
                </c:pt>
                <c:pt idx="1358">
                  <c:v>50</c:v>
                </c:pt>
                <c:pt idx="1359">
                  <c:v>50</c:v>
                </c:pt>
                <c:pt idx="1360">
                  <c:v>50</c:v>
                </c:pt>
                <c:pt idx="1361">
                  <c:v>50</c:v>
                </c:pt>
                <c:pt idx="1362">
                  <c:v>50</c:v>
                </c:pt>
                <c:pt idx="1363">
                  <c:v>50</c:v>
                </c:pt>
                <c:pt idx="1364">
                  <c:v>50</c:v>
                </c:pt>
                <c:pt idx="1365">
                  <c:v>50</c:v>
                </c:pt>
                <c:pt idx="1366">
                  <c:v>50</c:v>
                </c:pt>
                <c:pt idx="1367">
                  <c:v>50</c:v>
                </c:pt>
                <c:pt idx="1368">
                  <c:v>50</c:v>
                </c:pt>
                <c:pt idx="1369">
                  <c:v>50</c:v>
                </c:pt>
                <c:pt idx="1370">
                  <c:v>50</c:v>
                </c:pt>
                <c:pt idx="1371">
                  <c:v>50</c:v>
                </c:pt>
                <c:pt idx="1372">
                  <c:v>50</c:v>
                </c:pt>
                <c:pt idx="1373">
                  <c:v>50</c:v>
                </c:pt>
                <c:pt idx="1374">
                  <c:v>50</c:v>
                </c:pt>
                <c:pt idx="1375">
                  <c:v>50</c:v>
                </c:pt>
                <c:pt idx="1376">
                  <c:v>49</c:v>
                </c:pt>
                <c:pt idx="1377">
                  <c:v>49</c:v>
                </c:pt>
                <c:pt idx="1378">
                  <c:v>49</c:v>
                </c:pt>
                <c:pt idx="1379">
                  <c:v>49</c:v>
                </c:pt>
                <c:pt idx="1380">
                  <c:v>49</c:v>
                </c:pt>
                <c:pt idx="1381">
                  <c:v>49</c:v>
                </c:pt>
                <c:pt idx="1382">
                  <c:v>49</c:v>
                </c:pt>
                <c:pt idx="1383">
                  <c:v>49</c:v>
                </c:pt>
                <c:pt idx="1384">
                  <c:v>49</c:v>
                </c:pt>
                <c:pt idx="1385">
                  <c:v>49</c:v>
                </c:pt>
                <c:pt idx="1386">
                  <c:v>49</c:v>
                </c:pt>
                <c:pt idx="1387">
                  <c:v>49</c:v>
                </c:pt>
                <c:pt idx="1388">
                  <c:v>49</c:v>
                </c:pt>
                <c:pt idx="1389">
                  <c:v>49</c:v>
                </c:pt>
                <c:pt idx="1390">
                  <c:v>49</c:v>
                </c:pt>
                <c:pt idx="1391">
                  <c:v>49</c:v>
                </c:pt>
                <c:pt idx="1392">
                  <c:v>49</c:v>
                </c:pt>
                <c:pt idx="1393">
                  <c:v>49</c:v>
                </c:pt>
                <c:pt idx="1394">
                  <c:v>49</c:v>
                </c:pt>
                <c:pt idx="1395">
                  <c:v>49</c:v>
                </c:pt>
                <c:pt idx="1396">
                  <c:v>49</c:v>
                </c:pt>
                <c:pt idx="1397">
                  <c:v>49</c:v>
                </c:pt>
                <c:pt idx="1398">
                  <c:v>49</c:v>
                </c:pt>
                <c:pt idx="1399">
                  <c:v>49</c:v>
                </c:pt>
                <c:pt idx="1400">
                  <c:v>49</c:v>
                </c:pt>
                <c:pt idx="1401">
                  <c:v>49</c:v>
                </c:pt>
                <c:pt idx="1402">
                  <c:v>49</c:v>
                </c:pt>
                <c:pt idx="1403">
                  <c:v>49</c:v>
                </c:pt>
                <c:pt idx="1404">
                  <c:v>49</c:v>
                </c:pt>
                <c:pt idx="1405">
                  <c:v>49</c:v>
                </c:pt>
                <c:pt idx="1406">
                  <c:v>49</c:v>
                </c:pt>
                <c:pt idx="1407">
                  <c:v>49</c:v>
                </c:pt>
                <c:pt idx="1408">
                  <c:v>49</c:v>
                </c:pt>
                <c:pt idx="1409">
                  <c:v>49</c:v>
                </c:pt>
                <c:pt idx="1410">
                  <c:v>49</c:v>
                </c:pt>
                <c:pt idx="1411">
                  <c:v>49</c:v>
                </c:pt>
                <c:pt idx="1412">
                  <c:v>49</c:v>
                </c:pt>
                <c:pt idx="1413">
                  <c:v>49</c:v>
                </c:pt>
                <c:pt idx="1414">
                  <c:v>49</c:v>
                </c:pt>
                <c:pt idx="1415">
                  <c:v>49</c:v>
                </c:pt>
                <c:pt idx="1416">
                  <c:v>49</c:v>
                </c:pt>
                <c:pt idx="1417">
                  <c:v>49</c:v>
                </c:pt>
                <c:pt idx="1418">
                  <c:v>49</c:v>
                </c:pt>
                <c:pt idx="1419">
                  <c:v>49</c:v>
                </c:pt>
                <c:pt idx="1420">
                  <c:v>49</c:v>
                </c:pt>
                <c:pt idx="1421">
                  <c:v>49</c:v>
                </c:pt>
                <c:pt idx="1422">
                  <c:v>49</c:v>
                </c:pt>
                <c:pt idx="1423">
                  <c:v>49</c:v>
                </c:pt>
                <c:pt idx="1424">
                  <c:v>49</c:v>
                </c:pt>
                <c:pt idx="1425">
                  <c:v>49</c:v>
                </c:pt>
                <c:pt idx="1426">
                  <c:v>49</c:v>
                </c:pt>
                <c:pt idx="1427">
                  <c:v>49</c:v>
                </c:pt>
                <c:pt idx="1428">
                  <c:v>49</c:v>
                </c:pt>
                <c:pt idx="1429">
                  <c:v>49</c:v>
                </c:pt>
                <c:pt idx="1430">
                  <c:v>49</c:v>
                </c:pt>
                <c:pt idx="1431">
                  <c:v>49</c:v>
                </c:pt>
                <c:pt idx="1432">
                  <c:v>49</c:v>
                </c:pt>
                <c:pt idx="1433">
                  <c:v>49</c:v>
                </c:pt>
                <c:pt idx="1434">
                  <c:v>49</c:v>
                </c:pt>
                <c:pt idx="1435">
                  <c:v>49</c:v>
                </c:pt>
                <c:pt idx="1436">
                  <c:v>49</c:v>
                </c:pt>
                <c:pt idx="1437">
                  <c:v>49</c:v>
                </c:pt>
                <c:pt idx="1438">
                  <c:v>49</c:v>
                </c:pt>
                <c:pt idx="1439">
                  <c:v>49</c:v>
                </c:pt>
                <c:pt idx="1440">
                  <c:v>49</c:v>
                </c:pt>
                <c:pt idx="1441">
                  <c:v>49</c:v>
                </c:pt>
                <c:pt idx="1442">
                  <c:v>49</c:v>
                </c:pt>
                <c:pt idx="1443">
                  <c:v>49</c:v>
                </c:pt>
                <c:pt idx="1444">
                  <c:v>49</c:v>
                </c:pt>
                <c:pt idx="1445">
                  <c:v>49</c:v>
                </c:pt>
                <c:pt idx="1446">
                  <c:v>49</c:v>
                </c:pt>
                <c:pt idx="1447">
                  <c:v>49</c:v>
                </c:pt>
                <c:pt idx="1448">
                  <c:v>49</c:v>
                </c:pt>
                <c:pt idx="1449">
                  <c:v>49</c:v>
                </c:pt>
                <c:pt idx="1450">
                  <c:v>49</c:v>
                </c:pt>
                <c:pt idx="1451">
                  <c:v>49</c:v>
                </c:pt>
                <c:pt idx="1452">
                  <c:v>49</c:v>
                </c:pt>
                <c:pt idx="1453">
                  <c:v>49</c:v>
                </c:pt>
                <c:pt idx="1454">
                  <c:v>49</c:v>
                </c:pt>
                <c:pt idx="1455">
                  <c:v>49</c:v>
                </c:pt>
                <c:pt idx="1456">
                  <c:v>49</c:v>
                </c:pt>
                <c:pt idx="1457">
                  <c:v>49</c:v>
                </c:pt>
                <c:pt idx="1458">
                  <c:v>49</c:v>
                </c:pt>
                <c:pt idx="1459">
                  <c:v>49</c:v>
                </c:pt>
                <c:pt idx="1460">
                  <c:v>49</c:v>
                </c:pt>
                <c:pt idx="1461">
                  <c:v>49</c:v>
                </c:pt>
                <c:pt idx="1462">
                  <c:v>48</c:v>
                </c:pt>
                <c:pt idx="1463">
                  <c:v>48</c:v>
                </c:pt>
                <c:pt idx="1464">
                  <c:v>48</c:v>
                </c:pt>
                <c:pt idx="1465">
                  <c:v>48</c:v>
                </c:pt>
                <c:pt idx="1466">
                  <c:v>48</c:v>
                </c:pt>
                <c:pt idx="1467">
                  <c:v>48</c:v>
                </c:pt>
                <c:pt idx="1468">
                  <c:v>48</c:v>
                </c:pt>
                <c:pt idx="1469">
                  <c:v>48</c:v>
                </c:pt>
                <c:pt idx="1470">
                  <c:v>48</c:v>
                </c:pt>
                <c:pt idx="1471">
                  <c:v>48</c:v>
                </c:pt>
                <c:pt idx="1472">
                  <c:v>48</c:v>
                </c:pt>
                <c:pt idx="1473">
                  <c:v>48</c:v>
                </c:pt>
                <c:pt idx="1474">
                  <c:v>48</c:v>
                </c:pt>
                <c:pt idx="1475">
                  <c:v>48</c:v>
                </c:pt>
                <c:pt idx="1476">
                  <c:v>48</c:v>
                </c:pt>
                <c:pt idx="1477">
                  <c:v>48</c:v>
                </c:pt>
                <c:pt idx="1478">
                  <c:v>48</c:v>
                </c:pt>
                <c:pt idx="1479">
                  <c:v>48</c:v>
                </c:pt>
                <c:pt idx="1480">
                  <c:v>48</c:v>
                </c:pt>
                <c:pt idx="1481">
                  <c:v>48</c:v>
                </c:pt>
                <c:pt idx="1482">
                  <c:v>48</c:v>
                </c:pt>
                <c:pt idx="1483">
                  <c:v>48</c:v>
                </c:pt>
                <c:pt idx="1484">
                  <c:v>48</c:v>
                </c:pt>
                <c:pt idx="1485">
                  <c:v>48</c:v>
                </c:pt>
                <c:pt idx="1486">
                  <c:v>48</c:v>
                </c:pt>
                <c:pt idx="1487">
                  <c:v>48</c:v>
                </c:pt>
                <c:pt idx="1488">
                  <c:v>48</c:v>
                </c:pt>
                <c:pt idx="1489">
                  <c:v>48</c:v>
                </c:pt>
                <c:pt idx="1490">
                  <c:v>48</c:v>
                </c:pt>
                <c:pt idx="1491">
                  <c:v>48</c:v>
                </c:pt>
                <c:pt idx="1492">
                  <c:v>48</c:v>
                </c:pt>
                <c:pt idx="1493">
                  <c:v>48</c:v>
                </c:pt>
                <c:pt idx="1494">
                  <c:v>48</c:v>
                </c:pt>
                <c:pt idx="1495">
                  <c:v>48</c:v>
                </c:pt>
                <c:pt idx="1496">
                  <c:v>48</c:v>
                </c:pt>
                <c:pt idx="1497">
                  <c:v>48</c:v>
                </c:pt>
                <c:pt idx="1498">
                  <c:v>48</c:v>
                </c:pt>
                <c:pt idx="1499">
                  <c:v>48</c:v>
                </c:pt>
                <c:pt idx="1500">
                  <c:v>48</c:v>
                </c:pt>
                <c:pt idx="1501">
                  <c:v>48</c:v>
                </c:pt>
                <c:pt idx="1502">
                  <c:v>48</c:v>
                </c:pt>
                <c:pt idx="1503">
                  <c:v>48</c:v>
                </c:pt>
                <c:pt idx="1504">
                  <c:v>48</c:v>
                </c:pt>
                <c:pt idx="1505">
                  <c:v>48</c:v>
                </c:pt>
                <c:pt idx="1506">
                  <c:v>48</c:v>
                </c:pt>
                <c:pt idx="1507">
                  <c:v>48</c:v>
                </c:pt>
                <c:pt idx="1508">
                  <c:v>48</c:v>
                </c:pt>
                <c:pt idx="1509">
                  <c:v>48</c:v>
                </c:pt>
                <c:pt idx="1510">
                  <c:v>48</c:v>
                </c:pt>
                <c:pt idx="1511">
                  <c:v>48</c:v>
                </c:pt>
                <c:pt idx="1512">
                  <c:v>48</c:v>
                </c:pt>
                <c:pt idx="1513">
                  <c:v>48</c:v>
                </c:pt>
                <c:pt idx="1514">
                  <c:v>48</c:v>
                </c:pt>
                <c:pt idx="1515">
                  <c:v>48</c:v>
                </c:pt>
                <c:pt idx="1516">
                  <c:v>48</c:v>
                </c:pt>
                <c:pt idx="1517">
                  <c:v>48</c:v>
                </c:pt>
                <c:pt idx="1518">
                  <c:v>48</c:v>
                </c:pt>
                <c:pt idx="1519">
                  <c:v>48</c:v>
                </c:pt>
                <c:pt idx="1520">
                  <c:v>48</c:v>
                </c:pt>
                <c:pt idx="1521">
                  <c:v>48</c:v>
                </c:pt>
                <c:pt idx="1522">
                  <c:v>48</c:v>
                </c:pt>
                <c:pt idx="1523">
                  <c:v>48</c:v>
                </c:pt>
                <c:pt idx="1524">
                  <c:v>48</c:v>
                </c:pt>
                <c:pt idx="1525">
                  <c:v>48</c:v>
                </c:pt>
                <c:pt idx="1526">
                  <c:v>48</c:v>
                </c:pt>
                <c:pt idx="1527">
                  <c:v>48</c:v>
                </c:pt>
                <c:pt idx="1528">
                  <c:v>48</c:v>
                </c:pt>
                <c:pt idx="1529">
                  <c:v>48</c:v>
                </c:pt>
                <c:pt idx="1530">
                  <c:v>48</c:v>
                </c:pt>
                <c:pt idx="1531">
                  <c:v>47</c:v>
                </c:pt>
                <c:pt idx="1532">
                  <c:v>47</c:v>
                </c:pt>
                <c:pt idx="1533">
                  <c:v>47</c:v>
                </c:pt>
                <c:pt idx="1534">
                  <c:v>47</c:v>
                </c:pt>
                <c:pt idx="1535">
                  <c:v>47</c:v>
                </c:pt>
                <c:pt idx="1536">
                  <c:v>47</c:v>
                </c:pt>
                <c:pt idx="1537">
                  <c:v>47</c:v>
                </c:pt>
                <c:pt idx="1538">
                  <c:v>47</c:v>
                </c:pt>
                <c:pt idx="1539">
                  <c:v>47</c:v>
                </c:pt>
                <c:pt idx="1540">
                  <c:v>47</c:v>
                </c:pt>
                <c:pt idx="1541">
                  <c:v>47</c:v>
                </c:pt>
                <c:pt idx="1542">
                  <c:v>47</c:v>
                </c:pt>
                <c:pt idx="1543">
                  <c:v>47</c:v>
                </c:pt>
                <c:pt idx="1544">
                  <c:v>47</c:v>
                </c:pt>
                <c:pt idx="1545">
                  <c:v>47</c:v>
                </c:pt>
                <c:pt idx="1546">
                  <c:v>47</c:v>
                </c:pt>
                <c:pt idx="1547">
                  <c:v>47</c:v>
                </c:pt>
                <c:pt idx="1548">
                  <c:v>47</c:v>
                </c:pt>
                <c:pt idx="1549">
                  <c:v>47</c:v>
                </c:pt>
                <c:pt idx="1550">
                  <c:v>47</c:v>
                </c:pt>
                <c:pt idx="1551">
                  <c:v>47</c:v>
                </c:pt>
                <c:pt idx="1552">
                  <c:v>47</c:v>
                </c:pt>
                <c:pt idx="1553">
                  <c:v>47</c:v>
                </c:pt>
                <c:pt idx="1554">
                  <c:v>47</c:v>
                </c:pt>
                <c:pt idx="1555">
                  <c:v>47</c:v>
                </c:pt>
                <c:pt idx="1556">
                  <c:v>47</c:v>
                </c:pt>
                <c:pt idx="1557">
                  <c:v>47</c:v>
                </c:pt>
                <c:pt idx="1558">
                  <c:v>47</c:v>
                </c:pt>
                <c:pt idx="1559">
                  <c:v>47</c:v>
                </c:pt>
                <c:pt idx="1560">
                  <c:v>47</c:v>
                </c:pt>
                <c:pt idx="1561">
                  <c:v>47</c:v>
                </c:pt>
                <c:pt idx="1562">
                  <c:v>47</c:v>
                </c:pt>
                <c:pt idx="1563">
                  <c:v>47</c:v>
                </c:pt>
                <c:pt idx="1564">
                  <c:v>47</c:v>
                </c:pt>
                <c:pt idx="1565">
                  <c:v>47</c:v>
                </c:pt>
                <c:pt idx="1566">
                  <c:v>47</c:v>
                </c:pt>
                <c:pt idx="1567">
                  <c:v>47</c:v>
                </c:pt>
                <c:pt idx="1568">
                  <c:v>47</c:v>
                </c:pt>
                <c:pt idx="1569">
                  <c:v>47</c:v>
                </c:pt>
                <c:pt idx="1570">
                  <c:v>47</c:v>
                </c:pt>
                <c:pt idx="1571">
                  <c:v>47</c:v>
                </c:pt>
                <c:pt idx="1572">
                  <c:v>47</c:v>
                </c:pt>
                <c:pt idx="1573">
                  <c:v>47</c:v>
                </c:pt>
                <c:pt idx="1574">
                  <c:v>47</c:v>
                </c:pt>
                <c:pt idx="1575">
                  <c:v>47</c:v>
                </c:pt>
                <c:pt idx="1576">
                  <c:v>47</c:v>
                </c:pt>
                <c:pt idx="1577">
                  <c:v>47</c:v>
                </c:pt>
                <c:pt idx="1578">
                  <c:v>47</c:v>
                </c:pt>
                <c:pt idx="1579">
                  <c:v>47</c:v>
                </c:pt>
                <c:pt idx="1580">
                  <c:v>47</c:v>
                </c:pt>
                <c:pt idx="1581">
                  <c:v>47</c:v>
                </c:pt>
                <c:pt idx="1582">
                  <c:v>47</c:v>
                </c:pt>
                <c:pt idx="1583">
                  <c:v>47</c:v>
                </c:pt>
                <c:pt idx="1584">
                  <c:v>47</c:v>
                </c:pt>
                <c:pt idx="1585">
                  <c:v>47</c:v>
                </c:pt>
                <c:pt idx="1586">
                  <c:v>47</c:v>
                </c:pt>
                <c:pt idx="1587">
                  <c:v>47</c:v>
                </c:pt>
                <c:pt idx="1588">
                  <c:v>47</c:v>
                </c:pt>
                <c:pt idx="1589">
                  <c:v>47</c:v>
                </c:pt>
                <c:pt idx="1590">
                  <c:v>47</c:v>
                </c:pt>
                <c:pt idx="1591">
                  <c:v>47</c:v>
                </c:pt>
                <c:pt idx="1592">
                  <c:v>47</c:v>
                </c:pt>
                <c:pt idx="1593">
                  <c:v>47</c:v>
                </c:pt>
                <c:pt idx="1594">
                  <c:v>47</c:v>
                </c:pt>
                <c:pt idx="1595">
                  <c:v>47</c:v>
                </c:pt>
                <c:pt idx="1596">
                  <c:v>47</c:v>
                </c:pt>
                <c:pt idx="1597">
                  <c:v>46</c:v>
                </c:pt>
                <c:pt idx="1598">
                  <c:v>46</c:v>
                </c:pt>
                <c:pt idx="1599">
                  <c:v>46</c:v>
                </c:pt>
                <c:pt idx="1600">
                  <c:v>46</c:v>
                </c:pt>
                <c:pt idx="1601">
                  <c:v>46</c:v>
                </c:pt>
                <c:pt idx="1602">
                  <c:v>46</c:v>
                </c:pt>
                <c:pt idx="1603">
                  <c:v>46</c:v>
                </c:pt>
                <c:pt idx="1604">
                  <c:v>46</c:v>
                </c:pt>
                <c:pt idx="1605">
                  <c:v>46</c:v>
                </c:pt>
                <c:pt idx="1606">
                  <c:v>46</c:v>
                </c:pt>
                <c:pt idx="1607">
                  <c:v>46</c:v>
                </c:pt>
                <c:pt idx="1608">
                  <c:v>46</c:v>
                </c:pt>
                <c:pt idx="1609">
                  <c:v>46</c:v>
                </c:pt>
                <c:pt idx="1610">
                  <c:v>46</c:v>
                </c:pt>
                <c:pt idx="1611">
                  <c:v>46</c:v>
                </c:pt>
                <c:pt idx="1612">
                  <c:v>46</c:v>
                </c:pt>
                <c:pt idx="1613">
                  <c:v>46</c:v>
                </c:pt>
                <c:pt idx="1614">
                  <c:v>46</c:v>
                </c:pt>
                <c:pt idx="1615">
                  <c:v>46</c:v>
                </c:pt>
                <c:pt idx="1616">
                  <c:v>46</c:v>
                </c:pt>
                <c:pt idx="1617">
                  <c:v>46</c:v>
                </c:pt>
                <c:pt idx="1618">
                  <c:v>46</c:v>
                </c:pt>
                <c:pt idx="1619">
                  <c:v>46</c:v>
                </c:pt>
                <c:pt idx="1620">
                  <c:v>46</c:v>
                </c:pt>
                <c:pt idx="1621">
                  <c:v>46</c:v>
                </c:pt>
                <c:pt idx="1622">
                  <c:v>46</c:v>
                </c:pt>
                <c:pt idx="1623">
                  <c:v>46</c:v>
                </c:pt>
                <c:pt idx="1624">
                  <c:v>46</c:v>
                </c:pt>
                <c:pt idx="1625">
                  <c:v>46</c:v>
                </c:pt>
                <c:pt idx="1626">
                  <c:v>46</c:v>
                </c:pt>
                <c:pt idx="1627">
                  <c:v>46</c:v>
                </c:pt>
                <c:pt idx="1628">
                  <c:v>46</c:v>
                </c:pt>
                <c:pt idx="1629">
                  <c:v>46</c:v>
                </c:pt>
                <c:pt idx="1630">
                  <c:v>46</c:v>
                </c:pt>
                <c:pt idx="1631">
                  <c:v>46</c:v>
                </c:pt>
                <c:pt idx="1632">
                  <c:v>46</c:v>
                </c:pt>
                <c:pt idx="1633">
                  <c:v>46</c:v>
                </c:pt>
                <c:pt idx="1634">
                  <c:v>46</c:v>
                </c:pt>
                <c:pt idx="1635">
                  <c:v>46</c:v>
                </c:pt>
                <c:pt idx="1636">
                  <c:v>46</c:v>
                </c:pt>
                <c:pt idx="1637">
                  <c:v>46</c:v>
                </c:pt>
                <c:pt idx="1638">
                  <c:v>46</c:v>
                </c:pt>
                <c:pt idx="1639">
                  <c:v>46</c:v>
                </c:pt>
                <c:pt idx="1640">
                  <c:v>46</c:v>
                </c:pt>
                <c:pt idx="1641">
                  <c:v>46</c:v>
                </c:pt>
                <c:pt idx="1642">
                  <c:v>45</c:v>
                </c:pt>
                <c:pt idx="1643">
                  <c:v>45</c:v>
                </c:pt>
                <c:pt idx="1644">
                  <c:v>45</c:v>
                </c:pt>
                <c:pt idx="1645">
                  <c:v>45</c:v>
                </c:pt>
                <c:pt idx="1646">
                  <c:v>45</c:v>
                </c:pt>
                <c:pt idx="1647">
                  <c:v>45</c:v>
                </c:pt>
                <c:pt idx="1648">
                  <c:v>45</c:v>
                </c:pt>
                <c:pt idx="1649">
                  <c:v>45</c:v>
                </c:pt>
                <c:pt idx="1650">
                  <c:v>45</c:v>
                </c:pt>
                <c:pt idx="1651">
                  <c:v>45</c:v>
                </c:pt>
                <c:pt idx="1652">
                  <c:v>45</c:v>
                </c:pt>
                <c:pt idx="1653">
                  <c:v>45</c:v>
                </c:pt>
                <c:pt idx="1654">
                  <c:v>45</c:v>
                </c:pt>
                <c:pt idx="1655">
                  <c:v>45</c:v>
                </c:pt>
                <c:pt idx="1656">
                  <c:v>45</c:v>
                </c:pt>
                <c:pt idx="1657">
                  <c:v>45</c:v>
                </c:pt>
                <c:pt idx="1658">
                  <c:v>45</c:v>
                </c:pt>
                <c:pt idx="1659">
                  <c:v>45</c:v>
                </c:pt>
                <c:pt idx="1660">
                  <c:v>45</c:v>
                </c:pt>
                <c:pt idx="1661">
                  <c:v>45</c:v>
                </c:pt>
                <c:pt idx="1662">
                  <c:v>45</c:v>
                </c:pt>
                <c:pt idx="1663">
                  <c:v>45</c:v>
                </c:pt>
                <c:pt idx="1664">
                  <c:v>45</c:v>
                </c:pt>
                <c:pt idx="1665">
                  <c:v>45</c:v>
                </c:pt>
                <c:pt idx="1666">
                  <c:v>45</c:v>
                </c:pt>
                <c:pt idx="1667">
                  <c:v>45</c:v>
                </c:pt>
                <c:pt idx="1668">
                  <c:v>45</c:v>
                </c:pt>
                <c:pt idx="1669">
                  <c:v>45</c:v>
                </c:pt>
                <c:pt idx="1670">
                  <c:v>45</c:v>
                </c:pt>
                <c:pt idx="1671">
                  <c:v>45</c:v>
                </c:pt>
                <c:pt idx="1672">
                  <c:v>45</c:v>
                </c:pt>
                <c:pt idx="1673">
                  <c:v>45</c:v>
                </c:pt>
                <c:pt idx="1674">
                  <c:v>45</c:v>
                </c:pt>
                <c:pt idx="1675">
                  <c:v>45</c:v>
                </c:pt>
                <c:pt idx="1676">
                  <c:v>45</c:v>
                </c:pt>
                <c:pt idx="1677">
                  <c:v>45</c:v>
                </c:pt>
                <c:pt idx="1678">
                  <c:v>45</c:v>
                </c:pt>
                <c:pt idx="1679">
                  <c:v>45</c:v>
                </c:pt>
                <c:pt idx="1680">
                  <c:v>45</c:v>
                </c:pt>
                <c:pt idx="1681">
                  <c:v>45</c:v>
                </c:pt>
                <c:pt idx="1682">
                  <c:v>45</c:v>
                </c:pt>
                <c:pt idx="1683">
                  <c:v>45</c:v>
                </c:pt>
                <c:pt idx="1684">
                  <c:v>45</c:v>
                </c:pt>
                <c:pt idx="1685">
                  <c:v>45</c:v>
                </c:pt>
                <c:pt idx="1686">
                  <c:v>45</c:v>
                </c:pt>
                <c:pt idx="1687">
                  <c:v>45</c:v>
                </c:pt>
                <c:pt idx="1688">
                  <c:v>45</c:v>
                </c:pt>
                <c:pt idx="1689">
                  <c:v>45</c:v>
                </c:pt>
                <c:pt idx="1690">
                  <c:v>45</c:v>
                </c:pt>
                <c:pt idx="1691">
                  <c:v>45</c:v>
                </c:pt>
                <c:pt idx="1692">
                  <c:v>45</c:v>
                </c:pt>
                <c:pt idx="1693">
                  <c:v>45</c:v>
                </c:pt>
                <c:pt idx="1694">
                  <c:v>45</c:v>
                </c:pt>
                <c:pt idx="1695">
                  <c:v>45</c:v>
                </c:pt>
                <c:pt idx="1696">
                  <c:v>45</c:v>
                </c:pt>
                <c:pt idx="1697">
                  <c:v>45</c:v>
                </c:pt>
                <c:pt idx="1698">
                  <c:v>45</c:v>
                </c:pt>
                <c:pt idx="1699">
                  <c:v>45</c:v>
                </c:pt>
                <c:pt idx="1700">
                  <c:v>45</c:v>
                </c:pt>
                <c:pt idx="1701">
                  <c:v>45</c:v>
                </c:pt>
                <c:pt idx="1702">
                  <c:v>44</c:v>
                </c:pt>
                <c:pt idx="1703">
                  <c:v>44</c:v>
                </c:pt>
                <c:pt idx="1704">
                  <c:v>44</c:v>
                </c:pt>
                <c:pt idx="1705">
                  <c:v>44</c:v>
                </c:pt>
                <c:pt idx="1706">
                  <c:v>44</c:v>
                </c:pt>
                <c:pt idx="1707">
                  <c:v>44</c:v>
                </c:pt>
                <c:pt idx="1708">
                  <c:v>44</c:v>
                </c:pt>
                <c:pt idx="1709">
                  <c:v>44</c:v>
                </c:pt>
                <c:pt idx="1710">
                  <c:v>44</c:v>
                </c:pt>
                <c:pt idx="1711">
                  <c:v>44</c:v>
                </c:pt>
                <c:pt idx="1712">
                  <c:v>44</c:v>
                </c:pt>
                <c:pt idx="1713">
                  <c:v>44</c:v>
                </c:pt>
                <c:pt idx="1714">
                  <c:v>44</c:v>
                </c:pt>
                <c:pt idx="1715">
                  <c:v>44</c:v>
                </c:pt>
                <c:pt idx="1716">
                  <c:v>44</c:v>
                </c:pt>
                <c:pt idx="1717">
                  <c:v>44</c:v>
                </c:pt>
                <c:pt idx="1718">
                  <c:v>44</c:v>
                </c:pt>
                <c:pt idx="1719">
                  <c:v>44</c:v>
                </c:pt>
                <c:pt idx="1720">
                  <c:v>44</c:v>
                </c:pt>
                <c:pt idx="1721">
                  <c:v>44</c:v>
                </c:pt>
                <c:pt idx="1722">
                  <c:v>44</c:v>
                </c:pt>
                <c:pt idx="1723">
                  <c:v>44</c:v>
                </c:pt>
                <c:pt idx="1724">
                  <c:v>44</c:v>
                </c:pt>
                <c:pt idx="1725">
                  <c:v>44</c:v>
                </c:pt>
                <c:pt idx="1726">
                  <c:v>44</c:v>
                </c:pt>
                <c:pt idx="1727">
                  <c:v>44</c:v>
                </c:pt>
                <c:pt idx="1728">
                  <c:v>44</c:v>
                </c:pt>
                <c:pt idx="1729">
                  <c:v>44</c:v>
                </c:pt>
                <c:pt idx="1730">
                  <c:v>44</c:v>
                </c:pt>
                <c:pt idx="1731">
                  <c:v>44</c:v>
                </c:pt>
                <c:pt idx="1732">
                  <c:v>44</c:v>
                </c:pt>
                <c:pt idx="1733">
                  <c:v>44</c:v>
                </c:pt>
                <c:pt idx="1734">
                  <c:v>44</c:v>
                </c:pt>
                <c:pt idx="1735">
                  <c:v>44</c:v>
                </c:pt>
                <c:pt idx="1736">
                  <c:v>44</c:v>
                </c:pt>
                <c:pt idx="1737">
                  <c:v>44</c:v>
                </c:pt>
                <c:pt idx="1738">
                  <c:v>44</c:v>
                </c:pt>
                <c:pt idx="1739">
                  <c:v>44</c:v>
                </c:pt>
                <c:pt idx="1740">
                  <c:v>43</c:v>
                </c:pt>
                <c:pt idx="1741">
                  <c:v>43</c:v>
                </c:pt>
                <c:pt idx="1742">
                  <c:v>43</c:v>
                </c:pt>
                <c:pt idx="1743">
                  <c:v>43</c:v>
                </c:pt>
                <c:pt idx="1744">
                  <c:v>43</c:v>
                </c:pt>
                <c:pt idx="1745">
                  <c:v>43</c:v>
                </c:pt>
                <c:pt idx="1746">
                  <c:v>43</c:v>
                </c:pt>
                <c:pt idx="1747">
                  <c:v>43</c:v>
                </c:pt>
                <c:pt idx="1748">
                  <c:v>43</c:v>
                </c:pt>
                <c:pt idx="1749">
                  <c:v>43</c:v>
                </c:pt>
                <c:pt idx="1750">
                  <c:v>43</c:v>
                </c:pt>
                <c:pt idx="1751">
                  <c:v>43</c:v>
                </c:pt>
                <c:pt idx="1752">
                  <c:v>43</c:v>
                </c:pt>
                <c:pt idx="1753">
                  <c:v>43</c:v>
                </c:pt>
                <c:pt idx="1754">
                  <c:v>43</c:v>
                </c:pt>
                <c:pt idx="1755">
                  <c:v>43</c:v>
                </c:pt>
                <c:pt idx="1756">
                  <c:v>43</c:v>
                </c:pt>
                <c:pt idx="1757">
                  <c:v>43</c:v>
                </c:pt>
                <c:pt idx="1758">
                  <c:v>43</c:v>
                </c:pt>
                <c:pt idx="1759">
                  <c:v>43</c:v>
                </c:pt>
                <c:pt idx="1760">
                  <c:v>43</c:v>
                </c:pt>
                <c:pt idx="1761">
                  <c:v>43</c:v>
                </c:pt>
                <c:pt idx="1762">
                  <c:v>43</c:v>
                </c:pt>
                <c:pt idx="1763">
                  <c:v>42</c:v>
                </c:pt>
                <c:pt idx="1764">
                  <c:v>42</c:v>
                </c:pt>
                <c:pt idx="1765">
                  <c:v>42</c:v>
                </c:pt>
                <c:pt idx="1766">
                  <c:v>42</c:v>
                </c:pt>
                <c:pt idx="1767">
                  <c:v>42</c:v>
                </c:pt>
                <c:pt idx="1768">
                  <c:v>42</c:v>
                </c:pt>
                <c:pt idx="1769">
                  <c:v>42</c:v>
                </c:pt>
                <c:pt idx="1770">
                  <c:v>42</c:v>
                </c:pt>
                <c:pt idx="1771">
                  <c:v>42</c:v>
                </c:pt>
                <c:pt idx="1772">
                  <c:v>42</c:v>
                </c:pt>
                <c:pt idx="1773">
                  <c:v>42</c:v>
                </c:pt>
                <c:pt idx="1774">
                  <c:v>42</c:v>
                </c:pt>
                <c:pt idx="1775">
                  <c:v>42</c:v>
                </c:pt>
                <c:pt idx="1776">
                  <c:v>42</c:v>
                </c:pt>
                <c:pt idx="1777">
                  <c:v>42</c:v>
                </c:pt>
                <c:pt idx="1778">
                  <c:v>42</c:v>
                </c:pt>
                <c:pt idx="1779">
                  <c:v>41</c:v>
                </c:pt>
                <c:pt idx="1780">
                  <c:v>41</c:v>
                </c:pt>
                <c:pt idx="1781">
                  <c:v>41</c:v>
                </c:pt>
                <c:pt idx="1782">
                  <c:v>41</c:v>
                </c:pt>
                <c:pt idx="1783">
                  <c:v>41</c:v>
                </c:pt>
                <c:pt idx="1784">
                  <c:v>41</c:v>
                </c:pt>
                <c:pt idx="1785">
                  <c:v>41</c:v>
                </c:pt>
                <c:pt idx="1786">
                  <c:v>41</c:v>
                </c:pt>
                <c:pt idx="1787">
                  <c:v>41</c:v>
                </c:pt>
                <c:pt idx="1788">
                  <c:v>41</c:v>
                </c:pt>
                <c:pt idx="1789">
                  <c:v>41</c:v>
                </c:pt>
                <c:pt idx="1790">
                  <c:v>41</c:v>
                </c:pt>
                <c:pt idx="1791">
                  <c:v>41</c:v>
                </c:pt>
                <c:pt idx="1792">
                  <c:v>41</c:v>
                </c:pt>
                <c:pt idx="1793">
                  <c:v>41</c:v>
                </c:pt>
                <c:pt idx="1794">
                  <c:v>41</c:v>
                </c:pt>
                <c:pt idx="1795">
                  <c:v>41</c:v>
                </c:pt>
                <c:pt idx="1796">
                  <c:v>41</c:v>
                </c:pt>
                <c:pt idx="1797">
                  <c:v>41</c:v>
                </c:pt>
                <c:pt idx="1798">
                  <c:v>41</c:v>
                </c:pt>
                <c:pt idx="1799">
                  <c:v>41</c:v>
                </c:pt>
                <c:pt idx="1800">
                  <c:v>41</c:v>
                </c:pt>
                <c:pt idx="1801">
                  <c:v>41</c:v>
                </c:pt>
                <c:pt idx="1802">
                  <c:v>41</c:v>
                </c:pt>
                <c:pt idx="1803">
                  <c:v>41</c:v>
                </c:pt>
                <c:pt idx="1804">
                  <c:v>41</c:v>
                </c:pt>
                <c:pt idx="1805">
                  <c:v>41</c:v>
                </c:pt>
                <c:pt idx="1806">
                  <c:v>40</c:v>
                </c:pt>
                <c:pt idx="1807">
                  <c:v>40</c:v>
                </c:pt>
                <c:pt idx="1808">
                  <c:v>40</c:v>
                </c:pt>
                <c:pt idx="1809">
                  <c:v>40</c:v>
                </c:pt>
                <c:pt idx="1810">
                  <c:v>40</c:v>
                </c:pt>
                <c:pt idx="1811">
                  <c:v>40</c:v>
                </c:pt>
                <c:pt idx="1812">
                  <c:v>40</c:v>
                </c:pt>
                <c:pt idx="1813">
                  <c:v>40</c:v>
                </c:pt>
                <c:pt idx="1814">
                  <c:v>40</c:v>
                </c:pt>
                <c:pt idx="1815">
                  <c:v>40</c:v>
                </c:pt>
                <c:pt idx="1816">
                  <c:v>40</c:v>
                </c:pt>
                <c:pt idx="1817">
                  <c:v>40</c:v>
                </c:pt>
                <c:pt idx="1818">
                  <c:v>40</c:v>
                </c:pt>
                <c:pt idx="1819">
                  <c:v>40</c:v>
                </c:pt>
                <c:pt idx="1820">
                  <c:v>40</c:v>
                </c:pt>
                <c:pt idx="1821">
                  <c:v>40</c:v>
                </c:pt>
                <c:pt idx="1822">
                  <c:v>39</c:v>
                </c:pt>
                <c:pt idx="1823">
                  <c:v>39</c:v>
                </c:pt>
                <c:pt idx="1824">
                  <c:v>39</c:v>
                </c:pt>
                <c:pt idx="1825">
                  <c:v>39</c:v>
                </c:pt>
                <c:pt idx="1826">
                  <c:v>39</c:v>
                </c:pt>
                <c:pt idx="1827">
                  <c:v>39</c:v>
                </c:pt>
                <c:pt idx="1828">
                  <c:v>39</c:v>
                </c:pt>
                <c:pt idx="1829">
                  <c:v>39</c:v>
                </c:pt>
                <c:pt idx="1830">
                  <c:v>39</c:v>
                </c:pt>
                <c:pt idx="1831">
                  <c:v>39</c:v>
                </c:pt>
                <c:pt idx="1832">
                  <c:v>39</c:v>
                </c:pt>
                <c:pt idx="1833">
                  <c:v>39</c:v>
                </c:pt>
                <c:pt idx="1834">
                  <c:v>38</c:v>
                </c:pt>
                <c:pt idx="1835">
                  <c:v>38</c:v>
                </c:pt>
                <c:pt idx="1836">
                  <c:v>38</c:v>
                </c:pt>
                <c:pt idx="1837">
                  <c:v>38</c:v>
                </c:pt>
                <c:pt idx="1838">
                  <c:v>38</c:v>
                </c:pt>
                <c:pt idx="1839">
                  <c:v>38</c:v>
                </c:pt>
                <c:pt idx="1840">
                  <c:v>38</c:v>
                </c:pt>
                <c:pt idx="1841">
                  <c:v>38</c:v>
                </c:pt>
                <c:pt idx="1842">
                  <c:v>38</c:v>
                </c:pt>
                <c:pt idx="1843">
                  <c:v>38</c:v>
                </c:pt>
                <c:pt idx="1844">
                  <c:v>38</c:v>
                </c:pt>
                <c:pt idx="1845">
                  <c:v>37</c:v>
                </c:pt>
                <c:pt idx="1846">
                  <c:v>37</c:v>
                </c:pt>
                <c:pt idx="1847">
                  <c:v>37</c:v>
                </c:pt>
                <c:pt idx="1848">
                  <c:v>37</c:v>
                </c:pt>
                <c:pt idx="1849">
                  <c:v>37</c:v>
                </c:pt>
                <c:pt idx="1850">
                  <c:v>37</c:v>
                </c:pt>
                <c:pt idx="1851">
                  <c:v>37</c:v>
                </c:pt>
                <c:pt idx="1852">
                  <c:v>37</c:v>
                </c:pt>
                <c:pt idx="1853">
                  <c:v>37</c:v>
                </c:pt>
                <c:pt idx="1854">
                  <c:v>37</c:v>
                </c:pt>
                <c:pt idx="1855">
                  <c:v>36</c:v>
                </c:pt>
                <c:pt idx="1856">
                  <c:v>36</c:v>
                </c:pt>
                <c:pt idx="1857">
                  <c:v>36</c:v>
                </c:pt>
                <c:pt idx="1858">
                  <c:v>36</c:v>
                </c:pt>
                <c:pt idx="1859">
                  <c:v>36</c:v>
                </c:pt>
                <c:pt idx="1860">
                  <c:v>36</c:v>
                </c:pt>
                <c:pt idx="1861">
                  <c:v>35</c:v>
                </c:pt>
                <c:pt idx="1862">
                  <c:v>35</c:v>
                </c:pt>
                <c:pt idx="1863">
                  <c:v>35</c:v>
                </c:pt>
                <c:pt idx="1864">
                  <c:v>35</c:v>
                </c:pt>
                <c:pt idx="1865">
                  <c:v>35</c:v>
                </c:pt>
                <c:pt idx="1866">
                  <c:v>35</c:v>
                </c:pt>
                <c:pt idx="1867">
                  <c:v>35</c:v>
                </c:pt>
                <c:pt idx="1868">
                  <c:v>35</c:v>
                </c:pt>
                <c:pt idx="1869">
                  <c:v>35</c:v>
                </c:pt>
                <c:pt idx="1870">
                  <c:v>35</c:v>
                </c:pt>
                <c:pt idx="1871">
                  <c:v>34</c:v>
                </c:pt>
                <c:pt idx="1872">
                  <c:v>34</c:v>
                </c:pt>
                <c:pt idx="1873">
                  <c:v>34</c:v>
                </c:pt>
                <c:pt idx="1874">
                  <c:v>34</c:v>
                </c:pt>
                <c:pt idx="1875">
                  <c:v>34</c:v>
                </c:pt>
                <c:pt idx="1876">
                  <c:v>34</c:v>
                </c:pt>
                <c:pt idx="1877">
                  <c:v>34</c:v>
                </c:pt>
                <c:pt idx="1878">
                  <c:v>34</c:v>
                </c:pt>
                <c:pt idx="1879">
                  <c:v>34</c:v>
                </c:pt>
                <c:pt idx="1880">
                  <c:v>34</c:v>
                </c:pt>
                <c:pt idx="1881">
                  <c:v>34</c:v>
                </c:pt>
                <c:pt idx="1882">
                  <c:v>34</c:v>
                </c:pt>
                <c:pt idx="1883">
                  <c:v>34</c:v>
                </c:pt>
                <c:pt idx="1884">
                  <c:v>34</c:v>
                </c:pt>
                <c:pt idx="1885">
                  <c:v>33</c:v>
                </c:pt>
                <c:pt idx="1886">
                  <c:v>33</c:v>
                </c:pt>
                <c:pt idx="1887">
                  <c:v>33</c:v>
                </c:pt>
                <c:pt idx="1888">
                  <c:v>33</c:v>
                </c:pt>
                <c:pt idx="1889">
                  <c:v>33</c:v>
                </c:pt>
                <c:pt idx="1890">
                  <c:v>33</c:v>
                </c:pt>
                <c:pt idx="1891">
                  <c:v>33</c:v>
                </c:pt>
                <c:pt idx="1892">
                  <c:v>32</c:v>
                </c:pt>
                <c:pt idx="1893">
                  <c:v>32</c:v>
                </c:pt>
                <c:pt idx="1894">
                  <c:v>32</c:v>
                </c:pt>
                <c:pt idx="1895">
                  <c:v>32</c:v>
                </c:pt>
                <c:pt idx="1896">
                  <c:v>32</c:v>
                </c:pt>
                <c:pt idx="1897">
                  <c:v>32</c:v>
                </c:pt>
                <c:pt idx="1898">
                  <c:v>32</c:v>
                </c:pt>
                <c:pt idx="1899">
                  <c:v>32</c:v>
                </c:pt>
                <c:pt idx="1900">
                  <c:v>31</c:v>
                </c:pt>
                <c:pt idx="1901">
                  <c:v>31</c:v>
                </c:pt>
                <c:pt idx="1902">
                  <c:v>31</c:v>
                </c:pt>
                <c:pt idx="1903">
                  <c:v>31</c:v>
                </c:pt>
                <c:pt idx="1904">
                  <c:v>31</c:v>
                </c:pt>
                <c:pt idx="1905">
                  <c:v>31</c:v>
                </c:pt>
                <c:pt idx="1906">
                  <c:v>31</c:v>
                </c:pt>
                <c:pt idx="1907">
                  <c:v>31</c:v>
                </c:pt>
                <c:pt idx="1908">
                  <c:v>31</c:v>
                </c:pt>
                <c:pt idx="1909">
                  <c:v>31</c:v>
                </c:pt>
                <c:pt idx="1910">
                  <c:v>30</c:v>
                </c:pt>
                <c:pt idx="1911">
                  <c:v>30</c:v>
                </c:pt>
                <c:pt idx="1912">
                  <c:v>30</c:v>
                </c:pt>
                <c:pt idx="1913">
                  <c:v>30</c:v>
                </c:pt>
                <c:pt idx="1914">
                  <c:v>30</c:v>
                </c:pt>
                <c:pt idx="1915">
                  <c:v>29</c:v>
                </c:pt>
                <c:pt idx="1916">
                  <c:v>29</c:v>
                </c:pt>
                <c:pt idx="1917">
                  <c:v>29</c:v>
                </c:pt>
                <c:pt idx="1918">
                  <c:v>29</c:v>
                </c:pt>
                <c:pt idx="1919">
                  <c:v>29</c:v>
                </c:pt>
                <c:pt idx="1920">
                  <c:v>29</c:v>
                </c:pt>
                <c:pt idx="1921">
                  <c:v>29</c:v>
                </c:pt>
                <c:pt idx="1922">
                  <c:v>28</c:v>
                </c:pt>
                <c:pt idx="1923">
                  <c:v>28</c:v>
                </c:pt>
                <c:pt idx="1924">
                  <c:v>28</c:v>
                </c:pt>
                <c:pt idx="1925">
                  <c:v>28</c:v>
                </c:pt>
                <c:pt idx="1926">
                  <c:v>28</c:v>
                </c:pt>
                <c:pt idx="1927">
                  <c:v>28</c:v>
                </c:pt>
                <c:pt idx="1928">
                  <c:v>28</c:v>
                </c:pt>
                <c:pt idx="1929">
                  <c:v>27</c:v>
                </c:pt>
                <c:pt idx="1930">
                  <c:v>27</c:v>
                </c:pt>
                <c:pt idx="1931">
                  <c:v>27</c:v>
                </c:pt>
                <c:pt idx="1932">
                  <c:v>27</c:v>
                </c:pt>
                <c:pt idx="1933">
                  <c:v>27</c:v>
                </c:pt>
                <c:pt idx="1934">
                  <c:v>26</c:v>
                </c:pt>
                <c:pt idx="1935">
                  <c:v>26</c:v>
                </c:pt>
                <c:pt idx="1936">
                  <c:v>26</c:v>
                </c:pt>
                <c:pt idx="1937">
                  <c:v>26</c:v>
                </c:pt>
                <c:pt idx="1938">
                  <c:v>25</c:v>
                </c:pt>
                <c:pt idx="1939">
                  <c:v>24</c:v>
                </c:pt>
                <c:pt idx="1940">
                  <c:v>23</c:v>
                </c:pt>
                <c:pt idx="1941">
                  <c:v>23</c:v>
                </c:pt>
                <c:pt idx="1942">
                  <c:v>23</c:v>
                </c:pt>
                <c:pt idx="1943">
                  <c:v>22</c:v>
                </c:pt>
                <c:pt idx="1944">
                  <c:v>22</c:v>
                </c:pt>
                <c:pt idx="1945">
                  <c:v>21</c:v>
                </c:pt>
                <c:pt idx="1946">
                  <c:v>21</c:v>
                </c:pt>
                <c:pt idx="1947">
                  <c:v>21</c:v>
                </c:pt>
                <c:pt idx="1948">
                  <c:v>20</c:v>
                </c:pt>
                <c:pt idx="1949">
                  <c:v>20</c:v>
                </c:pt>
                <c:pt idx="1950">
                  <c:v>19</c:v>
                </c:pt>
                <c:pt idx="1951">
                  <c:v>19</c:v>
                </c:pt>
                <c:pt idx="1952">
                  <c:v>17</c:v>
                </c:pt>
                <c:pt idx="1953">
                  <c:v>17</c:v>
                </c:pt>
                <c:pt idx="1954">
                  <c:v>17</c:v>
                </c:pt>
                <c:pt idx="1955">
                  <c:v>16</c:v>
                </c:pt>
                <c:pt idx="1956">
                  <c:v>16</c:v>
                </c:pt>
                <c:pt idx="1957">
                  <c:v>16</c:v>
                </c:pt>
                <c:pt idx="1958">
                  <c:v>16</c:v>
                </c:pt>
                <c:pt idx="1959">
                  <c:v>15</c:v>
                </c:pt>
                <c:pt idx="1960">
                  <c:v>15</c:v>
                </c:pt>
                <c:pt idx="1961">
                  <c:v>14</c:v>
                </c:pt>
                <c:pt idx="1962">
                  <c:v>13</c:v>
                </c:pt>
                <c:pt idx="1963">
                  <c:v>13</c:v>
                </c:pt>
                <c:pt idx="1964">
                  <c:v>13</c:v>
                </c:pt>
                <c:pt idx="1965">
                  <c:v>13</c:v>
                </c:pt>
                <c:pt idx="1966">
                  <c:v>13</c:v>
                </c:pt>
                <c:pt idx="1967">
                  <c:v>12</c:v>
                </c:pt>
                <c:pt idx="1968">
                  <c:v>12</c:v>
                </c:pt>
                <c:pt idx="1969">
                  <c:v>12</c:v>
                </c:pt>
                <c:pt idx="1970">
                  <c:v>12</c:v>
                </c:pt>
                <c:pt idx="1971">
                  <c:v>12</c:v>
                </c:pt>
                <c:pt idx="1972">
                  <c:v>12</c:v>
                </c:pt>
                <c:pt idx="1973">
                  <c:v>11</c:v>
                </c:pt>
                <c:pt idx="1974">
                  <c:v>11</c:v>
                </c:pt>
                <c:pt idx="1975">
                  <c:v>10</c:v>
                </c:pt>
                <c:pt idx="1976">
                  <c:v>10</c:v>
                </c:pt>
                <c:pt idx="1977">
                  <c:v>10</c:v>
                </c:pt>
                <c:pt idx="1978">
                  <c:v>10</c:v>
                </c:pt>
                <c:pt idx="1979">
                  <c:v>10</c:v>
                </c:pt>
                <c:pt idx="1980">
                  <c:v>10</c:v>
                </c:pt>
                <c:pt idx="1981">
                  <c:v>9</c:v>
                </c:pt>
                <c:pt idx="1982">
                  <c:v>9</c:v>
                </c:pt>
                <c:pt idx="1983">
                  <c:v>9</c:v>
                </c:pt>
                <c:pt idx="1984">
                  <c:v>8</c:v>
                </c:pt>
                <c:pt idx="1985">
                  <c:v>8</c:v>
                </c:pt>
                <c:pt idx="1986">
                  <c:v>7</c:v>
                </c:pt>
                <c:pt idx="1987">
                  <c:v>7</c:v>
                </c:pt>
                <c:pt idx="1988">
                  <c:v>7</c:v>
                </c:pt>
                <c:pt idx="1989">
                  <c:v>7</c:v>
                </c:pt>
                <c:pt idx="1990">
                  <c:v>6</c:v>
                </c:pt>
                <c:pt idx="1991">
                  <c:v>6</c:v>
                </c:pt>
                <c:pt idx="1992">
                  <c:v>5</c:v>
                </c:pt>
                <c:pt idx="1993">
                  <c:v>5</c:v>
                </c:pt>
                <c:pt idx="1994">
                  <c:v>5</c:v>
                </c:pt>
                <c:pt idx="1995">
                  <c:v>4</c:v>
                </c:pt>
                <c:pt idx="1996">
                  <c:v>4</c:v>
                </c:pt>
                <c:pt idx="1997">
                  <c:v>3</c:v>
                </c:pt>
                <c:pt idx="1998">
                  <c:v>3</c:v>
                </c:pt>
                <c:pt idx="1999">
                  <c:v>1</c:v>
                </c:pt>
              </c:numCache>
            </c:numRef>
          </c:val>
          <c:smooth val="0"/>
        </c:ser>
        <c:dLbls>
          <c:showLegendKey val="0"/>
          <c:showVal val="0"/>
          <c:showCatName val="0"/>
          <c:showSerName val="0"/>
          <c:showPercent val="0"/>
          <c:showBubbleSize val="0"/>
        </c:dLbls>
        <c:smooth val="0"/>
        <c:axId val="107702760"/>
        <c:axId val="155947472"/>
      </c:lineChart>
      <c:catAx>
        <c:axId val="107702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947472"/>
        <c:crosses val="autoZero"/>
        <c:auto val="1"/>
        <c:lblAlgn val="ctr"/>
        <c:lblOffset val="100"/>
        <c:noMultiLvlLbl val="0"/>
      </c:catAx>
      <c:valAx>
        <c:axId val="155947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077027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800" b="0" i="0" baseline="0" smtClean="0">
                <a:effectLst/>
              </a:rPr>
              <a:t>2000</a:t>
            </a:r>
            <a:r>
              <a:rPr lang="ja-JP" altLang="ja-JP" sz="1800" b="0" i="0" baseline="0" smtClean="0">
                <a:effectLst/>
              </a:rPr>
              <a:t>写像の勝率分布（</a:t>
            </a:r>
            <a:r>
              <a:rPr lang="en-US" altLang="ja-JP" sz="1800" b="0" i="0" baseline="0" smtClean="0">
                <a:effectLst/>
              </a:rPr>
              <a:t>VS</a:t>
            </a:r>
            <a:r>
              <a:rPr lang="ja-JP" altLang="ja-JP" sz="1800" b="0" i="0" baseline="0" smtClean="0">
                <a:effectLst/>
              </a:rPr>
              <a:t>ランダム</a:t>
            </a:r>
            <a:r>
              <a:rPr lang="en-US" altLang="ja-JP" sz="1800" b="0" i="0" baseline="0" smtClean="0">
                <a:effectLst/>
              </a:rPr>
              <a:t>at9</a:t>
            </a:r>
            <a:r>
              <a:rPr lang="ja-JP" altLang="ja-JP" sz="1800" b="0" i="0" baseline="0" smtClean="0">
                <a:effectLst/>
              </a:rPr>
              <a:t>路盤）</a:t>
            </a:r>
            <a:endParaRPr lang="ja-JP" altLang="ja-JP">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spPr>
            <a:solidFill>
              <a:schemeClr val="bg2">
                <a:lumMod val="75000"/>
              </a:schemeClr>
            </a:solidFill>
            <a:ln>
              <a:noFill/>
            </a:ln>
            <a:effectLst/>
          </c:spPr>
          <c:invertIfNegative val="0"/>
          <c:cat>
            <c:strRef>
              <c:f>AllWinrateVSRandom!$D$1:$D$2000</c:f>
              <c:strCache>
                <c:ptCount val="2000"/>
                <c:pt idx="0">
                  <c:v>test.1242</c:v>
                </c:pt>
                <c:pt idx="1">
                  <c:v>test.1250</c:v>
                </c:pt>
                <c:pt idx="2">
                  <c:v>test.1453</c:v>
                </c:pt>
                <c:pt idx="3">
                  <c:v>test.1792</c:v>
                </c:pt>
                <c:pt idx="4">
                  <c:v>test.1974</c:v>
                </c:pt>
                <c:pt idx="5">
                  <c:v>test.264</c:v>
                </c:pt>
                <c:pt idx="6">
                  <c:v>test.274</c:v>
                </c:pt>
                <c:pt idx="7">
                  <c:v>test.1306</c:v>
                </c:pt>
                <c:pt idx="8">
                  <c:v>test.1696</c:v>
                </c:pt>
                <c:pt idx="9">
                  <c:v>test.94</c:v>
                </c:pt>
                <c:pt idx="10">
                  <c:v>test.204</c:v>
                </c:pt>
                <c:pt idx="11">
                  <c:v>test.306</c:v>
                </c:pt>
                <c:pt idx="12">
                  <c:v>test.998</c:v>
                </c:pt>
                <c:pt idx="13">
                  <c:v>test.1060</c:v>
                </c:pt>
                <c:pt idx="14">
                  <c:v>test.1387</c:v>
                </c:pt>
                <c:pt idx="15">
                  <c:v>test.1605</c:v>
                </c:pt>
                <c:pt idx="16">
                  <c:v>test.1702</c:v>
                </c:pt>
                <c:pt idx="17">
                  <c:v>test.1850</c:v>
                </c:pt>
                <c:pt idx="18">
                  <c:v>test.1938</c:v>
                </c:pt>
                <c:pt idx="19">
                  <c:v>test.1988</c:v>
                </c:pt>
                <c:pt idx="20">
                  <c:v>test.1886</c:v>
                </c:pt>
                <c:pt idx="21">
                  <c:v>test.1190</c:v>
                </c:pt>
                <c:pt idx="22">
                  <c:v>test.604</c:v>
                </c:pt>
                <c:pt idx="23">
                  <c:v>test.747</c:v>
                </c:pt>
                <c:pt idx="24">
                  <c:v>test.1170</c:v>
                </c:pt>
                <c:pt idx="25">
                  <c:v>test.1734</c:v>
                </c:pt>
                <c:pt idx="26">
                  <c:v>test.1924</c:v>
                </c:pt>
                <c:pt idx="27">
                  <c:v>test.138</c:v>
                </c:pt>
                <c:pt idx="28">
                  <c:v>test.752</c:v>
                </c:pt>
                <c:pt idx="29">
                  <c:v>test.1901</c:v>
                </c:pt>
                <c:pt idx="30">
                  <c:v>test.1362</c:v>
                </c:pt>
                <c:pt idx="31">
                  <c:v>test.1673</c:v>
                </c:pt>
                <c:pt idx="32">
                  <c:v>test.1832</c:v>
                </c:pt>
                <c:pt idx="33">
                  <c:v>test.1346</c:v>
                </c:pt>
                <c:pt idx="34">
                  <c:v>test.1910</c:v>
                </c:pt>
                <c:pt idx="35">
                  <c:v>test.480</c:v>
                </c:pt>
                <c:pt idx="36">
                  <c:v>test.902</c:v>
                </c:pt>
                <c:pt idx="37">
                  <c:v>test.1855</c:v>
                </c:pt>
                <c:pt idx="38">
                  <c:v>test.189</c:v>
                </c:pt>
                <c:pt idx="39">
                  <c:v>test.414</c:v>
                </c:pt>
                <c:pt idx="40">
                  <c:v>test.1724</c:v>
                </c:pt>
                <c:pt idx="41">
                  <c:v>test.1725</c:v>
                </c:pt>
                <c:pt idx="42">
                  <c:v>test.275</c:v>
                </c:pt>
                <c:pt idx="43">
                  <c:v>test.468</c:v>
                </c:pt>
                <c:pt idx="44">
                  <c:v>test.768</c:v>
                </c:pt>
                <c:pt idx="45">
                  <c:v>test.980</c:v>
                </c:pt>
                <c:pt idx="46">
                  <c:v>test.1123</c:v>
                </c:pt>
                <c:pt idx="47">
                  <c:v>test.1319</c:v>
                </c:pt>
                <c:pt idx="48">
                  <c:v>test.1503</c:v>
                </c:pt>
                <c:pt idx="49">
                  <c:v>test.1760</c:v>
                </c:pt>
                <c:pt idx="50">
                  <c:v>test.1846</c:v>
                </c:pt>
                <c:pt idx="51">
                  <c:v>test.141</c:v>
                </c:pt>
                <c:pt idx="52">
                  <c:v>test.559</c:v>
                </c:pt>
                <c:pt idx="53">
                  <c:v>test.901</c:v>
                </c:pt>
                <c:pt idx="54">
                  <c:v>test.1417</c:v>
                </c:pt>
                <c:pt idx="55">
                  <c:v>test.1510</c:v>
                </c:pt>
                <c:pt idx="56">
                  <c:v>test.1740</c:v>
                </c:pt>
                <c:pt idx="57">
                  <c:v>test.991</c:v>
                </c:pt>
                <c:pt idx="58">
                  <c:v>test.1308</c:v>
                </c:pt>
                <c:pt idx="59">
                  <c:v>test.1623</c:v>
                </c:pt>
                <c:pt idx="60">
                  <c:v>test.1884</c:v>
                </c:pt>
                <c:pt idx="61">
                  <c:v>test.158</c:v>
                </c:pt>
                <c:pt idx="62">
                  <c:v>test.179</c:v>
                </c:pt>
                <c:pt idx="63">
                  <c:v>test.324</c:v>
                </c:pt>
                <c:pt idx="64">
                  <c:v>test.515</c:v>
                </c:pt>
                <c:pt idx="65">
                  <c:v>test.565</c:v>
                </c:pt>
                <c:pt idx="66">
                  <c:v>test.975</c:v>
                </c:pt>
                <c:pt idx="67">
                  <c:v>test.1090</c:v>
                </c:pt>
                <c:pt idx="68">
                  <c:v>test.1336</c:v>
                </c:pt>
                <c:pt idx="69">
                  <c:v>test.63</c:v>
                </c:pt>
                <c:pt idx="70">
                  <c:v>test.78</c:v>
                </c:pt>
                <c:pt idx="71">
                  <c:v>test.259</c:v>
                </c:pt>
                <c:pt idx="72">
                  <c:v>test.418</c:v>
                </c:pt>
                <c:pt idx="73">
                  <c:v>test.704</c:v>
                </c:pt>
                <c:pt idx="74">
                  <c:v>test.1367</c:v>
                </c:pt>
                <c:pt idx="75">
                  <c:v>test.1371</c:v>
                </c:pt>
                <c:pt idx="76">
                  <c:v>test.303</c:v>
                </c:pt>
                <c:pt idx="77">
                  <c:v>test.343</c:v>
                </c:pt>
                <c:pt idx="78">
                  <c:v>test.475</c:v>
                </c:pt>
                <c:pt idx="79">
                  <c:v>test.641</c:v>
                </c:pt>
                <c:pt idx="80">
                  <c:v>test.1278</c:v>
                </c:pt>
                <c:pt idx="81">
                  <c:v>test.1462</c:v>
                </c:pt>
                <c:pt idx="82">
                  <c:v>test.195</c:v>
                </c:pt>
                <c:pt idx="83">
                  <c:v>test.268</c:v>
                </c:pt>
                <c:pt idx="84">
                  <c:v>test.354</c:v>
                </c:pt>
                <c:pt idx="85">
                  <c:v>test.568</c:v>
                </c:pt>
                <c:pt idx="86">
                  <c:v>test.995</c:v>
                </c:pt>
                <c:pt idx="87">
                  <c:v>test.1180</c:v>
                </c:pt>
                <c:pt idx="88">
                  <c:v>test.1203</c:v>
                </c:pt>
                <c:pt idx="89">
                  <c:v>test.1379</c:v>
                </c:pt>
                <c:pt idx="90">
                  <c:v>test.1625</c:v>
                </c:pt>
                <c:pt idx="91">
                  <c:v>test.1630</c:v>
                </c:pt>
                <c:pt idx="92">
                  <c:v>test.1865</c:v>
                </c:pt>
                <c:pt idx="93">
                  <c:v>test.1881</c:v>
                </c:pt>
                <c:pt idx="94">
                  <c:v>test.132</c:v>
                </c:pt>
                <c:pt idx="95">
                  <c:v>test.164</c:v>
                </c:pt>
                <c:pt idx="96">
                  <c:v>test.251</c:v>
                </c:pt>
                <c:pt idx="97">
                  <c:v>test.329</c:v>
                </c:pt>
                <c:pt idx="98">
                  <c:v>test.467</c:v>
                </c:pt>
                <c:pt idx="99">
                  <c:v>test.571</c:v>
                </c:pt>
                <c:pt idx="100">
                  <c:v>test.706</c:v>
                </c:pt>
                <c:pt idx="101">
                  <c:v>test.854</c:v>
                </c:pt>
                <c:pt idx="102">
                  <c:v>test.929</c:v>
                </c:pt>
                <c:pt idx="103">
                  <c:v>test.1238</c:v>
                </c:pt>
                <c:pt idx="104">
                  <c:v>test.1247</c:v>
                </c:pt>
                <c:pt idx="105">
                  <c:v>test.1338</c:v>
                </c:pt>
                <c:pt idx="106">
                  <c:v>test.1405</c:v>
                </c:pt>
                <c:pt idx="107">
                  <c:v>test.1409</c:v>
                </c:pt>
                <c:pt idx="108">
                  <c:v>test.1420</c:v>
                </c:pt>
                <c:pt idx="109">
                  <c:v>test.1658</c:v>
                </c:pt>
                <c:pt idx="110">
                  <c:v>test.1820</c:v>
                </c:pt>
                <c:pt idx="111">
                  <c:v>test.1887</c:v>
                </c:pt>
                <c:pt idx="112">
                  <c:v>test.148</c:v>
                </c:pt>
                <c:pt idx="113">
                  <c:v>test.240</c:v>
                </c:pt>
                <c:pt idx="114">
                  <c:v>test.394</c:v>
                </c:pt>
                <c:pt idx="115">
                  <c:v>test.625</c:v>
                </c:pt>
                <c:pt idx="116">
                  <c:v>test.729</c:v>
                </c:pt>
                <c:pt idx="117">
                  <c:v>test.754</c:v>
                </c:pt>
                <c:pt idx="118">
                  <c:v>test.827</c:v>
                </c:pt>
                <c:pt idx="119">
                  <c:v>test.1024</c:v>
                </c:pt>
                <c:pt idx="120">
                  <c:v>test.1132</c:v>
                </c:pt>
                <c:pt idx="121">
                  <c:v>test.1303</c:v>
                </c:pt>
                <c:pt idx="122">
                  <c:v>test.1370</c:v>
                </c:pt>
                <c:pt idx="123">
                  <c:v>test.1655</c:v>
                </c:pt>
                <c:pt idx="124">
                  <c:v>test.1773</c:v>
                </c:pt>
                <c:pt idx="125">
                  <c:v>test.65</c:v>
                </c:pt>
                <c:pt idx="126">
                  <c:v>test.395</c:v>
                </c:pt>
                <c:pt idx="127">
                  <c:v>test.616</c:v>
                </c:pt>
                <c:pt idx="128">
                  <c:v>test.644</c:v>
                </c:pt>
                <c:pt idx="129">
                  <c:v>test.780</c:v>
                </c:pt>
                <c:pt idx="130">
                  <c:v>test.880</c:v>
                </c:pt>
                <c:pt idx="131">
                  <c:v>test.888</c:v>
                </c:pt>
                <c:pt idx="132">
                  <c:v>test.1076</c:v>
                </c:pt>
                <c:pt idx="133">
                  <c:v>test.1509</c:v>
                </c:pt>
                <c:pt idx="134">
                  <c:v>test.1598</c:v>
                </c:pt>
                <c:pt idx="135">
                  <c:v>test.1826</c:v>
                </c:pt>
                <c:pt idx="136">
                  <c:v>test.133</c:v>
                </c:pt>
                <c:pt idx="137">
                  <c:v>test.382</c:v>
                </c:pt>
                <c:pt idx="138">
                  <c:v>test.984</c:v>
                </c:pt>
                <c:pt idx="139">
                  <c:v>test.1181</c:v>
                </c:pt>
                <c:pt idx="140">
                  <c:v>test.1363</c:v>
                </c:pt>
                <c:pt idx="141">
                  <c:v>test.1531</c:v>
                </c:pt>
                <c:pt idx="142">
                  <c:v>test.198</c:v>
                </c:pt>
                <c:pt idx="143">
                  <c:v>test.580</c:v>
                </c:pt>
                <c:pt idx="144">
                  <c:v>test.695</c:v>
                </c:pt>
                <c:pt idx="145">
                  <c:v>test.712</c:v>
                </c:pt>
                <c:pt idx="146">
                  <c:v>test.963</c:v>
                </c:pt>
                <c:pt idx="147">
                  <c:v>test.1291</c:v>
                </c:pt>
                <c:pt idx="148">
                  <c:v>test.1349</c:v>
                </c:pt>
                <c:pt idx="149">
                  <c:v>test.1408</c:v>
                </c:pt>
                <c:pt idx="150">
                  <c:v>test.1709</c:v>
                </c:pt>
                <c:pt idx="151">
                  <c:v>test.1748</c:v>
                </c:pt>
                <c:pt idx="152">
                  <c:v>test.1806</c:v>
                </c:pt>
                <c:pt idx="153">
                  <c:v>test.1985</c:v>
                </c:pt>
                <c:pt idx="154">
                  <c:v>test.68</c:v>
                </c:pt>
                <c:pt idx="155">
                  <c:v>test.84</c:v>
                </c:pt>
                <c:pt idx="156">
                  <c:v>test.257</c:v>
                </c:pt>
                <c:pt idx="157">
                  <c:v>test.566</c:v>
                </c:pt>
                <c:pt idx="158">
                  <c:v>test.600</c:v>
                </c:pt>
                <c:pt idx="159">
                  <c:v>test.602</c:v>
                </c:pt>
                <c:pt idx="160">
                  <c:v>test.610</c:v>
                </c:pt>
                <c:pt idx="161">
                  <c:v>test.829</c:v>
                </c:pt>
                <c:pt idx="162">
                  <c:v>test.898</c:v>
                </c:pt>
                <c:pt idx="163">
                  <c:v>test.1074</c:v>
                </c:pt>
                <c:pt idx="164">
                  <c:v>test.1342</c:v>
                </c:pt>
                <c:pt idx="165">
                  <c:v>test.1343</c:v>
                </c:pt>
                <c:pt idx="166">
                  <c:v>test.1447</c:v>
                </c:pt>
                <c:pt idx="167">
                  <c:v>test.1535</c:v>
                </c:pt>
                <c:pt idx="168">
                  <c:v>test.1549</c:v>
                </c:pt>
                <c:pt idx="169">
                  <c:v>test.1646</c:v>
                </c:pt>
                <c:pt idx="170">
                  <c:v>test.114</c:v>
                </c:pt>
                <c:pt idx="171">
                  <c:v>test.116</c:v>
                </c:pt>
                <c:pt idx="172">
                  <c:v>test.137</c:v>
                </c:pt>
                <c:pt idx="173">
                  <c:v>test.243</c:v>
                </c:pt>
                <c:pt idx="174">
                  <c:v>test.558</c:v>
                </c:pt>
                <c:pt idx="175">
                  <c:v>test.684</c:v>
                </c:pt>
                <c:pt idx="176">
                  <c:v>test.756</c:v>
                </c:pt>
                <c:pt idx="177">
                  <c:v>test.858</c:v>
                </c:pt>
                <c:pt idx="178">
                  <c:v>test.926</c:v>
                </c:pt>
                <c:pt idx="179">
                  <c:v>test.1067</c:v>
                </c:pt>
                <c:pt idx="180">
                  <c:v>test.1184</c:v>
                </c:pt>
                <c:pt idx="181">
                  <c:v>test.1465</c:v>
                </c:pt>
                <c:pt idx="182">
                  <c:v>test.1482</c:v>
                </c:pt>
                <c:pt idx="183">
                  <c:v>test.1589</c:v>
                </c:pt>
                <c:pt idx="184">
                  <c:v>test.1745</c:v>
                </c:pt>
                <c:pt idx="185">
                  <c:v>test.1807</c:v>
                </c:pt>
                <c:pt idx="186">
                  <c:v>test.521</c:v>
                </c:pt>
                <c:pt idx="187">
                  <c:v>test.564</c:v>
                </c:pt>
                <c:pt idx="188">
                  <c:v>test.622</c:v>
                </c:pt>
                <c:pt idx="189">
                  <c:v>test.721</c:v>
                </c:pt>
                <c:pt idx="190">
                  <c:v>test.928</c:v>
                </c:pt>
                <c:pt idx="191">
                  <c:v>test.953</c:v>
                </c:pt>
                <c:pt idx="192">
                  <c:v>test.972</c:v>
                </c:pt>
                <c:pt idx="193">
                  <c:v>test.1253</c:v>
                </c:pt>
                <c:pt idx="194">
                  <c:v>test.1309</c:v>
                </c:pt>
                <c:pt idx="195">
                  <c:v>test.1315</c:v>
                </c:pt>
                <c:pt idx="196">
                  <c:v>test.1397</c:v>
                </c:pt>
                <c:pt idx="197">
                  <c:v>test.1504</c:v>
                </c:pt>
                <c:pt idx="198">
                  <c:v>test.1852</c:v>
                </c:pt>
                <c:pt idx="199">
                  <c:v>test.1992</c:v>
                </c:pt>
                <c:pt idx="200">
                  <c:v>test.8</c:v>
                </c:pt>
                <c:pt idx="201">
                  <c:v>test.107</c:v>
                </c:pt>
                <c:pt idx="202">
                  <c:v>test.181</c:v>
                </c:pt>
                <c:pt idx="203">
                  <c:v>test.205</c:v>
                </c:pt>
                <c:pt idx="204">
                  <c:v>test.415</c:v>
                </c:pt>
                <c:pt idx="205">
                  <c:v>test.417</c:v>
                </c:pt>
                <c:pt idx="206">
                  <c:v>test.661</c:v>
                </c:pt>
                <c:pt idx="207">
                  <c:v>test.744</c:v>
                </c:pt>
                <c:pt idx="208">
                  <c:v>test.883</c:v>
                </c:pt>
                <c:pt idx="209">
                  <c:v>test.997</c:v>
                </c:pt>
                <c:pt idx="210">
                  <c:v>test.1102</c:v>
                </c:pt>
                <c:pt idx="211">
                  <c:v>test.1122</c:v>
                </c:pt>
                <c:pt idx="212">
                  <c:v>test.1135</c:v>
                </c:pt>
                <c:pt idx="213">
                  <c:v>test.1636</c:v>
                </c:pt>
                <c:pt idx="214">
                  <c:v>test.1643</c:v>
                </c:pt>
                <c:pt idx="215">
                  <c:v>test.1993</c:v>
                </c:pt>
                <c:pt idx="216">
                  <c:v>test.79</c:v>
                </c:pt>
                <c:pt idx="217">
                  <c:v>test.106</c:v>
                </c:pt>
                <c:pt idx="218">
                  <c:v>test.203</c:v>
                </c:pt>
                <c:pt idx="219">
                  <c:v>test.527</c:v>
                </c:pt>
                <c:pt idx="220">
                  <c:v>test.561</c:v>
                </c:pt>
                <c:pt idx="221">
                  <c:v>test.579</c:v>
                </c:pt>
                <c:pt idx="222">
                  <c:v>test.591</c:v>
                </c:pt>
                <c:pt idx="223">
                  <c:v>test.652</c:v>
                </c:pt>
                <c:pt idx="224">
                  <c:v>test.655</c:v>
                </c:pt>
                <c:pt idx="225">
                  <c:v>test.761</c:v>
                </c:pt>
                <c:pt idx="226">
                  <c:v>test.765</c:v>
                </c:pt>
                <c:pt idx="227">
                  <c:v>test.979</c:v>
                </c:pt>
                <c:pt idx="228">
                  <c:v>test.1200</c:v>
                </c:pt>
                <c:pt idx="229">
                  <c:v>test.1301</c:v>
                </c:pt>
                <c:pt idx="230">
                  <c:v>test.1354</c:v>
                </c:pt>
                <c:pt idx="231">
                  <c:v>test.1395</c:v>
                </c:pt>
                <c:pt idx="232">
                  <c:v>test.1675</c:v>
                </c:pt>
                <c:pt idx="233">
                  <c:v>test.1676</c:v>
                </c:pt>
                <c:pt idx="234">
                  <c:v>test.1733</c:v>
                </c:pt>
                <c:pt idx="235">
                  <c:v>test.1828</c:v>
                </c:pt>
                <c:pt idx="236">
                  <c:v>test.1859</c:v>
                </c:pt>
                <c:pt idx="237">
                  <c:v>test.1899</c:v>
                </c:pt>
                <c:pt idx="238">
                  <c:v>test.1953</c:v>
                </c:pt>
                <c:pt idx="239">
                  <c:v>test.61</c:v>
                </c:pt>
                <c:pt idx="240">
                  <c:v>test.157</c:v>
                </c:pt>
                <c:pt idx="241">
                  <c:v>test.187</c:v>
                </c:pt>
                <c:pt idx="242">
                  <c:v>test.217</c:v>
                </c:pt>
                <c:pt idx="243">
                  <c:v>test.287</c:v>
                </c:pt>
                <c:pt idx="244">
                  <c:v>test.494</c:v>
                </c:pt>
                <c:pt idx="245">
                  <c:v>test.642</c:v>
                </c:pt>
                <c:pt idx="246">
                  <c:v>test.701</c:v>
                </c:pt>
                <c:pt idx="247">
                  <c:v>test.726</c:v>
                </c:pt>
                <c:pt idx="248">
                  <c:v>test.783</c:v>
                </c:pt>
                <c:pt idx="249">
                  <c:v>test.1061</c:v>
                </c:pt>
                <c:pt idx="250">
                  <c:v>test.1101</c:v>
                </c:pt>
                <c:pt idx="251">
                  <c:v>test.1137</c:v>
                </c:pt>
                <c:pt idx="252">
                  <c:v>test.1233</c:v>
                </c:pt>
                <c:pt idx="253">
                  <c:v>test.1431</c:v>
                </c:pt>
                <c:pt idx="254">
                  <c:v>test.1649</c:v>
                </c:pt>
                <c:pt idx="255">
                  <c:v>test.1652</c:v>
                </c:pt>
                <c:pt idx="256">
                  <c:v>test.1735</c:v>
                </c:pt>
                <c:pt idx="257">
                  <c:v>test.1752</c:v>
                </c:pt>
                <c:pt idx="258">
                  <c:v>test.1823</c:v>
                </c:pt>
                <c:pt idx="259">
                  <c:v>test.1835</c:v>
                </c:pt>
                <c:pt idx="260">
                  <c:v>test.1931</c:v>
                </c:pt>
                <c:pt idx="261">
                  <c:v>test.1998</c:v>
                </c:pt>
                <c:pt idx="262">
                  <c:v>test.11</c:v>
                </c:pt>
                <c:pt idx="263">
                  <c:v>test.384</c:v>
                </c:pt>
                <c:pt idx="264">
                  <c:v>test.399</c:v>
                </c:pt>
                <c:pt idx="265">
                  <c:v>test.577</c:v>
                </c:pt>
                <c:pt idx="266">
                  <c:v>test.621</c:v>
                </c:pt>
                <c:pt idx="267">
                  <c:v>test.826</c:v>
                </c:pt>
                <c:pt idx="268">
                  <c:v>test.918</c:v>
                </c:pt>
                <c:pt idx="269">
                  <c:v>test.947</c:v>
                </c:pt>
                <c:pt idx="270">
                  <c:v>test.1008</c:v>
                </c:pt>
                <c:pt idx="271">
                  <c:v>test.1027</c:v>
                </c:pt>
                <c:pt idx="272">
                  <c:v>test.1128</c:v>
                </c:pt>
                <c:pt idx="273">
                  <c:v>test.1325</c:v>
                </c:pt>
                <c:pt idx="274">
                  <c:v>test.1914</c:v>
                </c:pt>
                <c:pt idx="275">
                  <c:v>test.1936</c:v>
                </c:pt>
                <c:pt idx="276">
                  <c:v>test.196</c:v>
                </c:pt>
                <c:pt idx="277">
                  <c:v>test.276</c:v>
                </c:pt>
                <c:pt idx="278">
                  <c:v>test.733</c:v>
                </c:pt>
                <c:pt idx="279">
                  <c:v>test.840</c:v>
                </c:pt>
                <c:pt idx="280">
                  <c:v>test.872</c:v>
                </c:pt>
                <c:pt idx="281">
                  <c:v>test.887</c:v>
                </c:pt>
                <c:pt idx="282">
                  <c:v>test.1095</c:v>
                </c:pt>
                <c:pt idx="283">
                  <c:v>test.1211</c:v>
                </c:pt>
                <c:pt idx="284">
                  <c:v>test.1224</c:v>
                </c:pt>
                <c:pt idx="285">
                  <c:v>test.1412</c:v>
                </c:pt>
                <c:pt idx="286">
                  <c:v>test.1441</c:v>
                </c:pt>
                <c:pt idx="287">
                  <c:v>test.1479</c:v>
                </c:pt>
                <c:pt idx="288">
                  <c:v>test.1485</c:v>
                </c:pt>
                <c:pt idx="289">
                  <c:v>test.1545</c:v>
                </c:pt>
                <c:pt idx="290">
                  <c:v>test.1699</c:v>
                </c:pt>
                <c:pt idx="291">
                  <c:v>test.1762</c:v>
                </c:pt>
                <c:pt idx="292">
                  <c:v>test.1800</c:v>
                </c:pt>
                <c:pt idx="293">
                  <c:v>test.1979</c:v>
                </c:pt>
                <c:pt idx="294">
                  <c:v>test</c:v>
                </c:pt>
                <c:pt idx="295">
                  <c:v>test.31</c:v>
                </c:pt>
                <c:pt idx="296">
                  <c:v>test.109</c:v>
                </c:pt>
                <c:pt idx="297">
                  <c:v>test.153</c:v>
                </c:pt>
                <c:pt idx="298">
                  <c:v>test.232</c:v>
                </c:pt>
                <c:pt idx="299">
                  <c:v>test.390</c:v>
                </c:pt>
                <c:pt idx="300">
                  <c:v>test.518</c:v>
                </c:pt>
                <c:pt idx="301">
                  <c:v>test.651</c:v>
                </c:pt>
                <c:pt idx="302">
                  <c:v>test.861</c:v>
                </c:pt>
                <c:pt idx="303">
                  <c:v>test.985</c:v>
                </c:pt>
                <c:pt idx="304">
                  <c:v>test.1478</c:v>
                </c:pt>
                <c:pt idx="305">
                  <c:v>test.1502</c:v>
                </c:pt>
                <c:pt idx="306">
                  <c:v>test.1538</c:v>
                </c:pt>
                <c:pt idx="307">
                  <c:v>test.1543</c:v>
                </c:pt>
                <c:pt idx="308">
                  <c:v>test.1759</c:v>
                </c:pt>
                <c:pt idx="309">
                  <c:v>test.1770</c:v>
                </c:pt>
                <c:pt idx="310">
                  <c:v>test.1811</c:v>
                </c:pt>
                <c:pt idx="311">
                  <c:v>test.1</c:v>
                </c:pt>
                <c:pt idx="312">
                  <c:v>test.245</c:v>
                </c:pt>
                <c:pt idx="313">
                  <c:v>test.266</c:v>
                </c:pt>
                <c:pt idx="314">
                  <c:v>test.376</c:v>
                </c:pt>
                <c:pt idx="315">
                  <c:v>test.668</c:v>
                </c:pt>
                <c:pt idx="316">
                  <c:v>test.698</c:v>
                </c:pt>
                <c:pt idx="317">
                  <c:v>test.867</c:v>
                </c:pt>
                <c:pt idx="318">
                  <c:v>test.945</c:v>
                </c:pt>
                <c:pt idx="319">
                  <c:v>test.1046</c:v>
                </c:pt>
                <c:pt idx="320">
                  <c:v>test.1063</c:v>
                </c:pt>
                <c:pt idx="321">
                  <c:v>test.1084</c:v>
                </c:pt>
                <c:pt idx="322">
                  <c:v>test.1144</c:v>
                </c:pt>
                <c:pt idx="323">
                  <c:v>test.1164</c:v>
                </c:pt>
                <c:pt idx="324">
                  <c:v>test.1257</c:v>
                </c:pt>
                <c:pt idx="325">
                  <c:v>test.1259</c:v>
                </c:pt>
                <c:pt idx="326">
                  <c:v>test.1260</c:v>
                </c:pt>
                <c:pt idx="327">
                  <c:v>test.1321</c:v>
                </c:pt>
                <c:pt idx="328">
                  <c:v>test.1356</c:v>
                </c:pt>
                <c:pt idx="329">
                  <c:v>test.1432</c:v>
                </c:pt>
                <c:pt idx="330">
                  <c:v>test.1523</c:v>
                </c:pt>
                <c:pt idx="331">
                  <c:v>test.1574</c:v>
                </c:pt>
                <c:pt idx="332">
                  <c:v>test.1638</c:v>
                </c:pt>
                <c:pt idx="333">
                  <c:v>test.1692</c:v>
                </c:pt>
                <c:pt idx="334">
                  <c:v>test.1805</c:v>
                </c:pt>
                <c:pt idx="335">
                  <c:v>test.1817</c:v>
                </c:pt>
                <c:pt idx="336">
                  <c:v>test.1928</c:v>
                </c:pt>
                <c:pt idx="337">
                  <c:v>test.81</c:v>
                </c:pt>
                <c:pt idx="338">
                  <c:v>test.434</c:v>
                </c:pt>
                <c:pt idx="339">
                  <c:v>test.456</c:v>
                </c:pt>
                <c:pt idx="340">
                  <c:v>test.482</c:v>
                </c:pt>
                <c:pt idx="341">
                  <c:v>test.497</c:v>
                </c:pt>
                <c:pt idx="342">
                  <c:v>test.498</c:v>
                </c:pt>
                <c:pt idx="343">
                  <c:v>test.511</c:v>
                </c:pt>
                <c:pt idx="344">
                  <c:v>test.524</c:v>
                </c:pt>
                <c:pt idx="345">
                  <c:v>test.745</c:v>
                </c:pt>
                <c:pt idx="346">
                  <c:v>test.920</c:v>
                </c:pt>
                <c:pt idx="347">
                  <c:v>test.1175</c:v>
                </c:pt>
                <c:pt idx="348">
                  <c:v>test.1297</c:v>
                </c:pt>
                <c:pt idx="349">
                  <c:v>test.1451</c:v>
                </c:pt>
                <c:pt idx="350">
                  <c:v>test.1457</c:v>
                </c:pt>
                <c:pt idx="351">
                  <c:v>test.1490</c:v>
                </c:pt>
                <c:pt idx="352">
                  <c:v>test.1525</c:v>
                </c:pt>
                <c:pt idx="353">
                  <c:v>test.1561</c:v>
                </c:pt>
                <c:pt idx="354">
                  <c:v>test.1588</c:v>
                </c:pt>
                <c:pt idx="355">
                  <c:v>test.1744</c:v>
                </c:pt>
                <c:pt idx="356">
                  <c:v>test.1999</c:v>
                </c:pt>
                <c:pt idx="357">
                  <c:v>test.93</c:v>
                </c:pt>
                <c:pt idx="358">
                  <c:v>test.124</c:v>
                </c:pt>
                <c:pt idx="359">
                  <c:v>test.154</c:v>
                </c:pt>
                <c:pt idx="360">
                  <c:v>test.165</c:v>
                </c:pt>
                <c:pt idx="361">
                  <c:v>test.227</c:v>
                </c:pt>
                <c:pt idx="362">
                  <c:v>test.344</c:v>
                </c:pt>
                <c:pt idx="363">
                  <c:v>test.365</c:v>
                </c:pt>
                <c:pt idx="364">
                  <c:v>test.474</c:v>
                </c:pt>
                <c:pt idx="365">
                  <c:v>test.763</c:v>
                </c:pt>
                <c:pt idx="366">
                  <c:v>test.832</c:v>
                </c:pt>
                <c:pt idx="367">
                  <c:v>test.881</c:v>
                </c:pt>
                <c:pt idx="368">
                  <c:v>test.893</c:v>
                </c:pt>
                <c:pt idx="369">
                  <c:v>test.952</c:v>
                </c:pt>
                <c:pt idx="370">
                  <c:v>test.999</c:v>
                </c:pt>
                <c:pt idx="371">
                  <c:v>test.1040</c:v>
                </c:pt>
                <c:pt idx="372">
                  <c:v>test.1348</c:v>
                </c:pt>
                <c:pt idx="373">
                  <c:v>test.1368</c:v>
                </c:pt>
                <c:pt idx="374">
                  <c:v>test.1402</c:v>
                </c:pt>
                <c:pt idx="375">
                  <c:v>test.1754</c:v>
                </c:pt>
                <c:pt idx="376">
                  <c:v>test.1804</c:v>
                </c:pt>
                <c:pt idx="377">
                  <c:v>test.1876</c:v>
                </c:pt>
                <c:pt idx="378">
                  <c:v>test.1945</c:v>
                </c:pt>
                <c:pt idx="379">
                  <c:v>test.16</c:v>
                </c:pt>
                <c:pt idx="380">
                  <c:v>test.56</c:v>
                </c:pt>
                <c:pt idx="381">
                  <c:v>test.166</c:v>
                </c:pt>
                <c:pt idx="382">
                  <c:v>test.186</c:v>
                </c:pt>
                <c:pt idx="383">
                  <c:v>test.238</c:v>
                </c:pt>
                <c:pt idx="384">
                  <c:v>test.270</c:v>
                </c:pt>
                <c:pt idx="385">
                  <c:v>test.279</c:v>
                </c:pt>
                <c:pt idx="386">
                  <c:v>test.284</c:v>
                </c:pt>
                <c:pt idx="387">
                  <c:v>test.285</c:v>
                </c:pt>
                <c:pt idx="388">
                  <c:v>test.291</c:v>
                </c:pt>
                <c:pt idx="389">
                  <c:v>test.342</c:v>
                </c:pt>
                <c:pt idx="390">
                  <c:v>test.356</c:v>
                </c:pt>
                <c:pt idx="391">
                  <c:v>test.364</c:v>
                </c:pt>
                <c:pt idx="392">
                  <c:v>test.420</c:v>
                </c:pt>
                <c:pt idx="393">
                  <c:v>test.477</c:v>
                </c:pt>
                <c:pt idx="394">
                  <c:v>test.630</c:v>
                </c:pt>
                <c:pt idx="395">
                  <c:v>test.650</c:v>
                </c:pt>
                <c:pt idx="396">
                  <c:v>test.680</c:v>
                </c:pt>
                <c:pt idx="397">
                  <c:v>test.683</c:v>
                </c:pt>
                <c:pt idx="398">
                  <c:v>test.814</c:v>
                </c:pt>
                <c:pt idx="399">
                  <c:v>test.852</c:v>
                </c:pt>
                <c:pt idx="400">
                  <c:v>test.948</c:v>
                </c:pt>
                <c:pt idx="401">
                  <c:v>test.1021</c:v>
                </c:pt>
                <c:pt idx="402">
                  <c:v>test.1075</c:v>
                </c:pt>
                <c:pt idx="403">
                  <c:v>test.1256</c:v>
                </c:pt>
                <c:pt idx="404">
                  <c:v>test.1293</c:v>
                </c:pt>
                <c:pt idx="405">
                  <c:v>test.1345</c:v>
                </c:pt>
                <c:pt idx="406">
                  <c:v>test.1439</c:v>
                </c:pt>
                <c:pt idx="407">
                  <c:v>test.1442</c:v>
                </c:pt>
                <c:pt idx="408">
                  <c:v>test.1449</c:v>
                </c:pt>
                <c:pt idx="409">
                  <c:v>test.1460</c:v>
                </c:pt>
                <c:pt idx="410">
                  <c:v>test.1486</c:v>
                </c:pt>
                <c:pt idx="411">
                  <c:v>test.1620</c:v>
                </c:pt>
                <c:pt idx="412">
                  <c:v>test.1639</c:v>
                </c:pt>
                <c:pt idx="413">
                  <c:v>test.1688</c:v>
                </c:pt>
                <c:pt idx="414">
                  <c:v>test.1716</c:v>
                </c:pt>
                <c:pt idx="415">
                  <c:v>test.1848</c:v>
                </c:pt>
                <c:pt idx="416">
                  <c:v>test.1954</c:v>
                </c:pt>
                <c:pt idx="417">
                  <c:v>test.1965</c:v>
                </c:pt>
                <c:pt idx="418">
                  <c:v>test.43</c:v>
                </c:pt>
                <c:pt idx="419">
                  <c:v>test.127</c:v>
                </c:pt>
                <c:pt idx="420">
                  <c:v>test.200</c:v>
                </c:pt>
                <c:pt idx="421">
                  <c:v>test.223</c:v>
                </c:pt>
                <c:pt idx="422">
                  <c:v>test.235</c:v>
                </c:pt>
                <c:pt idx="423">
                  <c:v>test.244</c:v>
                </c:pt>
                <c:pt idx="424">
                  <c:v>test.296</c:v>
                </c:pt>
                <c:pt idx="425">
                  <c:v>test.305</c:v>
                </c:pt>
                <c:pt idx="426">
                  <c:v>test.347</c:v>
                </c:pt>
                <c:pt idx="427">
                  <c:v>test.370</c:v>
                </c:pt>
                <c:pt idx="428">
                  <c:v>test.377</c:v>
                </c:pt>
                <c:pt idx="429">
                  <c:v>test.408</c:v>
                </c:pt>
                <c:pt idx="430">
                  <c:v>test.429</c:v>
                </c:pt>
                <c:pt idx="431">
                  <c:v>test.437</c:v>
                </c:pt>
                <c:pt idx="432">
                  <c:v>test.446</c:v>
                </c:pt>
                <c:pt idx="433">
                  <c:v>test.486</c:v>
                </c:pt>
                <c:pt idx="434">
                  <c:v>test.513</c:v>
                </c:pt>
                <c:pt idx="435">
                  <c:v>test.560</c:v>
                </c:pt>
                <c:pt idx="436">
                  <c:v>test.608</c:v>
                </c:pt>
                <c:pt idx="437">
                  <c:v>test.691</c:v>
                </c:pt>
                <c:pt idx="438">
                  <c:v>test.741</c:v>
                </c:pt>
                <c:pt idx="439">
                  <c:v>test.785</c:v>
                </c:pt>
                <c:pt idx="440">
                  <c:v>test.798</c:v>
                </c:pt>
                <c:pt idx="441">
                  <c:v>test.866</c:v>
                </c:pt>
                <c:pt idx="442">
                  <c:v>test.896</c:v>
                </c:pt>
                <c:pt idx="443">
                  <c:v>test.915</c:v>
                </c:pt>
                <c:pt idx="444">
                  <c:v>test.959</c:v>
                </c:pt>
                <c:pt idx="445">
                  <c:v>test.1017</c:v>
                </c:pt>
                <c:pt idx="446">
                  <c:v>test.1091</c:v>
                </c:pt>
                <c:pt idx="447">
                  <c:v>test.1126</c:v>
                </c:pt>
                <c:pt idx="448">
                  <c:v>test.1171</c:v>
                </c:pt>
                <c:pt idx="449">
                  <c:v>test.1229</c:v>
                </c:pt>
                <c:pt idx="450">
                  <c:v>test.1235</c:v>
                </c:pt>
                <c:pt idx="451">
                  <c:v>test.1378</c:v>
                </c:pt>
                <c:pt idx="452">
                  <c:v>test.1471</c:v>
                </c:pt>
                <c:pt idx="453">
                  <c:v>test.1532</c:v>
                </c:pt>
                <c:pt idx="454">
                  <c:v>test.1594</c:v>
                </c:pt>
                <c:pt idx="455">
                  <c:v>test.1674</c:v>
                </c:pt>
                <c:pt idx="456">
                  <c:v>test.1732</c:v>
                </c:pt>
                <c:pt idx="457">
                  <c:v>test.1769</c:v>
                </c:pt>
                <c:pt idx="458">
                  <c:v>test.1790</c:v>
                </c:pt>
                <c:pt idx="459">
                  <c:v>test.1798</c:v>
                </c:pt>
                <c:pt idx="460">
                  <c:v>test.1810</c:v>
                </c:pt>
                <c:pt idx="461">
                  <c:v>test.1867</c:v>
                </c:pt>
                <c:pt idx="462">
                  <c:v>test.1922</c:v>
                </c:pt>
                <c:pt idx="463">
                  <c:v>test.66</c:v>
                </c:pt>
                <c:pt idx="464">
                  <c:v>test.74</c:v>
                </c:pt>
                <c:pt idx="465">
                  <c:v>test.89</c:v>
                </c:pt>
                <c:pt idx="466">
                  <c:v>test.103</c:v>
                </c:pt>
                <c:pt idx="467">
                  <c:v>test.119</c:v>
                </c:pt>
                <c:pt idx="468">
                  <c:v>test.120</c:v>
                </c:pt>
                <c:pt idx="469">
                  <c:v>test.131</c:v>
                </c:pt>
                <c:pt idx="470">
                  <c:v>test.135</c:v>
                </c:pt>
                <c:pt idx="471">
                  <c:v>test.173</c:v>
                </c:pt>
                <c:pt idx="472">
                  <c:v>test.282</c:v>
                </c:pt>
                <c:pt idx="473">
                  <c:v>test.373</c:v>
                </c:pt>
                <c:pt idx="474">
                  <c:v>test.432</c:v>
                </c:pt>
                <c:pt idx="475">
                  <c:v>test.462</c:v>
                </c:pt>
                <c:pt idx="476">
                  <c:v>test.488</c:v>
                </c:pt>
                <c:pt idx="477">
                  <c:v>test.509</c:v>
                </c:pt>
                <c:pt idx="478">
                  <c:v>test.562</c:v>
                </c:pt>
                <c:pt idx="479">
                  <c:v>test.614</c:v>
                </c:pt>
                <c:pt idx="480">
                  <c:v>test.620</c:v>
                </c:pt>
                <c:pt idx="481">
                  <c:v>test.628</c:v>
                </c:pt>
                <c:pt idx="482">
                  <c:v>test.640</c:v>
                </c:pt>
                <c:pt idx="483">
                  <c:v>test.643</c:v>
                </c:pt>
                <c:pt idx="484">
                  <c:v>test.646</c:v>
                </c:pt>
                <c:pt idx="485">
                  <c:v>test.672</c:v>
                </c:pt>
                <c:pt idx="486">
                  <c:v>test.731</c:v>
                </c:pt>
                <c:pt idx="487">
                  <c:v>test.764</c:v>
                </c:pt>
                <c:pt idx="488">
                  <c:v>test.813</c:v>
                </c:pt>
                <c:pt idx="489">
                  <c:v>test.815</c:v>
                </c:pt>
                <c:pt idx="490">
                  <c:v>test.857</c:v>
                </c:pt>
                <c:pt idx="491">
                  <c:v>test.895</c:v>
                </c:pt>
                <c:pt idx="492">
                  <c:v>test.936</c:v>
                </c:pt>
                <c:pt idx="493">
                  <c:v>test.986</c:v>
                </c:pt>
                <c:pt idx="494">
                  <c:v>test.1028</c:v>
                </c:pt>
                <c:pt idx="495">
                  <c:v>test.1097</c:v>
                </c:pt>
                <c:pt idx="496">
                  <c:v>test.1153</c:v>
                </c:pt>
                <c:pt idx="497">
                  <c:v>test.1307</c:v>
                </c:pt>
                <c:pt idx="498">
                  <c:v>test.1326</c:v>
                </c:pt>
                <c:pt idx="499">
                  <c:v>test.1344</c:v>
                </c:pt>
                <c:pt idx="500">
                  <c:v>test.1428</c:v>
                </c:pt>
                <c:pt idx="501">
                  <c:v>test.1484</c:v>
                </c:pt>
                <c:pt idx="502">
                  <c:v>test.1600</c:v>
                </c:pt>
                <c:pt idx="503">
                  <c:v>test.1613</c:v>
                </c:pt>
                <c:pt idx="504">
                  <c:v>test.1640</c:v>
                </c:pt>
                <c:pt idx="505">
                  <c:v>test.1642</c:v>
                </c:pt>
                <c:pt idx="506">
                  <c:v>test.1677</c:v>
                </c:pt>
                <c:pt idx="507">
                  <c:v>test.1704</c:v>
                </c:pt>
                <c:pt idx="508">
                  <c:v>test.1827</c:v>
                </c:pt>
                <c:pt idx="509">
                  <c:v>test.1833</c:v>
                </c:pt>
                <c:pt idx="510">
                  <c:v>test.1834</c:v>
                </c:pt>
                <c:pt idx="511">
                  <c:v>test.1838</c:v>
                </c:pt>
                <c:pt idx="512">
                  <c:v>test.10</c:v>
                </c:pt>
                <c:pt idx="513">
                  <c:v>test.37</c:v>
                </c:pt>
                <c:pt idx="514">
                  <c:v>test.52</c:v>
                </c:pt>
                <c:pt idx="515">
                  <c:v>test.123</c:v>
                </c:pt>
                <c:pt idx="516">
                  <c:v>test.151</c:v>
                </c:pt>
                <c:pt idx="517">
                  <c:v>test.170</c:v>
                </c:pt>
                <c:pt idx="518">
                  <c:v>test.188</c:v>
                </c:pt>
                <c:pt idx="519">
                  <c:v>test.237</c:v>
                </c:pt>
                <c:pt idx="520">
                  <c:v>test.253</c:v>
                </c:pt>
                <c:pt idx="521">
                  <c:v>test.258</c:v>
                </c:pt>
                <c:pt idx="522">
                  <c:v>test.297</c:v>
                </c:pt>
                <c:pt idx="523">
                  <c:v>test.360</c:v>
                </c:pt>
                <c:pt idx="524">
                  <c:v>test.396</c:v>
                </c:pt>
                <c:pt idx="525">
                  <c:v>test.405</c:v>
                </c:pt>
                <c:pt idx="526">
                  <c:v>test.430</c:v>
                </c:pt>
                <c:pt idx="527">
                  <c:v>test.449</c:v>
                </c:pt>
                <c:pt idx="528">
                  <c:v>test.530</c:v>
                </c:pt>
                <c:pt idx="529">
                  <c:v>test.540</c:v>
                </c:pt>
                <c:pt idx="530">
                  <c:v>test.547</c:v>
                </c:pt>
                <c:pt idx="531">
                  <c:v>test.555</c:v>
                </c:pt>
                <c:pt idx="532">
                  <c:v>test.583</c:v>
                </c:pt>
                <c:pt idx="533">
                  <c:v>test.657</c:v>
                </c:pt>
                <c:pt idx="534">
                  <c:v>test.667</c:v>
                </c:pt>
                <c:pt idx="535">
                  <c:v>test.679</c:v>
                </c:pt>
                <c:pt idx="536">
                  <c:v>test.713</c:v>
                </c:pt>
                <c:pt idx="537">
                  <c:v>test.734</c:v>
                </c:pt>
                <c:pt idx="538">
                  <c:v>test.755</c:v>
                </c:pt>
                <c:pt idx="539">
                  <c:v>test.767</c:v>
                </c:pt>
                <c:pt idx="540">
                  <c:v>test.790</c:v>
                </c:pt>
                <c:pt idx="541">
                  <c:v>test.831</c:v>
                </c:pt>
                <c:pt idx="542">
                  <c:v>test.1007</c:v>
                </c:pt>
                <c:pt idx="543">
                  <c:v>test.1079</c:v>
                </c:pt>
                <c:pt idx="544">
                  <c:v>test.1120</c:v>
                </c:pt>
                <c:pt idx="545">
                  <c:v>test.1174</c:v>
                </c:pt>
                <c:pt idx="546">
                  <c:v>test.1185</c:v>
                </c:pt>
                <c:pt idx="547">
                  <c:v>test.1288</c:v>
                </c:pt>
                <c:pt idx="548">
                  <c:v>test.1292</c:v>
                </c:pt>
                <c:pt idx="549">
                  <c:v>test.1452</c:v>
                </c:pt>
                <c:pt idx="550">
                  <c:v>test.1463</c:v>
                </c:pt>
                <c:pt idx="551">
                  <c:v>test.1476</c:v>
                </c:pt>
                <c:pt idx="552">
                  <c:v>test.1480</c:v>
                </c:pt>
                <c:pt idx="553">
                  <c:v>test.1481</c:v>
                </c:pt>
                <c:pt idx="554">
                  <c:v>test.1631</c:v>
                </c:pt>
                <c:pt idx="555">
                  <c:v>test.1645</c:v>
                </c:pt>
                <c:pt idx="556">
                  <c:v>test.1657</c:v>
                </c:pt>
                <c:pt idx="557">
                  <c:v>test.1710</c:v>
                </c:pt>
                <c:pt idx="558">
                  <c:v>test.1761</c:v>
                </c:pt>
                <c:pt idx="559">
                  <c:v>test.1764</c:v>
                </c:pt>
                <c:pt idx="560">
                  <c:v>test.1781</c:v>
                </c:pt>
                <c:pt idx="561">
                  <c:v>test.1786</c:v>
                </c:pt>
                <c:pt idx="562">
                  <c:v>test.1813</c:v>
                </c:pt>
                <c:pt idx="563">
                  <c:v>test.1831</c:v>
                </c:pt>
                <c:pt idx="564">
                  <c:v>test.1840</c:v>
                </c:pt>
                <c:pt idx="565">
                  <c:v>test.1861</c:v>
                </c:pt>
                <c:pt idx="566">
                  <c:v>test.1952</c:v>
                </c:pt>
                <c:pt idx="567">
                  <c:v>test.1960</c:v>
                </c:pt>
                <c:pt idx="568">
                  <c:v>test.15</c:v>
                </c:pt>
                <c:pt idx="569">
                  <c:v>test.20</c:v>
                </c:pt>
                <c:pt idx="570">
                  <c:v>test.22</c:v>
                </c:pt>
                <c:pt idx="571">
                  <c:v>test.30</c:v>
                </c:pt>
                <c:pt idx="572">
                  <c:v>test.42</c:v>
                </c:pt>
                <c:pt idx="573">
                  <c:v>test.54</c:v>
                </c:pt>
                <c:pt idx="574">
                  <c:v>test.100</c:v>
                </c:pt>
                <c:pt idx="575">
                  <c:v>test.152</c:v>
                </c:pt>
                <c:pt idx="576">
                  <c:v>test.169</c:v>
                </c:pt>
                <c:pt idx="577">
                  <c:v>test.182</c:v>
                </c:pt>
                <c:pt idx="578">
                  <c:v>test.191</c:v>
                </c:pt>
                <c:pt idx="579">
                  <c:v>test.213</c:v>
                </c:pt>
                <c:pt idx="580">
                  <c:v>test.283</c:v>
                </c:pt>
                <c:pt idx="581">
                  <c:v>test.322</c:v>
                </c:pt>
                <c:pt idx="582">
                  <c:v>test.348</c:v>
                </c:pt>
                <c:pt idx="583">
                  <c:v>test.369</c:v>
                </c:pt>
                <c:pt idx="584">
                  <c:v>test.431</c:v>
                </c:pt>
                <c:pt idx="585">
                  <c:v>test.452</c:v>
                </c:pt>
                <c:pt idx="586">
                  <c:v>test.459</c:v>
                </c:pt>
                <c:pt idx="587">
                  <c:v>test.491</c:v>
                </c:pt>
                <c:pt idx="588">
                  <c:v>test.525</c:v>
                </c:pt>
                <c:pt idx="589">
                  <c:v>test.535</c:v>
                </c:pt>
                <c:pt idx="590">
                  <c:v>test.549</c:v>
                </c:pt>
                <c:pt idx="591">
                  <c:v>test.563</c:v>
                </c:pt>
                <c:pt idx="592">
                  <c:v>test.629</c:v>
                </c:pt>
                <c:pt idx="593">
                  <c:v>test.638</c:v>
                </c:pt>
                <c:pt idx="594">
                  <c:v>test.671</c:v>
                </c:pt>
                <c:pt idx="595">
                  <c:v>test.707</c:v>
                </c:pt>
                <c:pt idx="596">
                  <c:v>test.782</c:v>
                </c:pt>
                <c:pt idx="597">
                  <c:v>test.817</c:v>
                </c:pt>
                <c:pt idx="598">
                  <c:v>test.830</c:v>
                </c:pt>
                <c:pt idx="599">
                  <c:v>test.882</c:v>
                </c:pt>
                <c:pt idx="600">
                  <c:v>test.885</c:v>
                </c:pt>
                <c:pt idx="601">
                  <c:v>test.916</c:v>
                </c:pt>
                <c:pt idx="602">
                  <c:v>test.1004</c:v>
                </c:pt>
                <c:pt idx="603">
                  <c:v>test.1015</c:v>
                </c:pt>
                <c:pt idx="604">
                  <c:v>test.1043</c:v>
                </c:pt>
                <c:pt idx="605">
                  <c:v>test.1064</c:v>
                </c:pt>
                <c:pt idx="606">
                  <c:v>test.1078</c:v>
                </c:pt>
                <c:pt idx="607">
                  <c:v>test.1089</c:v>
                </c:pt>
                <c:pt idx="608">
                  <c:v>test.1118</c:v>
                </c:pt>
                <c:pt idx="609">
                  <c:v>test.1156</c:v>
                </c:pt>
                <c:pt idx="610">
                  <c:v>test.1197</c:v>
                </c:pt>
                <c:pt idx="611">
                  <c:v>test.1209</c:v>
                </c:pt>
                <c:pt idx="612">
                  <c:v>test.1258</c:v>
                </c:pt>
                <c:pt idx="613">
                  <c:v>test.1290</c:v>
                </c:pt>
                <c:pt idx="614">
                  <c:v>test.1320</c:v>
                </c:pt>
                <c:pt idx="615">
                  <c:v>test.1355</c:v>
                </c:pt>
                <c:pt idx="616">
                  <c:v>test.1388</c:v>
                </c:pt>
                <c:pt idx="617">
                  <c:v>test.1418</c:v>
                </c:pt>
                <c:pt idx="618">
                  <c:v>test.1436</c:v>
                </c:pt>
                <c:pt idx="619">
                  <c:v>test.1464</c:v>
                </c:pt>
                <c:pt idx="620">
                  <c:v>test.1520</c:v>
                </c:pt>
                <c:pt idx="621">
                  <c:v>test.1537</c:v>
                </c:pt>
                <c:pt idx="622">
                  <c:v>test.1563</c:v>
                </c:pt>
                <c:pt idx="623">
                  <c:v>test.1624</c:v>
                </c:pt>
                <c:pt idx="624">
                  <c:v>test.1697</c:v>
                </c:pt>
                <c:pt idx="625">
                  <c:v>test.1803</c:v>
                </c:pt>
                <c:pt idx="626">
                  <c:v>test.1844</c:v>
                </c:pt>
                <c:pt idx="627">
                  <c:v>test.1898</c:v>
                </c:pt>
                <c:pt idx="628">
                  <c:v>test.1906</c:v>
                </c:pt>
                <c:pt idx="629">
                  <c:v>test.1918</c:v>
                </c:pt>
                <c:pt idx="630">
                  <c:v>test.1920</c:v>
                </c:pt>
                <c:pt idx="631">
                  <c:v>test.1947</c:v>
                </c:pt>
                <c:pt idx="632">
                  <c:v>test.1950</c:v>
                </c:pt>
                <c:pt idx="633">
                  <c:v>test.1996</c:v>
                </c:pt>
                <c:pt idx="634">
                  <c:v>test.5</c:v>
                </c:pt>
                <c:pt idx="635">
                  <c:v>test.39</c:v>
                </c:pt>
                <c:pt idx="636">
                  <c:v>test.40</c:v>
                </c:pt>
                <c:pt idx="637">
                  <c:v>test.108</c:v>
                </c:pt>
                <c:pt idx="638">
                  <c:v>test.121</c:v>
                </c:pt>
                <c:pt idx="639">
                  <c:v>test.128</c:v>
                </c:pt>
                <c:pt idx="640">
                  <c:v>test.143</c:v>
                </c:pt>
                <c:pt idx="641">
                  <c:v>test.167</c:v>
                </c:pt>
                <c:pt idx="642">
                  <c:v>test.211</c:v>
                </c:pt>
                <c:pt idx="643">
                  <c:v>test.214</c:v>
                </c:pt>
                <c:pt idx="644">
                  <c:v>test.252</c:v>
                </c:pt>
                <c:pt idx="645">
                  <c:v>test.280</c:v>
                </c:pt>
                <c:pt idx="646">
                  <c:v>test.352</c:v>
                </c:pt>
                <c:pt idx="647">
                  <c:v>test.366</c:v>
                </c:pt>
                <c:pt idx="648">
                  <c:v>test.372</c:v>
                </c:pt>
                <c:pt idx="649">
                  <c:v>test.551</c:v>
                </c:pt>
                <c:pt idx="650">
                  <c:v>test.553</c:v>
                </c:pt>
                <c:pt idx="651">
                  <c:v>test.609</c:v>
                </c:pt>
                <c:pt idx="652">
                  <c:v>test.613</c:v>
                </c:pt>
                <c:pt idx="653">
                  <c:v>test.674</c:v>
                </c:pt>
                <c:pt idx="654">
                  <c:v>test.705</c:v>
                </c:pt>
                <c:pt idx="655">
                  <c:v>test.723</c:v>
                </c:pt>
                <c:pt idx="656">
                  <c:v>test.740</c:v>
                </c:pt>
                <c:pt idx="657">
                  <c:v>test.766</c:v>
                </c:pt>
                <c:pt idx="658">
                  <c:v>test.802</c:v>
                </c:pt>
                <c:pt idx="659">
                  <c:v>test.818</c:v>
                </c:pt>
                <c:pt idx="660">
                  <c:v>test.820</c:v>
                </c:pt>
                <c:pt idx="661">
                  <c:v>test.838</c:v>
                </c:pt>
                <c:pt idx="662">
                  <c:v>test.853</c:v>
                </c:pt>
                <c:pt idx="663">
                  <c:v>test.855</c:v>
                </c:pt>
                <c:pt idx="664">
                  <c:v>test.873</c:v>
                </c:pt>
                <c:pt idx="665">
                  <c:v>test.931</c:v>
                </c:pt>
                <c:pt idx="666">
                  <c:v>test.961</c:v>
                </c:pt>
                <c:pt idx="667">
                  <c:v>test.988</c:v>
                </c:pt>
                <c:pt idx="668">
                  <c:v>test.1006</c:v>
                </c:pt>
                <c:pt idx="669">
                  <c:v>test.1047</c:v>
                </c:pt>
                <c:pt idx="670">
                  <c:v>test.1049</c:v>
                </c:pt>
                <c:pt idx="671">
                  <c:v>test.1133</c:v>
                </c:pt>
                <c:pt idx="672">
                  <c:v>test.1151</c:v>
                </c:pt>
                <c:pt idx="673">
                  <c:v>test.1183</c:v>
                </c:pt>
                <c:pt idx="674">
                  <c:v>test.1222</c:v>
                </c:pt>
                <c:pt idx="675">
                  <c:v>test.1225</c:v>
                </c:pt>
                <c:pt idx="676">
                  <c:v>test.1262</c:v>
                </c:pt>
                <c:pt idx="677">
                  <c:v>test.1422</c:v>
                </c:pt>
                <c:pt idx="678">
                  <c:v>test.1426</c:v>
                </c:pt>
                <c:pt idx="679">
                  <c:v>test.1434</c:v>
                </c:pt>
                <c:pt idx="680">
                  <c:v>test.1437</c:v>
                </c:pt>
                <c:pt idx="681">
                  <c:v>test.1579</c:v>
                </c:pt>
                <c:pt idx="682">
                  <c:v>test.1581</c:v>
                </c:pt>
                <c:pt idx="683">
                  <c:v>test.1651</c:v>
                </c:pt>
                <c:pt idx="684">
                  <c:v>test.1711</c:v>
                </c:pt>
                <c:pt idx="685">
                  <c:v>test.1746</c:v>
                </c:pt>
                <c:pt idx="686">
                  <c:v>test.1749</c:v>
                </c:pt>
                <c:pt idx="687">
                  <c:v>test.1787</c:v>
                </c:pt>
                <c:pt idx="688">
                  <c:v>test.1794</c:v>
                </c:pt>
                <c:pt idx="689">
                  <c:v>test.1830</c:v>
                </c:pt>
                <c:pt idx="690">
                  <c:v>test.1847</c:v>
                </c:pt>
                <c:pt idx="691">
                  <c:v>test.1854</c:v>
                </c:pt>
                <c:pt idx="692">
                  <c:v>test.1870</c:v>
                </c:pt>
                <c:pt idx="693">
                  <c:v>test.1930</c:v>
                </c:pt>
                <c:pt idx="694">
                  <c:v>test.1948</c:v>
                </c:pt>
                <c:pt idx="695">
                  <c:v>test.1961</c:v>
                </c:pt>
                <c:pt idx="696">
                  <c:v>test.33</c:v>
                </c:pt>
                <c:pt idx="697">
                  <c:v>test.41</c:v>
                </c:pt>
                <c:pt idx="698">
                  <c:v>test.57</c:v>
                </c:pt>
                <c:pt idx="699">
                  <c:v>test.126</c:v>
                </c:pt>
                <c:pt idx="700">
                  <c:v>test.147</c:v>
                </c:pt>
                <c:pt idx="701">
                  <c:v>test.177</c:v>
                </c:pt>
                <c:pt idx="702">
                  <c:v>test.267</c:v>
                </c:pt>
                <c:pt idx="703">
                  <c:v>test.299</c:v>
                </c:pt>
                <c:pt idx="704">
                  <c:v>test.331</c:v>
                </c:pt>
                <c:pt idx="705">
                  <c:v>test.359</c:v>
                </c:pt>
                <c:pt idx="706">
                  <c:v>test.362</c:v>
                </c:pt>
                <c:pt idx="707">
                  <c:v>test.368</c:v>
                </c:pt>
                <c:pt idx="708">
                  <c:v>test.379</c:v>
                </c:pt>
                <c:pt idx="709">
                  <c:v>test.402</c:v>
                </c:pt>
                <c:pt idx="710">
                  <c:v>test.427</c:v>
                </c:pt>
                <c:pt idx="711">
                  <c:v>test.443</c:v>
                </c:pt>
                <c:pt idx="712">
                  <c:v>test.447</c:v>
                </c:pt>
                <c:pt idx="713">
                  <c:v>test.464</c:v>
                </c:pt>
                <c:pt idx="714">
                  <c:v>test.470</c:v>
                </c:pt>
                <c:pt idx="715">
                  <c:v>test.490</c:v>
                </c:pt>
                <c:pt idx="716">
                  <c:v>test.503</c:v>
                </c:pt>
                <c:pt idx="717">
                  <c:v>test.504</c:v>
                </c:pt>
                <c:pt idx="718">
                  <c:v>test.576</c:v>
                </c:pt>
                <c:pt idx="719">
                  <c:v>test.585</c:v>
                </c:pt>
                <c:pt idx="720">
                  <c:v>test.587</c:v>
                </c:pt>
                <c:pt idx="721">
                  <c:v>test.601</c:v>
                </c:pt>
                <c:pt idx="722">
                  <c:v>test.675</c:v>
                </c:pt>
                <c:pt idx="723">
                  <c:v>test.682</c:v>
                </c:pt>
                <c:pt idx="724">
                  <c:v>test.690</c:v>
                </c:pt>
                <c:pt idx="725">
                  <c:v>test.693</c:v>
                </c:pt>
                <c:pt idx="726">
                  <c:v>test.725</c:v>
                </c:pt>
                <c:pt idx="727">
                  <c:v>test.736</c:v>
                </c:pt>
                <c:pt idx="728">
                  <c:v>test.753</c:v>
                </c:pt>
                <c:pt idx="729">
                  <c:v>test.808</c:v>
                </c:pt>
                <c:pt idx="730">
                  <c:v>test.821</c:v>
                </c:pt>
                <c:pt idx="731">
                  <c:v>test.844</c:v>
                </c:pt>
                <c:pt idx="732">
                  <c:v>test.846</c:v>
                </c:pt>
                <c:pt idx="733">
                  <c:v>test.863</c:v>
                </c:pt>
                <c:pt idx="734">
                  <c:v>test.877</c:v>
                </c:pt>
                <c:pt idx="735">
                  <c:v>test.899</c:v>
                </c:pt>
                <c:pt idx="736">
                  <c:v>test.934</c:v>
                </c:pt>
                <c:pt idx="737">
                  <c:v>test.1034</c:v>
                </c:pt>
                <c:pt idx="738">
                  <c:v>test.1051</c:v>
                </c:pt>
                <c:pt idx="739">
                  <c:v>test.1059</c:v>
                </c:pt>
                <c:pt idx="740">
                  <c:v>test.1081</c:v>
                </c:pt>
                <c:pt idx="741">
                  <c:v>test.1083</c:v>
                </c:pt>
                <c:pt idx="742">
                  <c:v>test.1112</c:v>
                </c:pt>
                <c:pt idx="743">
                  <c:v>test.1117</c:v>
                </c:pt>
                <c:pt idx="744">
                  <c:v>test.1140</c:v>
                </c:pt>
                <c:pt idx="745">
                  <c:v>test.1163</c:v>
                </c:pt>
                <c:pt idx="746">
                  <c:v>test.1172</c:v>
                </c:pt>
                <c:pt idx="747">
                  <c:v>test.1193</c:v>
                </c:pt>
                <c:pt idx="748">
                  <c:v>test.1199</c:v>
                </c:pt>
                <c:pt idx="749">
                  <c:v>test.1210</c:v>
                </c:pt>
                <c:pt idx="750">
                  <c:v>test.1240</c:v>
                </c:pt>
                <c:pt idx="751">
                  <c:v>test.1249</c:v>
                </c:pt>
                <c:pt idx="752">
                  <c:v>test.1273</c:v>
                </c:pt>
                <c:pt idx="753">
                  <c:v>test.1304</c:v>
                </c:pt>
                <c:pt idx="754">
                  <c:v>test.1313</c:v>
                </c:pt>
                <c:pt idx="755">
                  <c:v>test.1328</c:v>
                </c:pt>
                <c:pt idx="756">
                  <c:v>test.1335</c:v>
                </c:pt>
                <c:pt idx="757">
                  <c:v>test.1340</c:v>
                </c:pt>
                <c:pt idx="758">
                  <c:v>test.1383</c:v>
                </c:pt>
                <c:pt idx="759">
                  <c:v>test.1384</c:v>
                </c:pt>
                <c:pt idx="760">
                  <c:v>test.1399</c:v>
                </c:pt>
                <c:pt idx="761">
                  <c:v>test.1416</c:v>
                </c:pt>
                <c:pt idx="762">
                  <c:v>test.1424</c:v>
                </c:pt>
                <c:pt idx="763">
                  <c:v>test.1448</c:v>
                </c:pt>
                <c:pt idx="764">
                  <c:v>test.1450</c:v>
                </c:pt>
                <c:pt idx="765">
                  <c:v>test.1454</c:v>
                </c:pt>
                <c:pt idx="766">
                  <c:v>test.1470</c:v>
                </c:pt>
                <c:pt idx="767">
                  <c:v>test.1472</c:v>
                </c:pt>
                <c:pt idx="768">
                  <c:v>test.1544</c:v>
                </c:pt>
                <c:pt idx="769">
                  <c:v>test.1551</c:v>
                </c:pt>
                <c:pt idx="770">
                  <c:v>test.1656</c:v>
                </c:pt>
                <c:pt idx="771">
                  <c:v>test.1661</c:v>
                </c:pt>
                <c:pt idx="772">
                  <c:v>test.1679</c:v>
                </c:pt>
                <c:pt idx="773">
                  <c:v>test.1690</c:v>
                </c:pt>
                <c:pt idx="774">
                  <c:v>test.1703</c:v>
                </c:pt>
                <c:pt idx="775">
                  <c:v>test.1722</c:v>
                </c:pt>
                <c:pt idx="776">
                  <c:v>test.1791</c:v>
                </c:pt>
                <c:pt idx="777">
                  <c:v>test.1797</c:v>
                </c:pt>
                <c:pt idx="778">
                  <c:v>test.1815</c:v>
                </c:pt>
                <c:pt idx="779">
                  <c:v>test.1837</c:v>
                </c:pt>
                <c:pt idx="780">
                  <c:v>test.1851</c:v>
                </c:pt>
                <c:pt idx="781">
                  <c:v>test.1866</c:v>
                </c:pt>
                <c:pt idx="782">
                  <c:v>test.1880</c:v>
                </c:pt>
                <c:pt idx="783">
                  <c:v>test.1888</c:v>
                </c:pt>
                <c:pt idx="784">
                  <c:v>test.1896</c:v>
                </c:pt>
                <c:pt idx="785">
                  <c:v>test.1904</c:v>
                </c:pt>
                <c:pt idx="786">
                  <c:v>test.1944</c:v>
                </c:pt>
                <c:pt idx="787">
                  <c:v>test.1951</c:v>
                </c:pt>
                <c:pt idx="788">
                  <c:v>test.1967</c:v>
                </c:pt>
                <c:pt idx="789">
                  <c:v>test.1990</c:v>
                </c:pt>
                <c:pt idx="790">
                  <c:v>test.9</c:v>
                </c:pt>
                <c:pt idx="791">
                  <c:v>test.14</c:v>
                </c:pt>
                <c:pt idx="792">
                  <c:v>test.47</c:v>
                </c:pt>
                <c:pt idx="793">
                  <c:v>test.117</c:v>
                </c:pt>
                <c:pt idx="794">
                  <c:v>test.136</c:v>
                </c:pt>
                <c:pt idx="795">
                  <c:v>test.160</c:v>
                </c:pt>
                <c:pt idx="796">
                  <c:v>test.190</c:v>
                </c:pt>
                <c:pt idx="797">
                  <c:v>test.208</c:v>
                </c:pt>
                <c:pt idx="798">
                  <c:v>test.247</c:v>
                </c:pt>
                <c:pt idx="799">
                  <c:v>test.273</c:v>
                </c:pt>
                <c:pt idx="800">
                  <c:v>test.314</c:v>
                </c:pt>
                <c:pt idx="801">
                  <c:v>test.316</c:v>
                </c:pt>
                <c:pt idx="802">
                  <c:v>test.392</c:v>
                </c:pt>
                <c:pt idx="803">
                  <c:v>test.393</c:v>
                </c:pt>
                <c:pt idx="804">
                  <c:v>test.450</c:v>
                </c:pt>
                <c:pt idx="805">
                  <c:v>test.500</c:v>
                </c:pt>
                <c:pt idx="806">
                  <c:v>test.573</c:v>
                </c:pt>
                <c:pt idx="807">
                  <c:v>test.586</c:v>
                </c:pt>
                <c:pt idx="808">
                  <c:v>test.603</c:v>
                </c:pt>
                <c:pt idx="809">
                  <c:v>test.635</c:v>
                </c:pt>
                <c:pt idx="810">
                  <c:v>test.636</c:v>
                </c:pt>
                <c:pt idx="811">
                  <c:v>test.692</c:v>
                </c:pt>
                <c:pt idx="812">
                  <c:v>test.694</c:v>
                </c:pt>
                <c:pt idx="813">
                  <c:v>test.781</c:v>
                </c:pt>
                <c:pt idx="814">
                  <c:v>test.848</c:v>
                </c:pt>
                <c:pt idx="815">
                  <c:v>test.876</c:v>
                </c:pt>
                <c:pt idx="816">
                  <c:v>test.910</c:v>
                </c:pt>
                <c:pt idx="817">
                  <c:v>test.917</c:v>
                </c:pt>
                <c:pt idx="818">
                  <c:v>test.925</c:v>
                </c:pt>
                <c:pt idx="819">
                  <c:v>test.932</c:v>
                </c:pt>
                <c:pt idx="820">
                  <c:v>test.944</c:v>
                </c:pt>
                <c:pt idx="821">
                  <c:v>test.949</c:v>
                </c:pt>
                <c:pt idx="822">
                  <c:v>test.954</c:v>
                </c:pt>
                <c:pt idx="823">
                  <c:v>test.989</c:v>
                </c:pt>
                <c:pt idx="824">
                  <c:v>test.1053</c:v>
                </c:pt>
                <c:pt idx="825">
                  <c:v>test.1145</c:v>
                </c:pt>
                <c:pt idx="826">
                  <c:v>test.1161</c:v>
                </c:pt>
                <c:pt idx="827">
                  <c:v>test.1191</c:v>
                </c:pt>
                <c:pt idx="828">
                  <c:v>test.1201</c:v>
                </c:pt>
                <c:pt idx="829">
                  <c:v>test.1205</c:v>
                </c:pt>
                <c:pt idx="830">
                  <c:v>test.1212</c:v>
                </c:pt>
                <c:pt idx="831">
                  <c:v>test.1213</c:v>
                </c:pt>
                <c:pt idx="832">
                  <c:v>test.1217</c:v>
                </c:pt>
                <c:pt idx="833">
                  <c:v>test.1254</c:v>
                </c:pt>
                <c:pt idx="834">
                  <c:v>test.1270</c:v>
                </c:pt>
                <c:pt idx="835">
                  <c:v>test.1281</c:v>
                </c:pt>
                <c:pt idx="836">
                  <c:v>test.1296</c:v>
                </c:pt>
                <c:pt idx="837">
                  <c:v>test.1351</c:v>
                </c:pt>
                <c:pt idx="838">
                  <c:v>test.1372</c:v>
                </c:pt>
                <c:pt idx="839">
                  <c:v>test.1466</c:v>
                </c:pt>
                <c:pt idx="840">
                  <c:v>test.1474</c:v>
                </c:pt>
                <c:pt idx="841">
                  <c:v>test.1505</c:v>
                </c:pt>
                <c:pt idx="842">
                  <c:v>test.1507</c:v>
                </c:pt>
                <c:pt idx="843">
                  <c:v>test.1513</c:v>
                </c:pt>
                <c:pt idx="844">
                  <c:v>test.1529</c:v>
                </c:pt>
                <c:pt idx="845">
                  <c:v>test.1539</c:v>
                </c:pt>
                <c:pt idx="846">
                  <c:v>test.1546</c:v>
                </c:pt>
                <c:pt idx="847">
                  <c:v>test.1578</c:v>
                </c:pt>
                <c:pt idx="848">
                  <c:v>test.1585</c:v>
                </c:pt>
                <c:pt idx="849">
                  <c:v>test.1621</c:v>
                </c:pt>
                <c:pt idx="850">
                  <c:v>test.1669</c:v>
                </c:pt>
                <c:pt idx="851">
                  <c:v>test.1672</c:v>
                </c:pt>
                <c:pt idx="852">
                  <c:v>test.1689</c:v>
                </c:pt>
                <c:pt idx="853">
                  <c:v>test.1788</c:v>
                </c:pt>
                <c:pt idx="854">
                  <c:v>test.1801</c:v>
                </c:pt>
                <c:pt idx="855">
                  <c:v>test.1825</c:v>
                </c:pt>
                <c:pt idx="856">
                  <c:v>test.1843</c:v>
                </c:pt>
                <c:pt idx="857">
                  <c:v>test.1863</c:v>
                </c:pt>
                <c:pt idx="858">
                  <c:v>test.1877</c:v>
                </c:pt>
                <c:pt idx="859">
                  <c:v>test.1913</c:v>
                </c:pt>
                <c:pt idx="860">
                  <c:v>test.1916</c:v>
                </c:pt>
                <c:pt idx="861">
                  <c:v>test.1921</c:v>
                </c:pt>
                <c:pt idx="862">
                  <c:v>test.1937</c:v>
                </c:pt>
                <c:pt idx="863">
                  <c:v>test.1966</c:v>
                </c:pt>
                <c:pt idx="864">
                  <c:v>test.1973</c:v>
                </c:pt>
                <c:pt idx="865">
                  <c:v>test.3</c:v>
                </c:pt>
                <c:pt idx="866">
                  <c:v>test.17</c:v>
                </c:pt>
                <c:pt idx="867">
                  <c:v>test.99</c:v>
                </c:pt>
                <c:pt idx="868">
                  <c:v>test.130</c:v>
                </c:pt>
                <c:pt idx="869">
                  <c:v>test.149</c:v>
                </c:pt>
                <c:pt idx="870">
                  <c:v>test.210</c:v>
                </c:pt>
                <c:pt idx="871">
                  <c:v>test.233</c:v>
                </c:pt>
                <c:pt idx="872">
                  <c:v>test.239</c:v>
                </c:pt>
                <c:pt idx="873">
                  <c:v>test.250</c:v>
                </c:pt>
                <c:pt idx="874">
                  <c:v>test.300</c:v>
                </c:pt>
                <c:pt idx="875">
                  <c:v>test.312</c:v>
                </c:pt>
                <c:pt idx="876">
                  <c:v>test.323</c:v>
                </c:pt>
                <c:pt idx="877">
                  <c:v>test.326</c:v>
                </c:pt>
                <c:pt idx="878">
                  <c:v>test.339</c:v>
                </c:pt>
                <c:pt idx="879">
                  <c:v>test.371</c:v>
                </c:pt>
                <c:pt idx="880">
                  <c:v>test.410</c:v>
                </c:pt>
                <c:pt idx="881">
                  <c:v>test.428</c:v>
                </c:pt>
                <c:pt idx="882">
                  <c:v>test.451</c:v>
                </c:pt>
                <c:pt idx="883">
                  <c:v>test.465</c:v>
                </c:pt>
                <c:pt idx="884">
                  <c:v>test.487</c:v>
                </c:pt>
                <c:pt idx="885">
                  <c:v>test.516</c:v>
                </c:pt>
                <c:pt idx="886">
                  <c:v>test.554</c:v>
                </c:pt>
                <c:pt idx="887">
                  <c:v>test.607</c:v>
                </c:pt>
                <c:pt idx="888">
                  <c:v>test.662</c:v>
                </c:pt>
                <c:pt idx="889">
                  <c:v>test.688</c:v>
                </c:pt>
                <c:pt idx="890">
                  <c:v>test.757</c:v>
                </c:pt>
                <c:pt idx="891">
                  <c:v>test.811</c:v>
                </c:pt>
                <c:pt idx="892">
                  <c:v>test.892</c:v>
                </c:pt>
                <c:pt idx="893">
                  <c:v>test.922</c:v>
                </c:pt>
                <c:pt idx="894">
                  <c:v>test.935</c:v>
                </c:pt>
                <c:pt idx="895">
                  <c:v>test.937</c:v>
                </c:pt>
                <c:pt idx="896">
                  <c:v>test.967</c:v>
                </c:pt>
                <c:pt idx="897">
                  <c:v>test.970</c:v>
                </c:pt>
                <c:pt idx="898">
                  <c:v>test.977</c:v>
                </c:pt>
                <c:pt idx="899">
                  <c:v>test.1002</c:v>
                </c:pt>
                <c:pt idx="900">
                  <c:v>test.1029</c:v>
                </c:pt>
                <c:pt idx="901">
                  <c:v>test.1032</c:v>
                </c:pt>
                <c:pt idx="902">
                  <c:v>test.1048</c:v>
                </c:pt>
                <c:pt idx="903">
                  <c:v>test.1093</c:v>
                </c:pt>
                <c:pt idx="904">
                  <c:v>test.1104</c:v>
                </c:pt>
                <c:pt idx="905">
                  <c:v>test.1105</c:v>
                </c:pt>
                <c:pt idx="906">
                  <c:v>test.1106</c:v>
                </c:pt>
                <c:pt idx="907">
                  <c:v>test.1107</c:v>
                </c:pt>
                <c:pt idx="908">
                  <c:v>test.1109</c:v>
                </c:pt>
                <c:pt idx="909">
                  <c:v>test.1143</c:v>
                </c:pt>
                <c:pt idx="910">
                  <c:v>test.1150</c:v>
                </c:pt>
                <c:pt idx="911">
                  <c:v>test.1157</c:v>
                </c:pt>
                <c:pt idx="912">
                  <c:v>test.1162</c:v>
                </c:pt>
                <c:pt idx="913">
                  <c:v>test.1177</c:v>
                </c:pt>
                <c:pt idx="914">
                  <c:v>test.1214</c:v>
                </c:pt>
                <c:pt idx="915">
                  <c:v>test.1220</c:v>
                </c:pt>
                <c:pt idx="916">
                  <c:v>test.1227</c:v>
                </c:pt>
                <c:pt idx="917">
                  <c:v>test.1252</c:v>
                </c:pt>
                <c:pt idx="918">
                  <c:v>test.1265</c:v>
                </c:pt>
                <c:pt idx="919">
                  <c:v>test.1357</c:v>
                </c:pt>
                <c:pt idx="920">
                  <c:v>test.1375</c:v>
                </c:pt>
                <c:pt idx="921">
                  <c:v>test.1401</c:v>
                </c:pt>
                <c:pt idx="922">
                  <c:v>test.1419</c:v>
                </c:pt>
                <c:pt idx="923">
                  <c:v>test.1425</c:v>
                </c:pt>
                <c:pt idx="924">
                  <c:v>test.1443</c:v>
                </c:pt>
                <c:pt idx="925">
                  <c:v>test.1455</c:v>
                </c:pt>
                <c:pt idx="926">
                  <c:v>test.1489</c:v>
                </c:pt>
                <c:pt idx="927">
                  <c:v>test.1501</c:v>
                </c:pt>
                <c:pt idx="928">
                  <c:v>test.1515</c:v>
                </c:pt>
                <c:pt idx="929">
                  <c:v>test.1516</c:v>
                </c:pt>
                <c:pt idx="930">
                  <c:v>test.1560</c:v>
                </c:pt>
                <c:pt idx="931">
                  <c:v>test.1567</c:v>
                </c:pt>
                <c:pt idx="932">
                  <c:v>test.1576</c:v>
                </c:pt>
                <c:pt idx="933">
                  <c:v>test.1590</c:v>
                </c:pt>
                <c:pt idx="934">
                  <c:v>test.1595</c:v>
                </c:pt>
                <c:pt idx="935">
                  <c:v>test.1628</c:v>
                </c:pt>
                <c:pt idx="936">
                  <c:v>test.1647</c:v>
                </c:pt>
                <c:pt idx="937">
                  <c:v>test.1648</c:v>
                </c:pt>
                <c:pt idx="938">
                  <c:v>test.1653</c:v>
                </c:pt>
                <c:pt idx="939">
                  <c:v>test.1670</c:v>
                </c:pt>
                <c:pt idx="940">
                  <c:v>test.1684</c:v>
                </c:pt>
                <c:pt idx="941">
                  <c:v>test.1687</c:v>
                </c:pt>
                <c:pt idx="942">
                  <c:v>test.1726</c:v>
                </c:pt>
                <c:pt idx="943">
                  <c:v>test.1750</c:v>
                </c:pt>
                <c:pt idx="944">
                  <c:v>test.1756</c:v>
                </c:pt>
                <c:pt idx="945">
                  <c:v>test.1768</c:v>
                </c:pt>
                <c:pt idx="946">
                  <c:v>test.1793</c:v>
                </c:pt>
                <c:pt idx="947">
                  <c:v>test.1812</c:v>
                </c:pt>
                <c:pt idx="948">
                  <c:v>test.1858</c:v>
                </c:pt>
                <c:pt idx="949">
                  <c:v>test.1893</c:v>
                </c:pt>
                <c:pt idx="950">
                  <c:v>test.1905</c:v>
                </c:pt>
                <c:pt idx="951">
                  <c:v>test.1942</c:v>
                </c:pt>
                <c:pt idx="952">
                  <c:v>test.1971</c:v>
                </c:pt>
                <c:pt idx="953">
                  <c:v>test.1986</c:v>
                </c:pt>
                <c:pt idx="954">
                  <c:v>test.29</c:v>
                </c:pt>
                <c:pt idx="955">
                  <c:v>test.49</c:v>
                </c:pt>
                <c:pt idx="956">
                  <c:v>test.51</c:v>
                </c:pt>
                <c:pt idx="957">
                  <c:v>test.67</c:v>
                </c:pt>
                <c:pt idx="958">
                  <c:v>test.83</c:v>
                </c:pt>
                <c:pt idx="959">
                  <c:v>test.115</c:v>
                </c:pt>
                <c:pt idx="960">
                  <c:v>test.125</c:v>
                </c:pt>
                <c:pt idx="961">
                  <c:v>test.144</c:v>
                </c:pt>
                <c:pt idx="962">
                  <c:v>test.162</c:v>
                </c:pt>
                <c:pt idx="963">
                  <c:v>test.178</c:v>
                </c:pt>
                <c:pt idx="964">
                  <c:v>test.180</c:v>
                </c:pt>
                <c:pt idx="965">
                  <c:v>test.353</c:v>
                </c:pt>
                <c:pt idx="966">
                  <c:v>test.357</c:v>
                </c:pt>
                <c:pt idx="967">
                  <c:v>test.358</c:v>
                </c:pt>
                <c:pt idx="968">
                  <c:v>test.387</c:v>
                </c:pt>
                <c:pt idx="969">
                  <c:v>test.391</c:v>
                </c:pt>
                <c:pt idx="970">
                  <c:v>test.406</c:v>
                </c:pt>
                <c:pt idx="971">
                  <c:v>test.413</c:v>
                </c:pt>
                <c:pt idx="972">
                  <c:v>test.433</c:v>
                </c:pt>
                <c:pt idx="973">
                  <c:v>test.439</c:v>
                </c:pt>
                <c:pt idx="974">
                  <c:v>test.453</c:v>
                </c:pt>
                <c:pt idx="975">
                  <c:v>test.457</c:v>
                </c:pt>
                <c:pt idx="976">
                  <c:v>test.507</c:v>
                </c:pt>
                <c:pt idx="977">
                  <c:v>test.526</c:v>
                </c:pt>
                <c:pt idx="978">
                  <c:v>test.539</c:v>
                </c:pt>
                <c:pt idx="979">
                  <c:v>test.545</c:v>
                </c:pt>
                <c:pt idx="980">
                  <c:v>test.570</c:v>
                </c:pt>
                <c:pt idx="981">
                  <c:v>test.578</c:v>
                </c:pt>
                <c:pt idx="982">
                  <c:v>test.596</c:v>
                </c:pt>
                <c:pt idx="983">
                  <c:v>test.615</c:v>
                </c:pt>
                <c:pt idx="984">
                  <c:v>test.637</c:v>
                </c:pt>
                <c:pt idx="985">
                  <c:v>test.654</c:v>
                </c:pt>
                <c:pt idx="986">
                  <c:v>test.663</c:v>
                </c:pt>
                <c:pt idx="987">
                  <c:v>test.666</c:v>
                </c:pt>
                <c:pt idx="988">
                  <c:v>test.677</c:v>
                </c:pt>
                <c:pt idx="989">
                  <c:v>test.687</c:v>
                </c:pt>
                <c:pt idx="990">
                  <c:v>test.697</c:v>
                </c:pt>
                <c:pt idx="991">
                  <c:v>test.699</c:v>
                </c:pt>
                <c:pt idx="992">
                  <c:v>test.722</c:v>
                </c:pt>
                <c:pt idx="993">
                  <c:v>test.738</c:v>
                </c:pt>
                <c:pt idx="994">
                  <c:v>test.739</c:v>
                </c:pt>
                <c:pt idx="995">
                  <c:v>test.762</c:v>
                </c:pt>
                <c:pt idx="996">
                  <c:v>test.775</c:v>
                </c:pt>
                <c:pt idx="997">
                  <c:v>test.777</c:v>
                </c:pt>
                <c:pt idx="998">
                  <c:v>test.784</c:v>
                </c:pt>
                <c:pt idx="999">
                  <c:v>test.786</c:v>
                </c:pt>
                <c:pt idx="1000">
                  <c:v>test.800</c:v>
                </c:pt>
                <c:pt idx="1001">
                  <c:v>test.843</c:v>
                </c:pt>
                <c:pt idx="1002">
                  <c:v>test.851</c:v>
                </c:pt>
                <c:pt idx="1003">
                  <c:v>test.856</c:v>
                </c:pt>
                <c:pt idx="1004">
                  <c:v>test.860</c:v>
                </c:pt>
                <c:pt idx="1005">
                  <c:v>test.870</c:v>
                </c:pt>
                <c:pt idx="1006">
                  <c:v>test.889</c:v>
                </c:pt>
                <c:pt idx="1007">
                  <c:v>test.911</c:v>
                </c:pt>
                <c:pt idx="1008">
                  <c:v>test.921</c:v>
                </c:pt>
                <c:pt idx="1009">
                  <c:v>test.927</c:v>
                </c:pt>
                <c:pt idx="1010">
                  <c:v>test.965</c:v>
                </c:pt>
                <c:pt idx="1011">
                  <c:v>test.981</c:v>
                </c:pt>
                <c:pt idx="1012">
                  <c:v>test.1012</c:v>
                </c:pt>
                <c:pt idx="1013">
                  <c:v>test.1038</c:v>
                </c:pt>
                <c:pt idx="1014">
                  <c:v>test.1054</c:v>
                </c:pt>
                <c:pt idx="1015">
                  <c:v>test.1070</c:v>
                </c:pt>
                <c:pt idx="1016">
                  <c:v>test.1166</c:v>
                </c:pt>
                <c:pt idx="1017">
                  <c:v>test.1194</c:v>
                </c:pt>
                <c:pt idx="1018">
                  <c:v>test.1223</c:v>
                </c:pt>
                <c:pt idx="1019">
                  <c:v>test.1228</c:v>
                </c:pt>
                <c:pt idx="1020">
                  <c:v>test.1244</c:v>
                </c:pt>
                <c:pt idx="1021">
                  <c:v>test.1245</c:v>
                </c:pt>
                <c:pt idx="1022">
                  <c:v>test.1251</c:v>
                </c:pt>
                <c:pt idx="1023">
                  <c:v>test.1271</c:v>
                </c:pt>
                <c:pt idx="1024">
                  <c:v>test.1276</c:v>
                </c:pt>
                <c:pt idx="1025">
                  <c:v>test.1284</c:v>
                </c:pt>
                <c:pt idx="1026">
                  <c:v>test.1289</c:v>
                </c:pt>
                <c:pt idx="1027">
                  <c:v>test.1312</c:v>
                </c:pt>
                <c:pt idx="1028">
                  <c:v>test.1314</c:v>
                </c:pt>
                <c:pt idx="1029">
                  <c:v>test.1317</c:v>
                </c:pt>
                <c:pt idx="1030">
                  <c:v>test.1341</c:v>
                </c:pt>
                <c:pt idx="1031">
                  <c:v>test.1381</c:v>
                </c:pt>
                <c:pt idx="1032">
                  <c:v>test.1500</c:v>
                </c:pt>
                <c:pt idx="1033">
                  <c:v>test.1508</c:v>
                </c:pt>
                <c:pt idx="1034">
                  <c:v>test.1519</c:v>
                </c:pt>
                <c:pt idx="1035">
                  <c:v>test.1521</c:v>
                </c:pt>
                <c:pt idx="1036">
                  <c:v>test.1530</c:v>
                </c:pt>
                <c:pt idx="1037">
                  <c:v>test.1554</c:v>
                </c:pt>
                <c:pt idx="1038">
                  <c:v>test.1562</c:v>
                </c:pt>
                <c:pt idx="1039">
                  <c:v>test.1575</c:v>
                </c:pt>
                <c:pt idx="1040">
                  <c:v>test.1586</c:v>
                </c:pt>
                <c:pt idx="1041">
                  <c:v>test.1626</c:v>
                </c:pt>
                <c:pt idx="1042">
                  <c:v>test.1637</c:v>
                </c:pt>
                <c:pt idx="1043">
                  <c:v>test.1644</c:v>
                </c:pt>
                <c:pt idx="1044">
                  <c:v>test.1660</c:v>
                </c:pt>
                <c:pt idx="1045">
                  <c:v>test.1663</c:v>
                </c:pt>
                <c:pt idx="1046">
                  <c:v>test.1680</c:v>
                </c:pt>
                <c:pt idx="1047">
                  <c:v>test.1691</c:v>
                </c:pt>
                <c:pt idx="1048">
                  <c:v>test.1698</c:v>
                </c:pt>
                <c:pt idx="1049">
                  <c:v>test.1700</c:v>
                </c:pt>
                <c:pt idx="1050">
                  <c:v>test.1720</c:v>
                </c:pt>
                <c:pt idx="1051">
                  <c:v>test.1731</c:v>
                </c:pt>
                <c:pt idx="1052">
                  <c:v>test.1776</c:v>
                </c:pt>
                <c:pt idx="1053">
                  <c:v>test.1783</c:v>
                </c:pt>
                <c:pt idx="1054">
                  <c:v>test.1789</c:v>
                </c:pt>
                <c:pt idx="1055">
                  <c:v>test.1845</c:v>
                </c:pt>
                <c:pt idx="1056">
                  <c:v>test.1862</c:v>
                </c:pt>
                <c:pt idx="1057">
                  <c:v>test.1894</c:v>
                </c:pt>
                <c:pt idx="1058">
                  <c:v>test.1939</c:v>
                </c:pt>
                <c:pt idx="1059">
                  <c:v>test.1968</c:v>
                </c:pt>
                <c:pt idx="1060">
                  <c:v>test.1975</c:v>
                </c:pt>
                <c:pt idx="1061">
                  <c:v>test.1978</c:v>
                </c:pt>
                <c:pt idx="1062">
                  <c:v>test.1995</c:v>
                </c:pt>
                <c:pt idx="1063">
                  <c:v>test.13</c:v>
                </c:pt>
                <c:pt idx="1064">
                  <c:v>test.24</c:v>
                </c:pt>
                <c:pt idx="1065">
                  <c:v>test.36</c:v>
                </c:pt>
                <c:pt idx="1066">
                  <c:v>test.38</c:v>
                </c:pt>
                <c:pt idx="1067">
                  <c:v>test.91</c:v>
                </c:pt>
                <c:pt idx="1068">
                  <c:v>test.105</c:v>
                </c:pt>
                <c:pt idx="1069">
                  <c:v>test.122</c:v>
                </c:pt>
                <c:pt idx="1070">
                  <c:v>test.146</c:v>
                </c:pt>
                <c:pt idx="1071">
                  <c:v>test.150</c:v>
                </c:pt>
                <c:pt idx="1072">
                  <c:v>test.172</c:v>
                </c:pt>
                <c:pt idx="1073">
                  <c:v>test.194</c:v>
                </c:pt>
                <c:pt idx="1074">
                  <c:v>test.248</c:v>
                </c:pt>
                <c:pt idx="1075">
                  <c:v>test.262</c:v>
                </c:pt>
                <c:pt idx="1076">
                  <c:v>test.271</c:v>
                </c:pt>
                <c:pt idx="1077">
                  <c:v>test.289</c:v>
                </c:pt>
                <c:pt idx="1078">
                  <c:v>test.290</c:v>
                </c:pt>
                <c:pt idx="1079">
                  <c:v>test.325</c:v>
                </c:pt>
                <c:pt idx="1080">
                  <c:v>test.335</c:v>
                </c:pt>
                <c:pt idx="1081">
                  <c:v>test.422</c:v>
                </c:pt>
                <c:pt idx="1082">
                  <c:v>test.455</c:v>
                </c:pt>
                <c:pt idx="1083">
                  <c:v>test.466</c:v>
                </c:pt>
                <c:pt idx="1084">
                  <c:v>test.483</c:v>
                </c:pt>
                <c:pt idx="1085">
                  <c:v>test.496</c:v>
                </c:pt>
                <c:pt idx="1086">
                  <c:v>test.502</c:v>
                </c:pt>
                <c:pt idx="1087">
                  <c:v>test.512</c:v>
                </c:pt>
                <c:pt idx="1088">
                  <c:v>test.537</c:v>
                </c:pt>
                <c:pt idx="1089">
                  <c:v>test.543</c:v>
                </c:pt>
                <c:pt idx="1090">
                  <c:v>test.556</c:v>
                </c:pt>
                <c:pt idx="1091">
                  <c:v>test.572</c:v>
                </c:pt>
                <c:pt idx="1092">
                  <c:v>test.582</c:v>
                </c:pt>
                <c:pt idx="1093">
                  <c:v>test.619</c:v>
                </c:pt>
                <c:pt idx="1094">
                  <c:v>test.633</c:v>
                </c:pt>
                <c:pt idx="1095">
                  <c:v>test.689</c:v>
                </c:pt>
                <c:pt idx="1096">
                  <c:v>test.710</c:v>
                </c:pt>
                <c:pt idx="1097">
                  <c:v>test.737</c:v>
                </c:pt>
                <c:pt idx="1098">
                  <c:v>test.778</c:v>
                </c:pt>
                <c:pt idx="1099">
                  <c:v>test.835</c:v>
                </c:pt>
                <c:pt idx="1100">
                  <c:v>test.839</c:v>
                </c:pt>
                <c:pt idx="1101">
                  <c:v>test.865</c:v>
                </c:pt>
                <c:pt idx="1102">
                  <c:v>test.874</c:v>
                </c:pt>
                <c:pt idx="1103">
                  <c:v>test.900</c:v>
                </c:pt>
                <c:pt idx="1104">
                  <c:v>test.903</c:v>
                </c:pt>
                <c:pt idx="1105">
                  <c:v>test.905</c:v>
                </c:pt>
                <c:pt idx="1106">
                  <c:v>test.906</c:v>
                </c:pt>
                <c:pt idx="1107">
                  <c:v>test.950</c:v>
                </c:pt>
                <c:pt idx="1108">
                  <c:v>test.956</c:v>
                </c:pt>
                <c:pt idx="1109">
                  <c:v>test.973</c:v>
                </c:pt>
                <c:pt idx="1110">
                  <c:v>test.990</c:v>
                </c:pt>
                <c:pt idx="1111">
                  <c:v>test.1009</c:v>
                </c:pt>
                <c:pt idx="1112">
                  <c:v>test.1016</c:v>
                </c:pt>
                <c:pt idx="1113">
                  <c:v>test.1019</c:v>
                </c:pt>
                <c:pt idx="1114">
                  <c:v>test.1062</c:v>
                </c:pt>
                <c:pt idx="1115">
                  <c:v>test.1072</c:v>
                </c:pt>
                <c:pt idx="1116">
                  <c:v>test.1080</c:v>
                </c:pt>
                <c:pt idx="1117">
                  <c:v>test.1088</c:v>
                </c:pt>
                <c:pt idx="1118">
                  <c:v>test.1096</c:v>
                </c:pt>
                <c:pt idx="1119">
                  <c:v>test.1113</c:v>
                </c:pt>
                <c:pt idx="1120">
                  <c:v>test.1121</c:v>
                </c:pt>
                <c:pt idx="1121">
                  <c:v>test.1138</c:v>
                </c:pt>
                <c:pt idx="1122">
                  <c:v>test.1139</c:v>
                </c:pt>
                <c:pt idx="1123">
                  <c:v>test.1141</c:v>
                </c:pt>
                <c:pt idx="1124">
                  <c:v>test.1149</c:v>
                </c:pt>
                <c:pt idx="1125">
                  <c:v>test.1168</c:v>
                </c:pt>
                <c:pt idx="1126">
                  <c:v>test.1269</c:v>
                </c:pt>
                <c:pt idx="1127">
                  <c:v>test.1295</c:v>
                </c:pt>
                <c:pt idx="1128">
                  <c:v>test.1339</c:v>
                </c:pt>
                <c:pt idx="1129">
                  <c:v>test.1353</c:v>
                </c:pt>
                <c:pt idx="1130">
                  <c:v>test.1366</c:v>
                </c:pt>
                <c:pt idx="1131">
                  <c:v>test.1396</c:v>
                </c:pt>
                <c:pt idx="1132">
                  <c:v>test.1445</c:v>
                </c:pt>
                <c:pt idx="1133">
                  <c:v>test.1468</c:v>
                </c:pt>
                <c:pt idx="1134">
                  <c:v>test.1494</c:v>
                </c:pt>
                <c:pt idx="1135">
                  <c:v>test.1495</c:v>
                </c:pt>
                <c:pt idx="1136">
                  <c:v>test.1497</c:v>
                </c:pt>
                <c:pt idx="1137">
                  <c:v>test.1522</c:v>
                </c:pt>
                <c:pt idx="1138">
                  <c:v>test.1542</c:v>
                </c:pt>
                <c:pt idx="1139">
                  <c:v>test.1558</c:v>
                </c:pt>
                <c:pt idx="1140">
                  <c:v>test.1573</c:v>
                </c:pt>
                <c:pt idx="1141">
                  <c:v>test.1601</c:v>
                </c:pt>
                <c:pt idx="1142">
                  <c:v>test.1607</c:v>
                </c:pt>
                <c:pt idx="1143">
                  <c:v>test.1667</c:v>
                </c:pt>
                <c:pt idx="1144">
                  <c:v>test.1713</c:v>
                </c:pt>
                <c:pt idx="1145">
                  <c:v>test.1737</c:v>
                </c:pt>
                <c:pt idx="1146">
                  <c:v>test.1739</c:v>
                </c:pt>
                <c:pt idx="1147">
                  <c:v>test.1741</c:v>
                </c:pt>
                <c:pt idx="1148">
                  <c:v>test.1785</c:v>
                </c:pt>
                <c:pt idx="1149">
                  <c:v>test.1818</c:v>
                </c:pt>
                <c:pt idx="1150">
                  <c:v>test.1856</c:v>
                </c:pt>
                <c:pt idx="1151">
                  <c:v>test.1857</c:v>
                </c:pt>
                <c:pt idx="1152">
                  <c:v>test.1872</c:v>
                </c:pt>
                <c:pt idx="1153">
                  <c:v>test.1890</c:v>
                </c:pt>
                <c:pt idx="1154">
                  <c:v>test.1895</c:v>
                </c:pt>
                <c:pt idx="1155">
                  <c:v>test.1897</c:v>
                </c:pt>
                <c:pt idx="1156">
                  <c:v>test.1903</c:v>
                </c:pt>
                <c:pt idx="1157">
                  <c:v>test.1962</c:v>
                </c:pt>
                <c:pt idx="1158">
                  <c:v>test.1963</c:v>
                </c:pt>
                <c:pt idx="1159">
                  <c:v>test.1964</c:v>
                </c:pt>
                <c:pt idx="1160">
                  <c:v>test.1989</c:v>
                </c:pt>
                <c:pt idx="1161">
                  <c:v>test.34</c:v>
                </c:pt>
                <c:pt idx="1162">
                  <c:v>test.60</c:v>
                </c:pt>
                <c:pt idx="1163">
                  <c:v>test.70</c:v>
                </c:pt>
                <c:pt idx="1164">
                  <c:v>test.71</c:v>
                </c:pt>
                <c:pt idx="1165">
                  <c:v>test.101</c:v>
                </c:pt>
                <c:pt idx="1166">
                  <c:v>test.111</c:v>
                </c:pt>
                <c:pt idx="1167">
                  <c:v>test.118</c:v>
                </c:pt>
                <c:pt idx="1168">
                  <c:v>test.140</c:v>
                </c:pt>
                <c:pt idx="1169">
                  <c:v>test.163</c:v>
                </c:pt>
                <c:pt idx="1170">
                  <c:v>test.197</c:v>
                </c:pt>
                <c:pt idx="1171">
                  <c:v>test.207</c:v>
                </c:pt>
                <c:pt idx="1172">
                  <c:v>test.218</c:v>
                </c:pt>
                <c:pt idx="1173">
                  <c:v>test.221</c:v>
                </c:pt>
                <c:pt idx="1174">
                  <c:v>test.224</c:v>
                </c:pt>
                <c:pt idx="1175">
                  <c:v>test.231</c:v>
                </c:pt>
                <c:pt idx="1176">
                  <c:v>test.236</c:v>
                </c:pt>
                <c:pt idx="1177">
                  <c:v>test.255</c:v>
                </c:pt>
                <c:pt idx="1178">
                  <c:v>test.294</c:v>
                </c:pt>
                <c:pt idx="1179">
                  <c:v>test.319</c:v>
                </c:pt>
                <c:pt idx="1180">
                  <c:v>test.320</c:v>
                </c:pt>
                <c:pt idx="1181">
                  <c:v>test.328</c:v>
                </c:pt>
                <c:pt idx="1182">
                  <c:v>test.333</c:v>
                </c:pt>
                <c:pt idx="1183">
                  <c:v>test.378</c:v>
                </c:pt>
                <c:pt idx="1184">
                  <c:v>test.380</c:v>
                </c:pt>
                <c:pt idx="1185">
                  <c:v>test.397</c:v>
                </c:pt>
                <c:pt idx="1186">
                  <c:v>test.409</c:v>
                </c:pt>
                <c:pt idx="1187">
                  <c:v>test.463</c:v>
                </c:pt>
                <c:pt idx="1188">
                  <c:v>test.473</c:v>
                </c:pt>
                <c:pt idx="1189">
                  <c:v>test.493</c:v>
                </c:pt>
                <c:pt idx="1190">
                  <c:v>test.510</c:v>
                </c:pt>
                <c:pt idx="1191">
                  <c:v>test.528</c:v>
                </c:pt>
                <c:pt idx="1192">
                  <c:v>test.606</c:v>
                </c:pt>
                <c:pt idx="1193">
                  <c:v>test.611</c:v>
                </c:pt>
                <c:pt idx="1194">
                  <c:v>test.681</c:v>
                </c:pt>
                <c:pt idx="1195">
                  <c:v>test.685</c:v>
                </c:pt>
                <c:pt idx="1196">
                  <c:v>test.700</c:v>
                </c:pt>
                <c:pt idx="1197">
                  <c:v>test.702</c:v>
                </c:pt>
                <c:pt idx="1198">
                  <c:v>test.709</c:v>
                </c:pt>
                <c:pt idx="1199">
                  <c:v>test.717</c:v>
                </c:pt>
                <c:pt idx="1200">
                  <c:v>test.746</c:v>
                </c:pt>
                <c:pt idx="1201">
                  <c:v>test.748</c:v>
                </c:pt>
                <c:pt idx="1202">
                  <c:v>test.750</c:v>
                </c:pt>
                <c:pt idx="1203">
                  <c:v>test.769</c:v>
                </c:pt>
                <c:pt idx="1204">
                  <c:v>test.771</c:v>
                </c:pt>
                <c:pt idx="1205">
                  <c:v>test.772</c:v>
                </c:pt>
                <c:pt idx="1206">
                  <c:v>test.794</c:v>
                </c:pt>
                <c:pt idx="1207">
                  <c:v>test.810</c:v>
                </c:pt>
                <c:pt idx="1208">
                  <c:v>test.850</c:v>
                </c:pt>
                <c:pt idx="1209">
                  <c:v>test.869</c:v>
                </c:pt>
                <c:pt idx="1210">
                  <c:v>test.913</c:v>
                </c:pt>
                <c:pt idx="1211">
                  <c:v>test.942</c:v>
                </c:pt>
                <c:pt idx="1212">
                  <c:v>test.955</c:v>
                </c:pt>
                <c:pt idx="1213">
                  <c:v>test.974</c:v>
                </c:pt>
                <c:pt idx="1214">
                  <c:v>test.976</c:v>
                </c:pt>
                <c:pt idx="1215">
                  <c:v>test.992</c:v>
                </c:pt>
                <c:pt idx="1216">
                  <c:v>test.1020</c:v>
                </c:pt>
                <c:pt idx="1217">
                  <c:v>test.1045</c:v>
                </c:pt>
                <c:pt idx="1218">
                  <c:v>test.1098</c:v>
                </c:pt>
                <c:pt idx="1219">
                  <c:v>test.1099</c:v>
                </c:pt>
                <c:pt idx="1220">
                  <c:v>test.1110</c:v>
                </c:pt>
                <c:pt idx="1221">
                  <c:v>test.1115</c:v>
                </c:pt>
                <c:pt idx="1222">
                  <c:v>test.1130</c:v>
                </c:pt>
                <c:pt idx="1223">
                  <c:v>test.1131</c:v>
                </c:pt>
                <c:pt idx="1224">
                  <c:v>test.1136</c:v>
                </c:pt>
                <c:pt idx="1225">
                  <c:v>test.1148</c:v>
                </c:pt>
                <c:pt idx="1226">
                  <c:v>test.1198</c:v>
                </c:pt>
                <c:pt idx="1227">
                  <c:v>test.1208</c:v>
                </c:pt>
                <c:pt idx="1228">
                  <c:v>test.1216</c:v>
                </c:pt>
                <c:pt idx="1229">
                  <c:v>test.1221</c:v>
                </c:pt>
                <c:pt idx="1230">
                  <c:v>test.1234</c:v>
                </c:pt>
                <c:pt idx="1231">
                  <c:v>test.1239</c:v>
                </c:pt>
                <c:pt idx="1232">
                  <c:v>test.1261</c:v>
                </c:pt>
                <c:pt idx="1233">
                  <c:v>test.1299</c:v>
                </c:pt>
                <c:pt idx="1234">
                  <c:v>test.1361</c:v>
                </c:pt>
                <c:pt idx="1235">
                  <c:v>test.1404</c:v>
                </c:pt>
                <c:pt idx="1236">
                  <c:v>test.1411</c:v>
                </c:pt>
                <c:pt idx="1237">
                  <c:v>test.1414</c:v>
                </c:pt>
                <c:pt idx="1238">
                  <c:v>test.1433</c:v>
                </c:pt>
                <c:pt idx="1239">
                  <c:v>test.1498</c:v>
                </c:pt>
                <c:pt idx="1240">
                  <c:v>test.1524</c:v>
                </c:pt>
                <c:pt idx="1241">
                  <c:v>test.1534</c:v>
                </c:pt>
                <c:pt idx="1242">
                  <c:v>test.1540</c:v>
                </c:pt>
                <c:pt idx="1243">
                  <c:v>test.1570</c:v>
                </c:pt>
                <c:pt idx="1244">
                  <c:v>test.1606</c:v>
                </c:pt>
                <c:pt idx="1245">
                  <c:v>test.1617</c:v>
                </c:pt>
                <c:pt idx="1246">
                  <c:v>test.1635</c:v>
                </c:pt>
                <c:pt idx="1247">
                  <c:v>test.1665</c:v>
                </c:pt>
                <c:pt idx="1248">
                  <c:v>test.1666</c:v>
                </c:pt>
                <c:pt idx="1249">
                  <c:v>test.1671</c:v>
                </c:pt>
                <c:pt idx="1250">
                  <c:v>test.1682</c:v>
                </c:pt>
                <c:pt idx="1251">
                  <c:v>test.1705</c:v>
                </c:pt>
                <c:pt idx="1252">
                  <c:v>test.1727</c:v>
                </c:pt>
                <c:pt idx="1253">
                  <c:v>test.1747</c:v>
                </c:pt>
                <c:pt idx="1254">
                  <c:v>test.1766</c:v>
                </c:pt>
                <c:pt idx="1255">
                  <c:v>test.1771</c:v>
                </c:pt>
                <c:pt idx="1256">
                  <c:v>test.1778</c:v>
                </c:pt>
                <c:pt idx="1257">
                  <c:v>test.1782</c:v>
                </c:pt>
                <c:pt idx="1258">
                  <c:v>test.1814</c:v>
                </c:pt>
                <c:pt idx="1259">
                  <c:v>test.1819</c:v>
                </c:pt>
                <c:pt idx="1260">
                  <c:v>test.1868</c:v>
                </c:pt>
                <c:pt idx="1261">
                  <c:v>test.1874</c:v>
                </c:pt>
                <c:pt idx="1262">
                  <c:v>test.1883</c:v>
                </c:pt>
                <c:pt idx="1263">
                  <c:v>test.1891</c:v>
                </c:pt>
                <c:pt idx="1264">
                  <c:v>test.1892</c:v>
                </c:pt>
                <c:pt idx="1265">
                  <c:v>test.1900</c:v>
                </c:pt>
                <c:pt idx="1266">
                  <c:v>test.1917</c:v>
                </c:pt>
                <c:pt idx="1267">
                  <c:v>test.1949</c:v>
                </c:pt>
                <c:pt idx="1268">
                  <c:v>test.1969</c:v>
                </c:pt>
                <c:pt idx="1269">
                  <c:v>test.1987</c:v>
                </c:pt>
                <c:pt idx="1270">
                  <c:v>test.59</c:v>
                </c:pt>
                <c:pt idx="1271">
                  <c:v>test.92</c:v>
                </c:pt>
                <c:pt idx="1272">
                  <c:v>test.98</c:v>
                </c:pt>
                <c:pt idx="1273">
                  <c:v>test.113</c:v>
                </c:pt>
                <c:pt idx="1274">
                  <c:v>test.145</c:v>
                </c:pt>
                <c:pt idx="1275">
                  <c:v>test.183</c:v>
                </c:pt>
                <c:pt idx="1276">
                  <c:v>test.216</c:v>
                </c:pt>
                <c:pt idx="1277">
                  <c:v>test.249</c:v>
                </c:pt>
                <c:pt idx="1278">
                  <c:v>test.292</c:v>
                </c:pt>
                <c:pt idx="1279">
                  <c:v>test.310</c:v>
                </c:pt>
                <c:pt idx="1280">
                  <c:v>test.321</c:v>
                </c:pt>
                <c:pt idx="1281">
                  <c:v>test.346</c:v>
                </c:pt>
                <c:pt idx="1282">
                  <c:v>test.351</c:v>
                </c:pt>
                <c:pt idx="1283">
                  <c:v>test.381</c:v>
                </c:pt>
                <c:pt idx="1284">
                  <c:v>test.403</c:v>
                </c:pt>
                <c:pt idx="1285">
                  <c:v>test.424</c:v>
                </c:pt>
                <c:pt idx="1286">
                  <c:v>test.425</c:v>
                </c:pt>
                <c:pt idx="1287">
                  <c:v>test.438</c:v>
                </c:pt>
                <c:pt idx="1288">
                  <c:v>test.440</c:v>
                </c:pt>
                <c:pt idx="1289">
                  <c:v>test.479</c:v>
                </c:pt>
                <c:pt idx="1290">
                  <c:v>test.489</c:v>
                </c:pt>
                <c:pt idx="1291">
                  <c:v>test.520</c:v>
                </c:pt>
                <c:pt idx="1292">
                  <c:v>test.522</c:v>
                </c:pt>
                <c:pt idx="1293">
                  <c:v>test.533</c:v>
                </c:pt>
                <c:pt idx="1294">
                  <c:v>test.541</c:v>
                </c:pt>
                <c:pt idx="1295">
                  <c:v>test.546</c:v>
                </c:pt>
                <c:pt idx="1296">
                  <c:v>test.569</c:v>
                </c:pt>
                <c:pt idx="1297">
                  <c:v>test.575</c:v>
                </c:pt>
                <c:pt idx="1298">
                  <c:v>test.581</c:v>
                </c:pt>
                <c:pt idx="1299">
                  <c:v>test.597</c:v>
                </c:pt>
                <c:pt idx="1300">
                  <c:v>test.598</c:v>
                </c:pt>
                <c:pt idx="1301">
                  <c:v>test.632</c:v>
                </c:pt>
                <c:pt idx="1302">
                  <c:v>test.647</c:v>
                </c:pt>
                <c:pt idx="1303">
                  <c:v>test.653</c:v>
                </c:pt>
                <c:pt idx="1304">
                  <c:v>test.660</c:v>
                </c:pt>
                <c:pt idx="1305">
                  <c:v>test.669</c:v>
                </c:pt>
                <c:pt idx="1306">
                  <c:v>test.793</c:v>
                </c:pt>
                <c:pt idx="1307">
                  <c:v>test.812</c:v>
                </c:pt>
                <c:pt idx="1308">
                  <c:v>test.828</c:v>
                </c:pt>
                <c:pt idx="1309">
                  <c:v>test.836</c:v>
                </c:pt>
                <c:pt idx="1310">
                  <c:v>test.875</c:v>
                </c:pt>
                <c:pt idx="1311">
                  <c:v>test.886</c:v>
                </c:pt>
                <c:pt idx="1312">
                  <c:v>test.894</c:v>
                </c:pt>
                <c:pt idx="1313">
                  <c:v>test.897</c:v>
                </c:pt>
                <c:pt idx="1314">
                  <c:v>test.908</c:v>
                </c:pt>
                <c:pt idx="1315">
                  <c:v>test.909</c:v>
                </c:pt>
                <c:pt idx="1316">
                  <c:v>test.946</c:v>
                </c:pt>
                <c:pt idx="1317">
                  <c:v>test.958</c:v>
                </c:pt>
                <c:pt idx="1318">
                  <c:v>test.966</c:v>
                </c:pt>
                <c:pt idx="1319">
                  <c:v>test.1011</c:v>
                </c:pt>
                <c:pt idx="1320">
                  <c:v>test.1023</c:v>
                </c:pt>
                <c:pt idx="1321">
                  <c:v>test.1033</c:v>
                </c:pt>
                <c:pt idx="1322">
                  <c:v>test.1058</c:v>
                </c:pt>
                <c:pt idx="1323">
                  <c:v>test.1114</c:v>
                </c:pt>
                <c:pt idx="1324">
                  <c:v>test.1179</c:v>
                </c:pt>
                <c:pt idx="1325">
                  <c:v>test.1186</c:v>
                </c:pt>
                <c:pt idx="1326">
                  <c:v>test.1202</c:v>
                </c:pt>
                <c:pt idx="1327">
                  <c:v>test.1219</c:v>
                </c:pt>
                <c:pt idx="1328">
                  <c:v>test.1230</c:v>
                </c:pt>
                <c:pt idx="1329">
                  <c:v>test.1264</c:v>
                </c:pt>
                <c:pt idx="1330">
                  <c:v>test.1275</c:v>
                </c:pt>
                <c:pt idx="1331">
                  <c:v>test.1280</c:v>
                </c:pt>
                <c:pt idx="1332">
                  <c:v>test.1287</c:v>
                </c:pt>
                <c:pt idx="1333">
                  <c:v>test.1302</c:v>
                </c:pt>
                <c:pt idx="1334">
                  <c:v>test.1310</c:v>
                </c:pt>
                <c:pt idx="1335">
                  <c:v>test.1311</c:v>
                </c:pt>
                <c:pt idx="1336">
                  <c:v>test.1316</c:v>
                </c:pt>
                <c:pt idx="1337">
                  <c:v>test.1329</c:v>
                </c:pt>
                <c:pt idx="1338">
                  <c:v>test.1332</c:v>
                </c:pt>
                <c:pt idx="1339">
                  <c:v>test.1334</c:v>
                </c:pt>
                <c:pt idx="1340">
                  <c:v>test.1358</c:v>
                </c:pt>
                <c:pt idx="1341">
                  <c:v>test.1373</c:v>
                </c:pt>
                <c:pt idx="1342">
                  <c:v>test.1413</c:v>
                </c:pt>
                <c:pt idx="1343">
                  <c:v>test.1423</c:v>
                </c:pt>
                <c:pt idx="1344">
                  <c:v>test.1459</c:v>
                </c:pt>
                <c:pt idx="1345">
                  <c:v>test.1541</c:v>
                </c:pt>
                <c:pt idx="1346">
                  <c:v>test.1548</c:v>
                </c:pt>
                <c:pt idx="1347">
                  <c:v>test.1550</c:v>
                </c:pt>
                <c:pt idx="1348">
                  <c:v>test.1565</c:v>
                </c:pt>
                <c:pt idx="1349">
                  <c:v>test.1568</c:v>
                </c:pt>
                <c:pt idx="1350">
                  <c:v>test.1572</c:v>
                </c:pt>
                <c:pt idx="1351">
                  <c:v>test.1577</c:v>
                </c:pt>
                <c:pt idx="1352">
                  <c:v>test.1582</c:v>
                </c:pt>
                <c:pt idx="1353">
                  <c:v>test.1583</c:v>
                </c:pt>
                <c:pt idx="1354">
                  <c:v>test.1597</c:v>
                </c:pt>
                <c:pt idx="1355">
                  <c:v>test.1599</c:v>
                </c:pt>
                <c:pt idx="1356">
                  <c:v>test.1608</c:v>
                </c:pt>
                <c:pt idx="1357">
                  <c:v>test.1612</c:v>
                </c:pt>
                <c:pt idx="1358">
                  <c:v>test.1627</c:v>
                </c:pt>
                <c:pt idx="1359">
                  <c:v>test.1678</c:v>
                </c:pt>
                <c:pt idx="1360">
                  <c:v>test.1686</c:v>
                </c:pt>
                <c:pt idx="1361">
                  <c:v>test.1694</c:v>
                </c:pt>
                <c:pt idx="1362">
                  <c:v>test.1695</c:v>
                </c:pt>
                <c:pt idx="1363">
                  <c:v>test.1718</c:v>
                </c:pt>
                <c:pt idx="1364">
                  <c:v>test.1757</c:v>
                </c:pt>
                <c:pt idx="1365">
                  <c:v>test.1763</c:v>
                </c:pt>
                <c:pt idx="1366">
                  <c:v>test.1775</c:v>
                </c:pt>
                <c:pt idx="1367">
                  <c:v>test.1779</c:v>
                </c:pt>
                <c:pt idx="1368">
                  <c:v>test.1808</c:v>
                </c:pt>
                <c:pt idx="1369">
                  <c:v>test.1821</c:v>
                </c:pt>
                <c:pt idx="1370">
                  <c:v>test.1849</c:v>
                </c:pt>
                <c:pt idx="1371">
                  <c:v>test.1878</c:v>
                </c:pt>
                <c:pt idx="1372">
                  <c:v>test.1889</c:v>
                </c:pt>
                <c:pt idx="1373">
                  <c:v>test.1902</c:v>
                </c:pt>
                <c:pt idx="1374">
                  <c:v>test.1919</c:v>
                </c:pt>
                <c:pt idx="1375">
                  <c:v>test.1982</c:v>
                </c:pt>
                <c:pt idx="1376">
                  <c:v>test.21</c:v>
                </c:pt>
                <c:pt idx="1377">
                  <c:v>test.25</c:v>
                </c:pt>
                <c:pt idx="1378">
                  <c:v>test.69</c:v>
                </c:pt>
                <c:pt idx="1379">
                  <c:v>test.104</c:v>
                </c:pt>
                <c:pt idx="1380">
                  <c:v>test.142</c:v>
                </c:pt>
                <c:pt idx="1381">
                  <c:v>test.201</c:v>
                </c:pt>
                <c:pt idx="1382">
                  <c:v>test.206</c:v>
                </c:pt>
                <c:pt idx="1383">
                  <c:v>test.215</c:v>
                </c:pt>
                <c:pt idx="1384">
                  <c:v>test.225</c:v>
                </c:pt>
                <c:pt idx="1385">
                  <c:v>test.234</c:v>
                </c:pt>
                <c:pt idx="1386">
                  <c:v>test.261</c:v>
                </c:pt>
                <c:pt idx="1387">
                  <c:v>test.293</c:v>
                </c:pt>
                <c:pt idx="1388">
                  <c:v>test.301</c:v>
                </c:pt>
                <c:pt idx="1389">
                  <c:v>test.308</c:v>
                </c:pt>
                <c:pt idx="1390">
                  <c:v>test.309</c:v>
                </c:pt>
                <c:pt idx="1391">
                  <c:v>test.332</c:v>
                </c:pt>
                <c:pt idx="1392">
                  <c:v>test.355</c:v>
                </c:pt>
                <c:pt idx="1393">
                  <c:v>test.361</c:v>
                </c:pt>
                <c:pt idx="1394">
                  <c:v>test.374</c:v>
                </c:pt>
                <c:pt idx="1395">
                  <c:v>test.375</c:v>
                </c:pt>
                <c:pt idx="1396">
                  <c:v>test.385</c:v>
                </c:pt>
                <c:pt idx="1397">
                  <c:v>test.388</c:v>
                </c:pt>
                <c:pt idx="1398">
                  <c:v>test.412</c:v>
                </c:pt>
                <c:pt idx="1399">
                  <c:v>test.423</c:v>
                </c:pt>
                <c:pt idx="1400">
                  <c:v>test.442</c:v>
                </c:pt>
                <c:pt idx="1401">
                  <c:v>test.458</c:v>
                </c:pt>
                <c:pt idx="1402">
                  <c:v>test.484</c:v>
                </c:pt>
                <c:pt idx="1403">
                  <c:v>test.517</c:v>
                </c:pt>
                <c:pt idx="1404">
                  <c:v>test.538</c:v>
                </c:pt>
                <c:pt idx="1405">
                  <c:v>test.552</c:v>
                </c:pt>
                <c:pt idx="1406">
                  <c:v>test.557</c:v>
                </c:pt>
                <c:pt idx="1407">
                  <c:v>test.612</c:v>
                </c:pt>
                <c:pt idx="1408">
                  <c:v>test.631</c:v>
                </c:pt>
                <c:pt idx="1409">
                  <c:v>test.670</c:v>
                </c:pt>
                <c:pt idx="1410">
                  <c:v>test.773</c:v>
                </c:pt>
                <c:pt idx="1411">
                  <c:v>test.774</c:v>
                </c:pt>
                <c:pt idx="1412">
                  <c:v>test.776</c:v>
                </c:pt>
                <c:pt idx="1413">
                  <c:v>test.787</c:v>
                </c:pt>
                <c:pt idx="1414">
                  <c:v>test.792</c:v>
                </c:pt>
                <c:pt idx="1415">
                  <c:v>test.805</c:v>
                </c:pt>
                <c:pt idx="1416">
                  <c:v>test.825</c:v>
                </c:pt>
                <c:pt idx="1417">
                  <c:v>test.847</c:v>
                </c:pt>
                <c:pt idx="1418">
                  <c:v>test.943</c:v>
                </c:pt>
                <c:pt idx="1419">
                  <c:v>test.969</c:v>
                </c:pt>
                <c:pt idx="1420">
                  <c:v>test.1052</c:v>
                </c:pt>
                <c:pt idx="1421">
                  <c:v>test.1073</c:v>
                </c:pt>
                <c:pt idx="1422">
                  <c:v>test.1077</c:v>
                </c:pt>
                <c:pt idx="1423">
                  <c:v>test.1085</c:v>
                </c:pt>
                <c:pt idx="1424">
                  <c:v>test.1086</c:v>
                </c:pt>
                <c:pt idx="1425">
                  <c:v>test.1103</c:v>
                </c:pt>
                <c:pt idx="1426">
                  <c:v>test.1124</c:v>
                </c:pt>
                <c:pt idx="1427">
                  <c:v>test.1152</c:v>
                </c:pt>
                <c:pt idx="1428">
                  <c:v>test.1154</c:v>
                </c:pt>
                <c:pt idx="1429">
                  <c:v>test.1158</c:v>
                </c:pt>
                <c:pt idx="1430">
                  <c:v>test.1159</c:v>
                </c:pt>
                <c:pt idx="1431">
                  <c:v>test.1182</c:v>
                </c:pt>
                <c:pt idx="1432">
                  <c:v>test.1187</c:v>
                </c:pt>
                <c:pt idx="1433">
                  <c:v>test.1215</c:v>
                </c:pt>
                <c:pt idx="1434">
                  <c:v>test.1246</c:v>
                </c:pt>
                <c:pt idx="1435">
                  <c:v>test.1248</c:v>
                </c:pt>
                <c:pt idx="1436">
                  <c:v>test.1268</c:v>
                </c:pt>
                <c:pt idx="1437">
                  <c:v>test.1272</c:v>
                </c:pt>
                <c:pt idx="1438">
                  <c:v>test.1282</c:v>
                </c:pt>
                <c:pt idx="1439">
                  <c:v>test.1283</c:v>
                </c:pt>
                <c:pt idx="1440">
                  <c:v>test.1333</c:v>
                </c:pt>
                <c:pt idx="1441">
                  <c:v>test.1347</c:v>
                </c:pt>
                <c:pt idx="1442">
                  <c:v>test.1376</c:v>
                </c:pt>
                <c:pt idx="1443">
                  <c:v>test.1380</c:v>
                </c:pt>
                <c:pt idx="1444">
                  <c:v>test.1389</c:v>
                </c:pt>
                <c:pt idx="1445">
                  <c:v>test.1393</c:v>
                </c:pt>
                <c:pt idx="1446">
                  <c:v>test.1427</c:v>
                </c:pt>
                <c:pt idx="1447">
                  <c:v>test.1440</c:v>
                </c:pt>
                <c:pt idx="1448">
                  <c:v>test.1477</c:v>
                </c:pt>
                <c:pt idx="1449">
                  <c:v>test.1580</c:v>
                </c:pt>
                <c:pt idx="1450">
                  <c:v>test.1603</c:v>
                </c:pt>
                <c:pt idx="1451">
                  <c:v>test.1615</c:v>
                </c:pt>
                <c:pt idx="1452">
                  <c:v>test.1618</c:v>
                </c:pt>
                <c:pt idx="1453">
                  <c:v>test.1685</c:v>
                </c:pt>
                <c:pt idx="1454">
                  <c:v>test.1723</c:v>
                </c:pt>
                <c:pt idx="1455">
                  <c:v>test.1730</c:v>
                </c:pt>
                <c:pt idx="1456">
                  <c:v>test.1774</c:v>
                </c:pt>
                <c:pt idx="1457">
                  <c:v>test.1875</c:v>
                </c:pt>
                <c:pt idx="1458">
                  <c:v>test.1879</c:v>
                </c:pt>
                <c:pt idx="1459">
                  <c:v>test.1925</c:v>
                </c:pt>
                <c:pt idx="1460">
                  <c:v>test.1958</c:v>
                </c:pt>
                <c:pt idx="1461">
                  <c:v>test.1991</c:v>
                </c:pt>
                <c:pt idx="1462">
                  <c:v>test.35</c:v>
                </c:pt>
                <c:pt idx="1463">
                  <c:v>test.50</c:v>
                </c:pt>
                <c:pt idx="1464">
                  <c:v>test.110</c:v>
                </c:pt>
                <c:pt idx="1465">
                  <c:v>test.168</c:v>
                </c:pt>
                <c:pt idx="1466">
                  <c:v>test.176</c:v>
                </c:pt>
                <c:pt idx="1467">
                  <c:v>test.185</c:v>
                </c:pt>
                <c:pt idx="1468">
                  <c:v>test.278</c:v>
                </c:pt>
                <c:pt idx="1469">
                  <c:v>test.295</c:v>
                </c:pt>
                <c:pt idx="1470">
                  <c:v>test.298</c:v>
                </c:pt>
                <c:pt idx="1471">
                  <c:v>test.345</c:v>
                </c:pt>
                <c:pt idx="1472">
                  <c:v>test.367</c:v>
                </c:pt>
                <c:pt idx="1473">
                  <c:v>test.407</c:v>
                </c:pt>
                <c:pt idx="1474">
                  <c:v>test.460</c:v>
                </c:pt>
                <c:pt idx="1475">
                  <c:v>test.472</c:v>
                </c:pt>
                <c:pt idx="1476">
                  <c:v>test.478</c:v>
                </c:pt>
                <c:pt idx="1477">
                  <c:v>test.544</c:v>
                </c:pt>
                <c:pt idx="1478">
                  <c:v>test.574</c:v>
                </c:pt>
                <c:pt idx="1479">
                  <c:v>test.589</c:v>
                </c:pt>
                <c:pt idx="1480">
                  <c:v>test.595</c:v>
                </c:pt>
                <c:pt idx="1481">
                  <c:v>test.645</c:v>
                </c:pt>
                <c:pt idx="1482">
                  <c:v>test.676</c:v>
                </c:pt>
                <c:pt idx="1483">
                  <c:v>test.720</c:v>
                </c:pt>
                <c:pt idx="1484">
                  <c:v>test.727</c:v>
                </c:pt>
                <c:pt idx="1485">
                  <c:v>test.728</c:v>
                </c:pt>
                <c:pt idx="1486">
                  <c:v>test.732</c:v>
                </c:pt>
                <c:pt idx="1487">
                  <c:v>test.779</c:v>
                </c:pt>
                <c:pt idx="1488">
                  <c:v>test.788</c:v>
                </c:pt>
                <c:pt idx="1489">
                  <c:v>test.822</c:v>
                </c:pt>
                <c:pt idx="1490">
                  <c:v>test.824</c:v>
                </c:pt>
                <c:pt idx="1491">
                  <c:v>test.837</c:v>
                </c:pt>
                <c:pt idx="1492">
                  <c:v>test.907</c:v>
                </c:pt>
                <c:pt idx="1493">
                  <c:v>test.919</c:v>
                </c:pt>
                <c:pt idx="1494">
                  <c:v>test.1031</c:v>
                </c:pt>
                <c:pt idx="1495">
                  <c:v>test.1036</c:v>
                </c:pt>
                <c:pt idx="1496">
                  <c:v>test.1039</c:v>
                </c:pt>
                <c:pt idx="1497">
                  <c:v>test.1071</c:v>
                </c:pt>
                <c:pt idx="1498">
                  <c:v>test.1142</c:v>
                </c:pt>
                <c:pt idx="1499">
                  <c:v>test.1147</c:v>
                </c:pt>
                <c:pt idx="1500">
                  <c:v>test.1167</c:v>
                </c:pt>
                <c:pt idx="1501">
                  <c:v>test.1188</c:v>
                </c:pt>
                <c:pt idx="1502">
                  <c:v>test.1226</c:v>
                </c:pt>
                <c:pt idx="1503">
                  <c:v>test.1255</c:v>
                </c:pt>
                <c:pt idx="1504">
                  <c:v>test.1286</c:v>
                </c:pt>
                <c:pt idx="1505">
                  <c:v>test.1323</c:v>
                </c:pt>
                <c:pt idx="1506">
                  <c:v>test.1324</c:v>
                </c:pt>
                <c:pt idx="1507">
                  <c:v>test.1331</c:v>
                </c:pt>
                <c:pt idx="1508">
                  <c:v>test.1337</c:v>
                </c:pt>
                <c:pt idx="1509">
                  <c:v>test.1391</c:v>
                </c:pt>
                <c:pt idx="1510">
                  <c:v>test.1407</c:v>
                </c:pt>
                <c:pt idx="1511">
                  <c:v>test.1435</c:v>
                </c:pt>
                <c:pt idx="1512">
                  <c:v>test.1467</c:v>
                </c:pt>
                <c:pt idx="1513">
                  <c:v>test.1473</c:v>
                </c:pt>
                <c:pt idx="1514">
                  <c:v>test.1517</c:v>
                </c:pt>
                <c:pt idx="1515">
                  <c:v>test.1526</c:v>
                </c:pt>
                <c:pt idx="1516">
                  <c:v>test.1527</c:v>
                </c:pt>
                <c:pt idx="1517">
                  <c:v>test.1555</c:v>
                </c:pt>
                <c:pt idx="1518">
                  <c:v>test.1556</c:v>
                </c:pt>
                <c:pt idx="1519">
                  <c:v>test.1571</c:v>
                </c:pt>
                <c:pt idx="1520">
                  <c:v>test.1592</c:v>
                </c:pt>
                <c:pt idx="1521">
                  <c:v>test.1619</c:v>
                </c:pt>
                <c:pt idx="1522">
                  <c:v>test.1662</c:v>
                </c:pt>
                <c:pt idx="1523">
                  <c:v>test.1715</c:v>
                </c:pt>
                <c:pt idx="1524">
                  <c:v>test.1738</c:v>
                </c:pt>
                <c:pt idx="1525">
                  <c:v>test.1784</c:v>
                </c:pt>
                <c:pt idx="1526">
                  <c:v>test.1829</c:v>
                </c:pt>
                <c:pt idx="1527">
                  <c:v>test.1860</c:v>
                </c:pt>
                <c:pt idx="1528">
                  <c:v>test.1932</c:v>
                </c:pt>
                <c:pt idx="1529">
                  <c:v>test.1946</c:v>
                </c:pt>
                <c:pt idx="1530">
                  <c:v>test.1957</c:v>
                </c:pt>
                <c:pt idx="1531">
                  <c:v>test.27</c:v>
                </c:pt>
                <c:pt idx="1532">
                  <c:v>test.44</c:v>
                </c:pt>
                <c:pt idx="1533">
                  <c:v>test.46</c:v>
                </c:pt>
                <c:pt idx="1534">
                  <c:v>test.62</c:v>
                </c:pt>
                <c:pt idx="1535">
                  <c:v>test.88</c:v>
                </c:pt>
                <c:pt idx="1536">
                  <c:v>test.90</c:v>
                </c:pt>
                <c:pt idx="1537">
                  <c:v>test.159</c:v>
                </c:pt>
                <c:pt idx="1538">
                  <c:v>test.184</c:v>
                </c:pt>
                <c:pt idx="1539">
                  <c:v>test.222</c:v>
                </c:pt>
                <c:pt idx="1540">
                  <c:v>test.260</c:v>
                </c:pt>
                <c:pt idx="1541">
                  <c:v>test.313</c:v>
                </c:pt>
                <c:pt idx="1542">
                  <c:v>test.506</c:v>
                </c:pt>
                <c:pt idx="1543">
                  <c:v>test.542</c:v>
                </c:pt>
                <c:pt idx="1544">
                  <c:v>test.584</c:v>
                </c:pt>
                <c:pt idx="1545">
                  <c:v>test.588</c:v>
                </c:pt>
                <c:pt idx="1546">
                  <c:v>test.594</c:v>
                </c:pt>
                <c:pt idx="1547">
                  <c:v>test.664</c:v>
                </c:pt>
                <c:pt idx="1548">
                  <c:v>test.686</c:v>
                </c:pt>
                <c:pt idx="1549">
                  <c:v>test.715</c:v>
                </c:pt>
                <c:pt idx="1550">
                  <c:v>test.718</c:v>
                </c:pt>
                <c:pt idx="1551">
                  <c:v>test.760</c:v>
                </c:pt>
                <c:pt idx="1552">
                  <c:v>test.770</c:v>
                </c:pt>
                <c:pt idx="1553">
                  <c:v>test.789</c:v>
                </c:pt>
                <c:pt idx="1554">
                  <c:v>test.862</c:v>
                </c:pt>
                <c:pt idx="1555">
                  <c:v>test.864</c:v>
                </c:pt>
                <c:pt idx="1556">
                  <c:v>test.891</c:v>
                </c:pt>
                <c:pt idx="1557">
                  <c:v>test.912</c:v>
                </c:pt>
                <c:pt idx="1558">
                  <c:v>test.914</c:v>
                </c:pt>
                <c:pt idx="1559">
                  <c:v>test.923</c:v>
                </c:pt>
                <c:pt idx="1560">
                  <c:v>test.962</c:v>
                </c:pt>
                <c:pt idx="1561">
                  <c:v>test.982</c:v>
                </c:pt>
                <c:pt idx="1562">
                  <c:v>test.1005</c:v>
                </c:pt>
                <c:pt idx="1563">
                  <c:v>test.1018</c:v>
                </c:pt>
                <c:pt idx="1564">
                  <c:v>test.1025</c:v>
                </c:pt>
                <c:pt idx="1565">
                  <c:v>test.1037</c:v>
                </c:pt>
                <c:pt idx="1566">
                  <c:v>test.1044</c:v>
                </c:pt>
                <c:pt idx="1567">
                  <c:v>test.1082</c:v>
                </c:pt>
                <c:pt idx="1568">
                  <c:v>test.1274</c:v>
                </c:pt>
                <c:pt idx="1569">
                  <c:v>test.1279</c:v>
                </c:pt>
                <c:pt idx="1570">
                  <c:v>test.1305</c:v>
                </c:pt>
                <c:pt idx="1571">
                  <c:v>test.1360</c:v>
                </c:pt>
                <c:pt idx="1572">
                  <c:v>test.1394</c:v>
                </c:pt>
                <c:pt idx="1573">
                  <c:v>test.1403</c:v>
                </c:pt>
                <c:pt idx="1574">
                  <c:v>test.1469</c:v>
                </c:pt>
                <c:pt idx="1575">
                  <c:v>test.1491</c:v>
                </c:pt>
                <c:pt idx="1576">
                  <c:v>test.1493</c:v>
                </c:pt>
                <c:pt idx="1577">
                  <c:v>test.1528</c:v>
                </c:pt>
                <c:pt idx="1578">
                  <c:v>test.1533</c:v>
                </c:pt>
                <c:pt idx="1579">
                  <c:v>test.1566</c:v>
                </c:pt>
                <c:pt idx="1580">
                  <c:v>test.1569</c:v>
                </c:pt>
                <c:pt idx="1581">
                  <c:v>test.1610</c:v>
                </c:pt>
                <c:pt idx="1582">
                  <c:v>test.1634</c:v>
                </c:pt>
                <c:pt idx="1583">
                  <c:v>test.1650</c:v>
                </c:pt>
                <c:pt idx="1584">
                  <c:v>test.1681</c:v>
                </c:pt>
                <c:pt idx="1585">
                  <c:v>test.1721</c:v>
                </c:pt>
                <c:pt idx="1586">
                  <c:v>test.1751</c:v>
                </c:pt>
                <c:pt idx="1587">
                  <c:v>test.1765</c:v>
                </c:pt>
                <c:pt idx="1588">
                  <c:v>test.1802</c:v>
                </c:pt>
                <c:pt idx="1589">
                  <c:v>test.1816</c:v>
                </c:pt>
                <c:pt idx="1590">
                  <c:v>test.1822</c:v>
                </c:pt>
                <c:pt idx="1591">
                  <c:v>test.1824</c:v>
                </c:pt>
                <c:pt idx="1592">
                  <c:v>test.1912</c:v>
                </c:pt>
                <c:pt idx="1593">
                  <c:v>test.1915</c:v>
                </c:pt>
                <c:pt idx="1594">
                  <c:v>test.1941</c:v>
                </c:pt>
                <c:pt idx="1595">
                  <c:v>test.1955</c:v>
                </c:pt>
                <c:pt idx="1596">
                  <c:v>test.1994</c:v>
                </c:pt>
                <c:pt idx="1597">
                  <c:v>test.26</c:v>
                </c:pt>
                <c:pt idx="1598">
                  <c:v>test.80</c:v>
                </c:pt>
                <c:pt idx="1599">
                  <c:v>test.134</c:v>
                </c:pt>
                <c:pt idx="1600">
                  <c:v>test.175</c:v>
                </c:pt>
                <c:pt idx="1601">
                  <c:v>test.212</c:v>
                </c:pt>
                <c:pt idx="1602">
                  <c:v>test.219</c:v>
                </c:pt>
                <c:pt idx="1603">
                  <c:v>test.281</c:v>
                </c:pt>
                <c:pt idx="1604">
                  <c:v>test.288</c:v>
                </c:pt>
                <c:pt idx="1605">
                  <c:v>test.317</c:v>
                </c:pt>
                <c:pt idx="1606">
                  <c:v>test.318</c:v>
                </c:pt>
                <c:pt idx="1607">
                  <c:v>test.334</c:v>
                </c:pt>
                <c:pt idx="1608">
                  <c:v>test.337</c:v>
                </c:pt>
                <c:pt idx="1609">
                  <c:v>test.363</c:v>
                </c:pt>
                <c:pt idx="1610">
                  <c:v>test.383</c:v>
                </c:pt>
                <c:pt idx="1611">
                  <c:v>test.404</c:v>
                </c:pt>
                <c:pt idx="1612">
                  <c:v>test.426</c:v>
                </c:pt>
                <c:pt idx="1613">
                  <c:v>test.435</c:v>
                </c:pt>
                <c:pt idx="1614">
                  <c:v>test.436</c:v>
                </c:pt>
                <c:pt idx="1615">
                  <c:v>test.444</c:v>
                </c:pt>
                <c:pt idx="1616">
                  <c:v>test.529</c:v>
                </c:pt>
                <c:pt idx="1617">
                  <c:v>test.599</c:v>
                </c:pt>
                <c:pt idx="1618">
                  <c:v>test.617</c:v>
                </c:pt>
                <c:pt idx="1619">
                  <c:v>test.711</c:v>
                </c:pt>
                <c:pt idx="1620">
                  <c:v>test.795</c:v>
                </c:pt>
                <c:pt idx="1621">
                  <c:v>test.868</c:v>
                </c:pt>
                <c:pt idx="1622">
                  <c:v>test.960</c:v>
                </c:pt>
                <c:pt idx="1623">
                  <c:v>test.968</c:v>
                </c:pt>
                <c:pt idx="1624">
                  <c:v>test.1069</c:v>
                </c:pt>
                <c:pt idx="1625">
                  <c:v>test.1087</c:v>
                </c:pt>
                <c:pt idx="1626">
                  <c:v>test.1116</c:v>
                </c:pt>
                <c:pt idx="1627">
                  <c:v>test.1125</c:v>
                </c:pt>
                <c:pt idx="1628">
                  <c:v>test.1218</c:v>
                </c:pt>
                <c:pt idx="1629">
                  <c:v>test.1237</c:v>
                </c:pt>
                <c:pt idx="1630">
                  <c:v>test.1266</c:v>
                </c:pt>
                <c:pt idx="1631">
                  <c:v>test.1285</c:v>
                </c:pt>
                <c:pt idx="1632">
                  <c:v>test.1300</c:v>
                </c:pt>
                <c:pt idx="1633">
                  <c:v>test.1330</c:v>
                </c:pt>
                <c:pt idx="1634">
                  <c:v>test.1429</c:v>
                </c:pt>
                <c:pt idx="1635">
                  <c:v>test.1458</c:v>
                </c:pt>
                <c:pt idx="1636">
                  <c:v>test.1593</c:v>
                </c:pt>
                <c:pt idx="1637">
                  <c:v>test.1604</c:v>
                </c:pt>
                <c:pt idx="1638">
                  <c:v>test.1767</c:v>
                </c:pt>
                <c:pt idx="1639">
                  <c:v>test.1869</c:v>
                </c:pt>
                <c:pt idx="1640">
                  <c:v>test.1907</c:v>
                </c:pt>
                <c:pt idx="1641">
                  <c:v>test.1927</c:v>
                </c:pt>
                <c:pt idx="1642">
                  <c:v>test.2</c:v>
                </c:pt>
                <c:pt idx="1643">
                  <c:v>test.32</c:v>
                </c:pt>
                <c:pt idx="1644">
                  <c:v>test.45</c:v>
                </c:pt>
                <c:pt idx="1645">
                  <c:v>test.77</c:v>
                </c:pt>
                <c:pt idx="1646">
                  <c:v>test.87</c:v>
                </c:pt>
                <c:pt idx="1647">
                  <c:v>test.155</c:v>
                </c:pt>
                <c:pt idx="1648">
                  <c:v>test.209</c:v>
                </c:pt>
                <c:pt idx="1649">
                  <c:v>test.228</c:v>
                </c:pt>
                <c:pt idx="1650">
                  <c:v>test.265</c:v>
                </c:pt>
                <c:pt idx="1651">
                  <c:v>test.350</c:v>
                </c:pt>
                <c:pt idx="1652">
                  <c:v>test.389</c:v>
                </c:pt>
                <c:pt idx="1653">
                  <c:v>test.416</c:v>
                </c:pt>
                <c:pt idx="1654">
                  <c:v>test.448</c:v>
                </c:pt>
                <c:pt idx="1655">
                  <c:v>test.454</c:v>
                </c:pt>
                <c:pt idx="1656">
                  <c:v>test.476</c:v>
                </c:pt>
                <c:pt idx="1657">
                  <c:v>test.514</c:v>
                </c:pt>
                <c:pt idx="1658">
                  <c:v>test.532</c:v>
                </c:pt>
                <c:pt idx="1659">
                  <c:v>test.567</c:v>
                </c:pt>
                <c:pt idx="1660">
                  <c:v>test.618</c:v>
                </c:pt>
                <c:pt idx="1661">
                  <c:v>test.634</c:v>
                </c:pt>
                <c:pt idx="1662">
                  <c:v>test.673</c:v>
                </c:pt>
                <c:pt idx="1663">
                  <c:v>test.758</c:v>
                </c:pt>
                <c:pt idx="1664">
                  <c:v>test.799</c:v>
                </c:pt>
                <c:pt idx="1665">
                  <c:v>test.801</c:v>
                </c:pt>
                <c:pt idx="1666">
                  <c:v>test.938</c:v>
                </c:pt>
                <c:pt idx="1667">
                  <c:v>test.971</c:v>
                </c:pt>
                <c:pt idx="1668">
                  <c:v>test.983</c:v>
                </c:pt>
                <c:pt idx="1669">
                  <c:v>test.993</c:v>
                </c:pt>
                <c:pt idx="1670">
                  <c:v>test.996</c:v>
                </c:pt>
                <c:pt idx="1671">
                  <c:v>test.1022</c:v>
                </c:pt>
                <c:pt idx="1672">
                  <c:v>test.1041</c:v>
                </c:pt>
                <c:pt idx="1673">
                  <c:v>test.1056</c:v>
                </c:pt>
                <c:pt idx="1674">
                  <c:v>test.1057</c:v>
                </c:pt>
                <c:pt idx="1675">
                  <c:v>test.1066</c:v>
                </c:pt>
                <c:pt idx="1676">
                  <c:v>test.1111</c:v>
                </c:pt>
                <c:pt idx="1677">
                  <c:v>test.1134</c:v>
                </c:pt>
                <c:pt idx="1678">
                  <c:v>test.1155</c:v>
                </c:pt>
                <c:pt idx="1679">
                  <c:v>test.1165</c:v>
                </c:pt>
                <c:pt idx="1680">
                  <c:v>test.1206</c:v>
                </c:pt>
                <c:pt idx="1681">
                  <c:v>test.1243</c:v>
                </c:pt>
                <c:pt idx="1682">
                  <c:v>test.1267</c:v>
                </c:pt>
                <c:pt idx="1683">
                  <c:v>test.1277</c:v>
                </c:pt>
                <c:pt idx="1684">
                  <c:v>test.1374</c:v>
                </c:pt>
                <c:pt idx="1685">
                  <c:v>test.1386</c:v>
                </c:pt>
                <c:pt idx="1686">
                  <c:v>test.1421</c:v>
                </c:pt>
                <c:pt idx="1687">
                  <c:v>test.1446</c:v>
                </c:pt>
                <c:pt idx="1688">
                  <c:v>test.1456</c:v>
                </c:pt>
                <c:pt idx="1689">
                  <c:v>test.1475</c:v>
                </c:pt>
                <c:pt idx="1690">
                  <c:v>test.1488</c:v>
                </c:pt>
                <c:pt idx="1691">
                  <c:v>test.1496</c:v>
                </c:pt>
                <c:pt idx="1692">
                  <c:v>test.1629</c:v>
                </c:pt>
                <c:pt idx="1693">
                  <c:v>test.1641</c:v>
                </c:pt>
                <c:pt idx="1694">
                  <c:v>test.1683</c:v>
                </c:pt>
                <c:pt idx="1695">
                  <c:v>test.1729</c:v>
                </c:pt>
                <c:pt idx="1696">
                  <c:v>test.1772</c:v>
                </c:pt>
                <c:pt idx="1697">
                  <c:v>test.1777</c:v>
                </c:pt>
                <c:pt idx="1698">
                  <c:v>test.1923</c:v>
                </c:pt>
                <c:pt idx="1699">
                  <c:v>test.1943</c:v>
                </c:pt>
                <c:pt idx="1700">
                  <c:v>test.1983</c:v>
                </c:pt>
                <c:pt idx="1701">
                  <c:v>test.1997</c:v>
                </c:pt>
                <c:pt idx="1702">
                  <c:v>test.23</c:v>
                </c:pt>
                <c:pt idx="1703">
                  <c:v>test.55</c:v>
                </c:pt>
                <c:pt idx="1704">
                  <c:v>test.75</c:v>
                </c:pt>
                <c:pt idx="1705">
                  <c:v>test.139</c:v>
                </c:pt>
                <c:pt idx="1706">
                  <c:v>test.199</c:v>
                </c:pt>
                <c:pt idx="1707">
                  <c:v>test.277</c:v>
                </c:pt>
                <c:pt idx="1708">
                  <c:v>test.349</c:v>
                </c:pt>
                <c:pt idx="1709">
                  <c:v>test.421</c:v>
                </c:pt>
                <c:pt idx="1710">
                  <c:v>test.471</c:v>
                </c:pt>
                <c:pt idx="1711">
                  <c:v>test.501</c:v>
                </c:pt>
                <c:pt idx="1712">
                  <c:v>test.626</c:v>
                </c:pt>
                <c:pt idx="1713">
                  <c:v>test.656</c:v>
                </c:pt>
                <c:pt idx="1714">
                  <c:v>test.659</c:v>
                </c:pt>
                <c:pt idx="1715">
                  <c:v>test.719</c:v>
                </c:pt>
                <c:pt idx="1716">
                  <c:v>test.841</c:v>
                </c:pt>
                <c:pt idx="1717">
                  <c:v>test.941</c:v>
                </c:pt>
                <c:pt idx="1718">
                  <c:v>test.957</c:v>
                </c:pt>
                <c:pt idx="1719">
                  <c:v>test.1014</c:v>
                </c:pt>
                <c:pt idx="1720">
                  <c:v>test.1108</c:v>
                </c:pt>
                <c:pt idx="1721">
                  <c:v>test.1129</c:v>
                </c:pt>
                <c:pt idx="1722">
                  <c:v>test.1173</c:v>
                </c:pt>
                <c:pt idx="1723">
                  <c:v>test.1318</c:v>
                </c:pt>
                <c:pt idx="1724">
                  <c:v>test.1322</c:v>
                </c:pt>
                <c:pt idx="1725">
                  <c:v>test.1365</c:v>
                </c:pt>
                <c:pt idx="1726">
                  <c:v>test.1400</c:v>
                </c:pt>
                <c:pt idx="1727">
                  <c:v>test.1514</c:v>
                </c:pt>
                <c:pt idx="1728">
                  <c:v>test.1552</c:v>
                </c:pt>
                <c:pt idx="1729">
                  <c:v>test.1564</c:v>
                </c:pt>
                <c:pt idx="1730">
                  <c:v>test.1584</c:v>
                </c:pt>
                <c:pt idx="1731">
                  <c:v>test.1602</c:v>
                </c:pt>
                <c:pt idx="1732">
                  <c:v>test.1654</c:v>
                </c:pt>
                <c:pt idx="1733">
                  <c:v>test.1659</c:v>
                </c:pt>
                <c:pt idx="1734">
                  <c:v>test.1668</c:v>
                </c:pt>
                <c:pt idx="1735">
                  <c:v>test.1693</c:v>
                </c:pt>
                <c:pt idx="1736">
                  <c:v>test.1707</c:v>
                </c:pt>
                <c:pt idx="1737">
                  <c:v>test.1842</c:v>
                </c:pt>
                <c:pt idx="1738">
                  <c:v>test.1929</c:v>
                </c:pt>
                <c:pt idx="1739">
                  <c:v>test.1977</c:v>
                </c:pt>
                <c:pt idx="1740">
                  <c:v>test.6</c:v>
                </c:pt>
                <c:pt idx="1741">
                  <c:v>test.53</c:v>
                </c:pt>
                <c:pt idx="1742">
                  <c:v>test.330</c:v>
                </c:pt>
                <c:pt idx="1743">
                  <c:v>test.341</c:v>
                </c:pt>
                <c:pt idx="1744">
                  <c:v>test.816</c:v>
                </c:pt>
                <c:pt idx="1745">
                  <c:v>test.833</c:v>
                </c:pt>
                <c:pt idx="1746">
                  <c:v>test.845</c:v>
                </c:pt>
                <c:pt idx="1747">
                  <c:v>test.859</c:v>
                </c:pt>
                <c:pt idx="1748">
                  <c:v>test.884</c:v>
                </c:pt>
                <c:pt idx="1749">
                  <c:v>test.939</c:v>
                </c:pt>
                <c:pt idx="1750">
                  <c:v>test.940</c:v>
                </c:pt>
                <c:pt idx="1751">
                  <c:v>test.987</c:v>
                </c:pt>
                <c:pt idx="1752">
                  <c:v>test.1196</c:v>
                </c:pt>
                <c:pt idx="1753">
                  <c:v>test.1406</c:v>
                </c:pt>
                <c:pt idx="1754">
                  <c:v>test.1430</c:v>
                </c:pt>
                <c:pt idx="1755">
                  <c:v>test.1506</c:v>
                </c:pt>
                <c:pt idx="1756">
                  <c:v>test.1518</c:v>
                </c:pt>
                <c:pt idx="1757">
                  <c:v>test.1536</c:v>
                </c:pt>
                <c:pt idx="1758">
                  <c:v>test.1547</c:v>
                </c:pt>
                <c:pt idx="1759">
                  <c:v>test.1839</c:v>
                </c:pt>
                <c:pt idx="1760">
                  <c:v>test.1908</c:v>
                </c:pt>
                <c:pt idx="1761">
                  <c:v>test.1933</c:v>
                </c:pt>
                <c:pt idx="1762">
                  <c:v>test.1934</c:v>
                </c:pt>
                <c:pt idx="1763">
                  <c:v>test.97</c:v>
                </c:pt>
                <c:pt idx="1764">
                  <c:v>test.129</c:v>
                </c:pt>
                <c:pt idx="1765">
                  <c:v>test.254</c:v>
                </c:pt>
                <c:pt idx="1766">
                  <c:v>test.469</c:v>
                </c:pt>
                <c:pt idx="1767">
                  <c:v>test.492</c:v>
                </c:pt>
                <c:pt idx="1768">
                  <c:v>test.499</c:v>
                </c:pt>
                <c:pt idx="1769">
                  <c:v>test.590</c:v>
                </c:pt>
                <c:pt idx="1770">
                  <c:v>test.658</c:v>
                </c:pt>
                <c:pt idx="1771">
                  <c:v>test.678</c:v>
                </c:pt>
                <c:pt idx="1772">
                  <c:v>test.978</c:v>
                </c:pt>
                <c:pt idx="1773">
                  <c:v>test.1392</c:v>
                </c:pt>
                <c:pt idx="1774">
                  <c:v>test.1557</c:v>
                </c:pt>
                <c:pt idx="1775">
                  <c:v>test.1728</c:v>
                </c:pt>
                <c:pt idx="1776">
                  <c:v>test.1841</c:v>
                </c:pt>
                <c:pt idx="1777">
                  <c:v>test.1882</c:v>
                </c:pt>
                <c:pt idx="1778">
                  <c:v>test.1935</c:v>
                </c:pt>
                <c:pt idx="1779">
                  <c:v>test.7</c:v>
                </c:pt>
                <c:pt idx="1780">
                  <c:v>test.72</c:v>
                </c:pt>
                <c:pt idx="1781">
                  <c:v>test.76</c:v>
                </c:pt>
                <c:pt idx="1782">
                  <c:v>test.85</c:v>
                </c:pt>
                <c:pt idx="1783">
                  <c:v>test.112</c:v>
                </c:pt>
                <c:pt idx="1784">
                  <c:v>test.302</c:v>
                </c:pt>
                <c:pt idx="1785">
                  <c:v>test.307</c:v>
                </c:pt>
                <c:pt idx="1786">
                  <c:v>test.536</c:v>
                </c:pt>
                <c:pt idx="1787">
                  <c:v>test.623</c:v>
                </c:pt>
                <c:pt idx="1788">
                  <c:v>test.730</c:v>
                </c:pt>
                <c:pt idx="1789">
                  <c:v>test.742</c:v>
                </c:pt>
                <c:pt idx="1790">
                  <c:v>test.871</c:v>
                </c:pt>
                <c:pt idx="1791">
                  <c:v>test.1000</c:v>
                </c:pt>
                <c:pt idx="1792">
                  <c:v>test.1030</c:v>
                </c:pt>
                <c:pt idx="1793">
                  <c:v>test.1068</c:v>
                </c:pt>
                <c:pt idx="1794">
                  <c:v>test.1092</c:v>
                </c:pt>
                <c:pt idx="1795">
                  <c:v>test.1176</c:v>
                </c:pt>
                <c:pt idx="1796">
                  <c:v>test.1195</c:v>
                </c:pt>
                <c:pt idx="1797">
                  <c:v>test.1364</c:v>
                </c:pt>
                <c:pt idx="1798">
                  <c:v>test.1444</c:v>
                </c:pt>
                <c:pt idx="1799">
                  <c:v>test.1461</c:v>
                </c:pt>
                <c:pt idx="1800">
                  <c:v>test.1487</c:v>
                </c:pt>
                <c:pt idx="1801">
                  <c:v>test.1591</c:v>
                </c:pt>
                <c:pt idx="1802">
                  <c:v>test.1664</c:v>
                </c:pt>
                <c:pt idx="1803">
                  <c:v>test.1795</c:v>
                </c:pt>
                <c:pt idx="1804">
                  <c:v>test.1853</c:v>
                </c:pt>
                <c:pt idx="1805">
                  <c:v>test.1981</c:v>
                </c:pt>
                <c:pt idx="1806">
                  <c:v>test.19</c:v>
                </c:pt>
                <c:pt idx="1807">
                  <c:v>test.64</c:v>
                </c:pt>
                <c:pt idx="1808">
                  <c:v>test.400</c:v>
                </c:pt>
                <c:pt idx="1809">
                  <c:v>test.531</c:v>
                </c:pt>
                <c:pt idx="1810">
                  <c:v>test.639</c:v>
                </c:pt>
                <c:pt idx="1811">
                  <c:v>test.703</c:v>
                </c:pt>
                <c:pt idx="1812">
                  <c:v>test.804</c:v>
                </c:pt>
                <c:pt idx="1813">
                  <c:v>test.807</c:v>
                </c:pt>
                <c:pt idx="1814">
                  <c:v>test.1094</c:v>
                </c:pt>
                <c:pt idx="1815">
                  <c:v>test.1438</c:v>
                </c:pt>
                <c:pt idx="1816">
                  <c:v>test.1553</c:v>
                </c:pt>
                <c:pt idx="1817">
                  <c:v>test.1622</c:v>
                </c:pt>
                <c:pt idx="1818">
                  <c:v>test.1632</c:v>
                </c:pt>
                <c:pt idx="1819">
                  <c:v>test.1864</c:v>
                </c:pt>
                <c:pt idx="1820">
                  <c:v>test.1871</c:v>
                </c:pt>
                <c:pt idx="1821">
                  <c:v>test.1909</c:v>
                </c:pt>
                <c:pt idx="1822">
                  <c:v>test.12</c:v>
                </c:pt>
                <c:pt idx="1823">
                  <c:v>test.48</c:v>
                </c:pt>
                <c:pt idx="1824">
                  <c:v>test.193</c:v>
                </c:pt>
                <c:pt idx="1825">
                  <c:v>test.505</c:v>
                </c:pt>
                <c:pt idx="1826">
                  <c:v>test.519</c:v>
                </c:pt>
                <c:pt idx="1827">
                  <c:v>test.624</c:v>
                </c:pt>
                <c:pt idx="1828">
                  <c:v>test.649</c:v>
                </c:pt>
                <c:pt idx="1829">
                  <c:v>test.809</c:v>
                </c:pt>
                <c:pt idx="1830">
                  <c:v>test.1055</c:v>
                </c:pt>
                <c:pt idx="1831">
                  <c:v>test.1611</c:v>
                </c:pt>
                <c:pt idx="1832">
                  <c:v>test.1706</c:v>
                </c:pt>
                <c:pt idx="1833">
                  <c:v>test.1753</c:v>
                </c:pt>
                <c:pt idx="1834">
                  <c:v>test.336</c:v>
                </c:pt>
                <c:pt idx="1835">
                  <c:v>test.842</c:v>
                </c:pt>
                <c:pt idx="1836">
                  <c:v>test.878</c:v>
                </c:pt>
                <c:pt idx="1837">
                  <c:v>test.879</c:v>
                </c:pt>
                <c:pt idx="1838">
                  <c:v>test.1192</c:v>
                </c:pt>
                <c:pt idx="1839">
                  <c:v>test.1204</c:v>
                </c:pt>
                <c:pt idx="1840">
                  <c:v>test.1559</c:v>
                </c:pt>
                <c:pt idx="1841">
                  <c:v>test.1596</c:v>
                </c:pt>
                <c:pt idx="1842">
                  <c:v>test.1714</c:v>
                </c:pt>
                <c:pt idx="1843">
                  <c:v>test.1873</c:v>
                </c:pt>
                <c:pt idx="1844">
                  <c:v>test.1885</c:v>
                </c:pt>
                <c:pt idx="1845">
                  <c:v>test.230</c:v>
                </c:pt>
                <c:pt idx="1846">
                  <c:v>test.441</c:v>
                </c:pt>
                <c:pt idx="1847">
                  <c:v>test.714</c:v>
                </c:pt>
                <c:pt idx="1848">
                  <c:v>test.759</c:v>
                </c:pt>
                <c:pt idx="1849">
                  <c:v>test.1160</c:v>
                </c:pt>
                <c:pt idx="1850">
                  <c:v>test.1398</c:v>
                </c:pt>
                <c:pt idx="1851">
                  <c:v>test.1492</c:v>
                </c:pt>
                <c:pt idx="1852">
                  <c:v>test.1719</c:v>
                </c:pt>
                <c:pt idx="1853">
                  <c:v>test.1742</c:v>
                </c:pt>
                <c:pt idx="1854">
                  <c:v>test.1743</c:v>
                </c:pt>
                <c:pt idx="1855">
                  <c:v>test.242</c:v>
                </c:pt>
                <c:pt idx="1856">
                  <c:v>test.304</c:v>
                </c:pt>
                <c:pt idx="1857">
                  <c:v>test.803</c:v>
                </c:pt>
                <c:pt idx="1858">
                  <c:v>test.1483</c:v>
                </c:pt>
                <c:pt idx="1859">
                  <c:v>test.1926</c:v>
                </c:pt>
                <c:pt idx="1860">
                  <c:v>test.1984</c:v>
                </c:pt>
                <c:pt idx="1861">
                  <c:v>test.246</c:v>
                </c:pt>
                <c:pt idx="1862">
                  <c:v>test.548</c:v>
                </c:pt>
                <c:pt idx="1863">
                  <c:v>test.648</c:v>
                </c:pt>
                <c:pt idx="1864">
                  <c:v>test.716</c:v>
                </c:pt>
                <c:pt idx="1865">
                  <c:v>test.791</c:v>
                </c:pt>
                <c:pt idx="1866">
                  <c:v>test.834</c:v>
                </c:pt>
                <c:pt idx="1867">
                  <c:v>test.1146</c:v>
                </c:pt>
                <c:pt idx="1868">
                  <c:v>test.1232</c:v>
                </c:pt>
                <c:pt idx="1869">
                  <c:v>test.1377</c:v>
                </c:pt>
                <c:pt idx="1870">
                  <c:v>test.1415</c:v>
                </c:pt>
                <c:pt idx="1871">
                  <c:v>test.82</c:v>
                </c:pt>
                <c:pt idx="1872">
                  <c:v>test.161</c:v>
                </c:pt>
                <c:pt idx="1873">
                  <c:v>test.171</c:v>
                </c:pt>
                <c:pt idx="1874">
                  <c:v>test.269</c:v>
                </c:pt>
                <c:pt idx="1875">
                  <c:v>test.445</c:v>
                </c:pt>
                <c:pt idx="1876">
                  <c:v>test.593</c:v>
                </c:pt>
                <c:pt idx="1877">
                  <c:v>test.696</c:v>
                </c:pt>
                <c:pt idx="1878">
                  <c:v>test.806</c:v>
                </c:pt>
                <c:pt idx="1879">
                  <c:v>test.1026</c:v>
                </c:pt>
                <c:pt idx="1880">
                  <c:v>test.1189</c:v>
                </c:pt>
                <c:pt idx="1881">
                  <c:v>test.1614</c:v>
                </c:pt>
                <c:pt idx="1882">
                  <c:v>test.1616</c:v>
                </c:pt>
                <c:pt idx="1883">
                  <c:v>test.1701</c:v>
                </c:pt>
                <c:pt idx="1884">
                  <c:v>test.1809</c:v>
                </c:pt>
                <c:pt idx="1885">
                  <c:v>test.18</c:v>
                </c:pt>
                <c:pt idx="1886">
                  <c:v>test.311</c:v>
                </c:pt>
                <c:pt idx="1887">
                  <c:v>test.419</c:v>
                </c:pt>
                <c:pt idx="1888">
                  <c:v>test.819</c:v>
                </c:pt>
                <c:pt idx="1889">
                  <c:v>test.1263</c:v>
                </c:pt>
                <c:pt idx="1890">
                  <c:v>test.1385</c:v>
                </c:pt>
                <c:pt idx="1891">
                  <c:v>test.1410</c:v>
                </c:pt>
                <c:pt idx="1892">
                  <c:v>test.95</c:v>
                </c:pt>
                <c:pt idx="1893">
                  <c:v>test.627</c:v>
                </c:pt>
                <c:pt idx="1894">
                  <c:v>test.749</c:v>
                </c:pt>
                <c:pt idx="1895">
                  <c:v>test.1100</c:v>
                </c:pt>
                <c:pt idx="1896">
                  <c:v>test.1127</c:v>
                </c:pt>
                <c:pt idx="1897">
                  <c:v>test.1359</c:v>
                </c:pt>
                <c:pt idx="1898">
                  <c:v>test.1712</c:v>
                </c:pt>
                <c:pt idx="1899">
                  <c:v>test.1799</c:v>
                </c:pt>
                <c:pt idx="1900">
                  <c:v>test.202</c:v>
                </c:pt>
                <c:pt idx="1901">
                  <c:v>test.495</c:v>
                </c:pt>
                <c:pt idx="1902">
                  <c:v>test.796</c:v>
                </c:pt>
                <c:pt idx="1903">
                  <c:v>test.924</c:v>
                </c:pt>
                <c:pt idx="1904">
                  <c:v>test.994</c:v>
                </c:pt>
                <c:pt idx="1905">
                  <c:v>test.1065</c:v>
                </c:pt>
                <c:pt idx="1906">
                  <c:v>test.1350</c:v>
                </c:pt>
                <c:pt idx="1907">
                  <c:v>test.1511</c:v>
                </c:pt>
                <c:pt idx="1908">
                  <c:v>test.1609</c:v>
                </c:pt>
                <c:pt idx="1909">
                  <c:v>test.1956</c:v>
                </c:pt>
                <c:pt idx="1910">
                  <c:v>test.102</c:v>
                </c:pt>
                <c:pt idx="1911">
                  <c:v>test.401</c:v>
                </c:pt>
                <c:pt idx="1912">
                  <c:v>test.724</c:v>
                </c:pt>
                <c:pt idx="1913">
                  <c:v>test.797</c:v>
                </c:pt>
                <c:pt idx="1914">
                  <c:v>test.904</c:v>
                </c:pt>
                <c:pt idx="1915">
                  <c:v>test.192</c:v>
                </c:pt>
                <c:pt idx="1916">
                  <c:v>test.327</c:v>
                </c:pt>
                <c:pt idx="1917">
                  <c:v>test.340</c:v>
                </c:pt>
                <c:pt idx="1918">
                  <c:v>test.1050</c:v>
                </c:pt>
                <c:pt idx="1919">
                  <c:v>test.1352</c:v>
                </c:pt>
                <c:pt idx="1920">
                  <c:v>test.1369</c:v>
                </c:pt>
                <c:pt idx="1921">
                  <c:v>test.1512</c:v>
                </c:pt>
                <c:pt idx="1922">
                  <c:v>test.263</c:v>
                </c:pt>
                <c:pt idx="1923">
                  <c:v>test.550</c:v>
                </c:pt>
                <c:pt idx="1924">
                  <c:v>test.605</c:v>
                </c:pt>
                <c:pt idx="1925">
                  <c:v>test.665</c:v>
                </c:pt>
                <c:pt idx="1926">
                  <c:v>test.849</c:v>
                </c:pt>
                <c:pt idx="1927">
                  <c:v>test.1390</c:v>
                </c:pt>
                <c:pt idx="1928">
                  <c:v>test.1708</c:v>
                </c:pt>
                <c:pt idx="1929">
                  <c:v>test.411</c:v>
                </c:pt>
                <c:pt idx="1930">
                  <c:v>test.930</c:v>
                </c:pt>
                <c:pt idx="1931">
                  <c:v>test.1013</c:v>
                </c:pt>
                <c:pt idx="1932">
                  <c:v>test.1178</c:v>
                </c:pt>
                <c:pt idx="1933">
                  <c:v>test.1836</c:v>
                </c:pt>
                <c:pt idx="1934">
                  <c:v>test.272</c:v>
                </c:pt>
                <c:pt idx="1935">
                  <c:v>test.286</c:v>
                </c:pt>
                <c:pt idx="1936">
                  <c:v>test.1003</c:v>
                </c:pt>
                <c:pt idx="1937">
                  <c:v>test.1382</c:v>
                </c:pt>
                <c:pt idx="1938">
                  <c:v>test.1940</c:v>
                </c:pt>
                <c:pt idx="1939">
                  <c:v>test.1001</c:v>
                </c:pt>
                <c:pt idx="1940">
                  <c:v>test.398</c:v>
                </c:pt>
                <c:pt idx="1941">
                  <c:v>test.592</c:v>
                </c:pt>
                <c:pt idx="1942">
                  <c:v>test.743</c:v>
                </c:pt>
                <c:pt idx="1943">
                  <c:v>test.508</c:v>
                </c:pt>
                <c:pt idx="1944">
                  <c:v>test.1717</c:v>
                </c:pt>
                <c:pt idx="1945">
                  <c:v>test.241</c:v>
                </c:pt>
                <c:pt idx="1946">
                  <c:v>test.461</c:v>
                </c:pt>
                <c:pt idx="1947">
                  <c:v>test.1587</c:v>
                </c:pt>
                <c:pt idx="1948">
                  <c:v>test.96</c:v>
                </c:pt>
                <c:pt idx="1949">
                  <c:v>test.1294</c:v>
                </c:pt>
                <c:pt idx="1950">
                  <c:v>test.58</c:v>
                </c:pt>
                <c:pt idx="1951">
                  <c:v>test.933</c:v>
                </c:pt>
                <c:pt idx="1952">
                  <c:v>test.338</c:v>
                </c:pt>
                <c:pt idx="1953">
                  <c:v>test.1758</c:v>
                </c:pt>
                <c:pt idx="1954">
                  <c:v>test.1911</c:v>
                </c:pt>
                <c:pt idx="1955">
                  <c:v>test.226</c:v>
                </c:pt>
                <c:pt idx="1956">
                  <c:v>test.386</c:v>
                </c:pt>
                <c:pt idx="1957">
                  <c:v>test.485</c:v>
                </c:pt>
                <c:pt idx="1958">
                  <c:v>test.1241</c:v>
                </c:pt>
                <c:pt idx="1959">
                  <c:v>test.174</c:v>
                </c:pt>
                <c:pt idx="1960">
                  <c:v>test.1633</c:v>
                </c:pt>
                <c:pt idx="1961">
                  <c:v>test.1796</c:v>
                </c:pt>
                <c:pt idx="1962">
                  <c:v>test.28</c:v>
                </c:pt>
                <c:pt idx="1963">
                  <c:v>test.256</c:v>
                </c:pt>
                <c:pt idx="1964">
                  <c:v>test.708</c:v>
                </c:pt>
                <c:pt idx="1965">
                  <c:v>test.1035</c:v>
                </c:pt>
                <c:pt idx="1966">
                  <c:v>test.1327</c:v>
                </c:pt>
                <c:pt idx="1967">
                  <c:v>test.523</c:v>
                </c:pt>
                <c:pt idx="1968">
                  <c:v>test.751</c:v>
                </c:pt>
                <c:pt idx="1969">
                  <c:v>test.890</c:v>
                </c:pt>
                <c:pt idx="1970">
                  <c:v>test.1231</c:v>
                </c:pt>
                <c:pt idx="1971">
                  <c:v>test.1298</c:v>
                </c:pt>
                <c:pt idx="1972">
                  <c:v>test.1755</c:v>
                </c:pt>
                <c:pt idx="1973">
                  <c:v>test.315</c:v>
                </c:pt>
                <c:pt idx="1974">
                  <c:v>test.1980</c:v>
                </c:pt>
                <c:pt idx="1975">
                  <c:v>test.86</c:v>
                </c:pt>
                <c:pt idx="1976">
                  <c:v>test.220</c:v>
                </c:pt>
                <c:pt idx="1977">
                  <c:v>test.1169</c:v>
                </c:pt>
                <c:pt idx="1978">
                  <c:v>test.1236</c:v>
                </c:pt>
                <c:pt idx="1979">
                  <c:v>test.1499</c:v>
                </c:pt>
                <c:pt idx="1980">
                  <c:v>test.1970</c:v>
                </c:pt>
                <c:pt idx="1981">
                  <c:v>test.823</c:v>
                </c:pt>
                <c:pt idx="1982">
                  <c:v>test.951</c:v>
                </c:pt>
                <c:pt idx="1983">
                  <c:v>test.1010</c:v>
                </c:pt>
                <c:pt idx="1984">
                  <c:v>test.4</c:v>
                </c:pt>
                <c:pt idx="1985">
                  <c:v>test.534</c:v>
                </c:pt>
                <c:pt idx="1986">
                  <c:v>test.73</c:v>
                </c:pt>
                <c:pt idx="1987">
                  <c:v>test.229</c:v>
                </c:pt>
                <c:pt idx="1988">
                  <c:v>test.964</c:v>
                </c:pt>
                <c:pt idx="1989">
                  <c:v>test.1207</c:v>
                </c:pt>
                <c:pt idx="1990">
                  <c:v>test.1959</c:v>
                </c:pt>
                <c:pt idx="1991">
                  <c:v>test.1972</c:v>
                </c:pt>
                <c:pt idx="1992">
                  <c:v>test.735</c:v>
                </c:pt>
                <c:pt idx="1993">
                  <c:v>test.1119</c:v>
                </c:pt>
                <c:pt idx="1994">
                  <c:v>test.1976</c:v>
                </c:pt>
                <c:pt idx="1995">
                  <c:v>test.156</c:v>
                </c:pt>
                <c:pt idx="1996">
                  <c:v>test.481</c:v>
                </c:pt>
                <c:pt idx="1997">
                  <c:v>test.1042</c:v>
                </c:pt>
                <c:pt idx="1998">
                  <c:v>test.1736</c:v>
                </c:pt>
                <c:pt idx="1999">
                  <c:v>test.1780</c:v>
                </c:pt>
              </c:strCache>
            </c:strRef>
          </c:cat>
          <c:val>
            <c:numRef>
              <c:f>AllWinrateVSRandom!$E$1:$E$2000</c:f>
              <c:numCache>
                <c:formatCode>General</c:formatCode>
                <c:ptCount val="2000"/>
                <c:pt idx="0">
                  <c:v>100</c:v>
                </c:pt>
                <c:pt idx="1">
                  <c:v>100</c:v>
                </c:pt>
                <c:pt idx="2">
                  <c:v>99</c:v>
                </c:pt>
                <c:pt idx="3">
                  <c:v>99</c:v>
                </c:pt>
                <c:pt idx="4">
                  <c:v>99</c:v>
                </c:pt>
                <c:pt idx="5">
                  <c:v>98</c:v>
                </c:pt>
                <c:pt idx="6">
                  <c:v>98</c:v>
                </c:pt>
                <c:pt idx="7">
                  <c:v>98</c:v>
                </c:pt>
                <c:pt idx="8">
                  <c:v>98</c:v>
                </c:pt>
                <c:pt idx="9">
                  <c:v>97</c:v>
                </c:pt>
                <c:pt idx="10">
                  <c:v>97</c:v>
                </c:pt>
                <c:pt idx="11">
                  <c:v>97</c:v>
                </c:pt>
                <c:pt idx="12">
                  <c:v>97</c:v>
                </c:pt>
                <c:pt idx="13">
                  <c:v>97</c:v>
                </c:pt>
                <c:pt idx="14">
                  <c:v>97</c:v>
                </c:pt>
                <c:pt idx="15">
                  <c:v>97</c:v>
                </c:pt>
                <c:pt idx="16">
                  <c:v>97</c:v>
                </c:pt>
                <c:pt idx="17">
                  <c:v>97</c:v>
                </c:pt>
                <c:pt idx="18">
                  <c:v>97</c:v>
                </c:pt>
                <c:pt idx="19">
                  <c:v>97</c:v>
                </c:pt>
                <c:pt idx="20">
                  <c:v>96</c:v>
                </c:pt>
                <c:pt idx="21">
                  <c:v>94</c:v>
                </c:pt>
                <c:pt idx="22">
                  <c:v>93</c:v>
                </c:pt>
                <c:pt idx="23">
                  <c:v>93</c:v>
                </c:pt>
                <c:pt idx="24">
                  <c:v>93</c:v>
                </c:pt>
                <c:pt idx="25">
                  <c:v>93</c:v>
                </c:pt>
                <c:pt idx="26">
                  <c:v>93</c:v>
                </c:pt>
                <c:pt idx="27">
                  <c:v>91</c:v>
                </c:pt>
                <c:pt idx="28">
                  <c:v>91</c:v>
                </c:pt>
                <c:pt idx="29">
                  <c:v>91</c:v>
                </c:pt>
                <c:pt idx="30">
                  <c:v>90</c:v>
                </c:pt>
                <c:pt idx="31">
                  <c:v>90</c:v>
                </c:pt>
                <c:pt idx="32">
                  <c:v>90</c:v>
                </c:pt>
                <c:pt idx="33">
                  <c:v>89</c:v>
                </c:pt>
                <c:pt idx="34">
                  <c:v>89</c:v>
                </c:pt>
                <c:pt idx="35">
                  <c:v>88</c:v>
                </c:pt>
                <c:pt idx="36">
                  <c:v>88</c:v>
                </c:pt>
                <c:pt idx="37">
                  <c:v>88</c:v>
                </c:pt>
                <c:pt idx="38">
                  <c:v>87</c:v>
                </c:pt>
                <c:pt idx="39">
                  <c:v>87</c:v>
                </c:pt>
                <c:pt idx="40">
                  <c:v>87</c:v>
                </c:pt>
                <c:pt idx="41">
                  <c:v>87</c:v>
                </c:pt>
                <c:pt idx="42">
                  <c:v>86</c:v>
                </c:pt>
                <c:pt idx="43">
                  <c:v>86</c:v>
                </c:pt>
                <c:pt idx="44">
                  <c:v>86</c:v>
                </c:pt>
                <c:pt idx="45">
                  <c:v>86</c:v>
                </c:pt>
                <c:pt idx="46">
                  <c:v>86</c:v>
                </c:pt>
                <c:pt idx="47">
                  <c:v>86</c:v>
                </c:pt>
                <c:pt idx="48">
                  <c:v>86</c:v>
                </c:pt>
                <c:pt idx="49">
                  <c:v>86</c:v>
                </c:pt>
                <c:pt idx="50">
                  <c:v>86</c:v>
                </c:pt>
                <c:pt idx="51">
                  <c:v>85</c:v>
                </c:pt>
                <c:pt idx="52">
                  <c:v>85</c:v>
                </c:pt>
                <c:pt idx="53">
                  <c:v>85</c:v>
                </c:pt>
                <c:pt idx="54">
                  <c:v>85</c:v>
                </c:pt>
                <c:pt idx="55">
                  <c:v>85</c:v>
                </c:pt>
                <c:pt idx="56">
                  <c:v>85</c:v>
                </c:pt>
                <c:pt idx="57">
                  <c:v>84</c:v>
                </c:pt>
                <c:pt idx="58">
                  <c:v>84</c:v>
                </c:pt>
                <c:pt idx="59">
                  <c:v>84</c:v>
                </c:pt>
                <c:pt idx="60">
                  <c:v>84</c:v>
                </c:pt>
                <c:pt idx="61">
                  <c:v>83</c:v>
                </c:pt>
                <c:pt idx="62">
                  <c:v>83</c:v>
                </c:pt>
                <c:pt idx="63">
                  <c:v>83</c:v>
                </c:pt>
                <c:pt idx="64">
                  <c:v>83</c:v>
                </c:pt>
                <c:pt idx="65">
                  <c:v>83</c:v>
                </c:pt>
                <c:pt idx="66">
                  <c:v>83</c:v>
                </c:pt>
                <c:pt idx="67">
                  <c:v>83</c:v>
                </c:pt>
                <c:pt idx="68">
                  <c:v>83</c:v>
                </c:pt>
                <c:pt idx="69">
                  <c:v>82</c:v>
                </c:pt>
                <c:pt idx="70">
                  <c:v>82</c:v>
                </c:pt>
                <c:pt idx="71">
                  <c:v>82</c:v>
                </c:pt>
                <c:pt idx="72">
                  <c:v>82</c:v>
                </c:pt>
                <c:pt idx="73">
                  <c:v>82</c:v>
                </c:pt>
                <c:pt idx="74">
                  <c:v>82</c:v>
                </c:pt>
                <c:pt idx="75">
                  <c:v>82</c:v>
                </c:pt>
                <c:pt idx="76">
                  <c:v>81</c:v>
                </c:pt>
                <c:pt idx="77">
                  <c:v>81</c:v>
                </c:pt>
                <c:pt idx="78">
                  <c:v>81</c:v>
                </c:pt>
                <c:pt idx="79">
                  <c:v>81</c:v>
                </c:pt>
                <c:pt idx="80">
                  <c:v>81</c:v>
                </c:pt>
                <c:pt idx="81">
                  <c:v>81</c:v>
                </c:pt>
                <c:pt idx="82">
                  <c:v>80</c:v>
                </c:pt>
                <c:pt idx="83">
                  <c:v>80</c:v>
                </c:pt>
                <c:pt idx="84">
                  <c:v>80</c:v>
                </c:pt>
                <c:pt idx="85">
                  <c:v>80</c:v>
                </c:pt>
                <c:pt idx="86">
                  <c:v>80</c:v>
                </c:pt>
                <c:pt idx="87">
                  <c:v>80</c:v>
                </c:pt>
                <c:pt idx="88">
                  <c:v>80</c:v>
                </c:pt>
                <c:pt idx="89">
                  <c:v>80</c:v>
                </c:pt>
                <c:pt idx="90">
                  <c:v>80</c:v>
                </c:pt>
                <c:pt idx="91">
                  <c:v>80</c:v>
                </c:pt>
                <c:pt idx="92">
                  <c:v>80</c:v>
                </c:pt>
                <c:pt idx="93">
                  <c:v>80</c:v>
                </c:pt>
                <c:pt idx="94">
                  <c:v>79</c:v>
                </c:pt>
                <c:pt idx="95">
                  <c:v>79</c:v>
                </c:pt>
                <c:pt idx="96">
                  <c:v>79</c:v>
                </c:pt>
                <c:pt idx="97">
                  <c:v>79</c:v>
                </c:pt>
                <c:pt idx="98">
                  <c:v>79</c:v>
                </c:pt>
                <c:pt idx="99">
                  <c:v>79</c:v>
                </c:pt>
                <c:pt idx="100">
                  <c:v>79</c:v>
                </c:pt>
                <c:pt idx="101">
                  <c:v>79</c:v>
                </c:pt>
                <c:pt idx="102">
                  <c:v>79</c:v>
                </c:pt>
                <c:pt idx="103">
                  <c:v>79</c:v>
                </c:pt>
                <c:pt idx="104">
                  <c:v>79</c:v>
                </c:pt>
                <c:pt idx="105">
                  <c:v>79</c:v>
                </c:pt>
                <c:pt idx="106">
                  <c:v>79</c:v>
                </c:pt>
                <c:pt idx="107">
                  <c:v>79</c:v>
                </c:pt>
                <c:pt idx="108">
                  <c:v>79</c:v>
                </c:pt>
                <c:pt idx="109">
                  <c:v>79</c:v>
                </c:pt>
                <c:pt idx="110">
                  <c:v>79</c:v>
                </c:pt>
                <c:pt idx="111">
                  <c:v>79</c:v>
                </c:pt>
                <c:pt idx="112">
                  <c:v>78</c:v>
                </c:pt>
                <c:pt idx="113">
                  <c:v>78</c:v>
                </c:pt>
                <c:pt idx="114">
                  <c:v>78</c:v>
                </c:pt>
                <c:pt idx="115">
                  <c:v>78</c:v>
                </c:pt>
                <c:pt idx="116">
                  <c:v>78</c:v>
                </c:pt>
                <c:pt idx="117">
                  <c:v>78</c:v>
                </c:pt>
                <c:pt idx="118">
                  <c:v>78</c:v>
                </c:pt>
                <c:pt idx="119">
                  <c:v>78</c:v>
                </c:pt>
                <c:pt idx="120">
                  <c:v>78</c:v>
                </c:pt>
                <c:pt idx="121">
                  <c:v>78</c:v>
                </c:pt>
                <c:pt idx="122">
                  <c:v>78</c:v>
                </c:pt>
                <c:pt idx="123">
                  <c:v>78</c:v>
                </c:pt>
                <c:pt idx="124">
                  <c:v>78</c:v>
                </c:pt>
                <c:pt idx="125">
                  <c:v>77</c:v>
                </c:pt>
                <c:pt idx="126">
                  <c:v>77</c:v>
                </c:pt>
                <c:pt idx="127">
                  <c:v>77</c:v>
                </c:pt>
                <c:pt idx="128">
                  <c:v>77</c:v>
                </c:pt>
                <c:pt idx="129">
                  <c:v>77</c:v>
                </c:pt>
                <c:pt idx="130">
                  <c:v>77</c:v>
                </c:pt>
                <c:pt idx="131">
                  <c:v>77</c:v>
                </c:pt>
                <c:pt idx="132">
                  <c:v>77</c:v>
                </c:pt>
                <c:pt idx="133">
                  <c:v>77</c:v>
                </c:pt>
                <c:pt idx="134">
                  <c:v>77</c:v>
                </c:pt>
                <c:pt idx="135">
                  <c:v>77</c:v>
                </c:pt>
                <c:pt idx="136">
                  <c:v>76</c:v>
                </c:pt>
                <c:pt idx="137">
                  <c:v>76</c:v>
                </c:pt>
                <c:pt idx="138">
                  <c:v>76</c:v>
                </c:pt>
                <c:pt idx="139">
                  <c:v>76</c:v>
                </c:pt>
                <c:pt idx="140">
                  <c:v>76</c:v>
                </c:pt>
                <c:pt idx="141">
                  <c:v>76</c:v>
                </c:pt>
                <c:pt idx="142">
                  <c:v>75</c:v>
                </c:pt>
                <c:pt idx="143">
                  <c:v>75</c:v>
                </c:pt>
                <c:pt idx="144">
                  <c:v>75</c:v>
                </c:pt>
                <c:pt idx="145">
                  <c:v>75</c:v>
                </c:pt>
                <c:pt idx="146">
                  <c:v>75</c:v>
                </c:pt>
                <c:pt idx="147">
                  <c:v>75</c:v>
                </c:pt>
                <c:pt idx="148">
                  <c:v>75</c:v>
                </c:pt>
                <c:pt idx="149">
                  <c:v>75</c:v>
                </c:pt>
                <c:pt idx="150">
                  <c:v>75</c:v>
                </c:pt>
                <c:pt idx="151">
                  <c:v>75</c:v>
                </c:pt>
                <c:pt idx="152">
                  <c:v>75</c:v>
                </c:pt>
                <c:pt idx="153">
                  <c:v>75</c:v>
                </c:pt>
                <c:pt idx="154">
                  <c:v>74</c:v>
                </c:pt>
                <c:pt idx="155">
                  <c:v>74</c:v>
                </c:pt>
                <c:pt idx="156">
                  <c:v>74</c:v>
                </c:pt>
                <c:pt idx="157">
                  <c:v>74</c:v>
                </c:pt>
                <c:pt idx="158">
                  <c:v>74</c:v>
                </c:pt>
                <c:pt idx="159">
                  <c:v>74</c:v>
                </c:pt>
                <c:pt idx="160">
                  <c:v>74</c:v>
                </c:pt>
                <c:pt idx="161">
                  <c:v>74</c:v>
                </c:pt>
                <c:pt idx="162">
                  <c:v>74</c:v>
                </c:pt>
                <c:pt idx="163">
                  <c:v>74</c:v>
                </c:pt>
                <c:pt idx="164">
                  <c:v>74</c:v>
                </c:pt>
                <c:pt idx="165">
                  <c:v>74</c:v>
                </c:pt>
                <c:pt idx="166">
                  <c:v>74</c:v>
                </c:pt>
                <c:pt idx="167">
                  <c:v>74</c:v>
                </c:pt>
                <c:pt idx="168">
                  <c:v>74</c:v>
                </c:pt>
                <c:pt idx="169">
                  <c:v>74</c:v>
                </c:pt>
                <c:pt idx="170">
                  <c:v>73</c:v>
                </c:pt>
                <c:pt idx="171">
                  <c:v>73</c:v>
                </c:pt>
                <c:pt idx="172">
                  <c:v>73</c:v>
                </c:pt>
                <c:pt idx="173">
                  <c:v>73</c:v>
                </c:pt>
                <c:pt idx="174">
                  <c:v>73</c:v>
                </c:pt>
                <c:pt idx="175">
                  <c:v>73</c:v>
                </c:pt>
                <c:pt idx="176">
                  <c:v>73</c:v>
                </c:pt>
                <c:pt idx="177">
                  <c:v>73</c:v>
                </c:pt>
                <c:pt idx="178">
                  <c:v>73</c:v>
                </c:pt>
                <c:pt idx="179">
                  <c:v>73</c:v>
                </c:pt>
                <c:pt idx="180">
                  <c:v>73</c:v>
                </c:pt>
                <c:pt idx="181">
                  <c:v>73</c:v>
                </c:pt>
                <c:pt idx="182">
                  <c:v>73</c:v>
                </c:pt>
                <c:pt idx="183">
                  <c:v>73</c:v>
                </c:pt>
                <c:pt idx="184">
                  <c:v>73</c:v>
                </c:pt>
                <c:pt idx="185">
                  <c:v>73</c:v>
                </c:pt>
                <c:pt idx="186">
                  <c:v>72</c:v>
                </c:pt>
                <c:pt idx="187">
                  <c:v>72</c:v>
                </c:pt>
                <c:pt idx="188">
                  <c:v>72</c:v>
                </c:pt>
                <c:pt idx="189">
                  <c:v>72</c:v>
                </c:pt>
                <c:pt idx="190">
                  <c:v>72</c:v>
                </c:pt>
                <c:pt idx="191">
                  <c:v>72</c:v>
                </c:pt>
                <c:pt idx="192">
                  <c:v>72</c:v>
                </c:pt>
                <c:pt idx="193">
                  <c:v>72</c:v>
                </c:pt>
                <c:pt idx="194">
                  <c:v>72</c:v>
                </c:pt>
                <c:pt idx="195">
                  <c:v>72</c:v>
                </c:pt>
                <c:pt idx="196">
                  <c:v>72</c:v>
                </c:pt>
                <c:pt idx="197">
                  <c:v>72</c:v>
                </c:pt>
                <c:pt idx="198">
                  <c:v>72</c:v>
                </c:pt>
                <c:pt idx="199">
                  <c:v>72</c:v>
                </c:pt>
                <c:pt idx="200">
                  <c:v>71</c:v>
                </c:pt>
                <c:pt idx="201">
                  <c:v>71</c:v>
                </c:pt>
                <c:pt idx="202">
                  <c:v>71</c:v>
                </c:pt>
                <c:pt idx="203">
                  <c:v>71</c:v>
                </c:pt>
                <c:pt idx="204">
                  <c:v>71</c:v>
                </c:pt>
                <c:pt idx="205">
                  <c:v>71</c:v>
                </c:pt>
                <c:pt idx="206">
                  <c:v>71</c:v>
                </c:pt>
                <c:pt idx="207">
                  <c:v>71</c:v>
                </c:pt>
                <c:pt idx="208">
                  <c:v>71</c:v>
                </c:pt>
                <c:pt idx="209">
                  <c:v>71</c:v>
                </c:pt>
                <c:pt idx="210">
                  <c:v>71</c:v>
                </c:pt>
                <c:pt idx="211">
                  <c:v>71</c:v>
                </c:pt>
                <c:pt idx="212">
                  <c:v>71</c:v>
                </c:pt>
                <c:pt idx="213">
                  <c:v>71</c:v>
                </c:pt>
                <c:pt idx="214">
                  <c:v>71</c:v>
                </c:pt>
                <c:pt idx="215">
                  <c:v>71</c:v>
                </c:pt>
                <c:pt idx="216">
                  <c:v>70</c:v>
                </c:pt>
                <c:pt idx="217">
                  <c:v>70</c:v>
                </c:pt>
                <c:pt idx="218">
                  <c:v>70</c:v>
                </c:pt>
                <c:pt idx="219">
                  <c:v>70</c:v>
                </c:pt>
                <c:pt idx="220">
                  <c:v>70</c:v>
                </c:pt>
                <c:pt idx="221">
                  <c:v>70</c:v>
                </c:pt>
                <c:pt idx="222">
                  <c:v>70</c:v>
                </c:pt>
                <c:pt idx="223">
                  <c:v>70</c:v>
                </c:pt>
                <c:pt idx="224">
                  <c:v>70</c:v>
                </c:pt>
                <c:pt idx="225">
                  <c:v>70</c:v>
                </c:pt>
                <c:pt idx="226">
                  <c:v>70</c:v>
                </c:pt>
                <c:pt idx="227">
                  <c:v>70</c:v>
                </c:pt>
                <c:pt idx="228">
                  <c:v>70</c:v>
                </c:pt>
                <c:pt idx="229">
                  <c:v>70</c:v>
                </c:pt>
                <c:pt idx="230">
                  <c:v>70</c:v>
                </c:pt>
                <c:pt idx="231">
                  <c:v>70</c:v>
                </c:pt>
                <c:pt idx="232">
                  <c:v>70</c:v>
                </c:pt>
                <c:pt idx="233">
                  <c:v>70</c:v>
                </c:pt>
                <c:pt idx="234">
                  <c:v>70</c:v>
                </c:pt>
                <c:pt idx="235">
                  <c:v>70</c:v>
                </c:pt>
                <c:pt idx="236">
                  <c:v>70</c:v>
                </c:pt>
                <c:pt idx="237">
                  <c:v>70</c:v>
                </c:pt>
                <c:pt idx="238">
                  <c:v>70</c:v>
                </c:pt>
                <c:pt idx="239">
                  <c:v>69</c:v>
                </c:pt>
                <c:pt idx="240">
                  <c:v>69</c:v>
                </c:pt>
                <c:pt idx="241">
                  <c:v>69</c:v>
                </c:pt>
                <c:pt idx="242">
                  <c:v>69</c:v>
                </c:pt>
                <c:pt idx="243">
                  <c:v>69</c:v>
                </c:pt>
                <c:pt idx="244">
                  <c:v>69</c:v>
                </c:pt>
                <c:pt idx="245">
                  <c:v>69</c:v>
                </c:pt>
                <c:pt idx="246">
                  <c:v>69</c:v>
                </c:pt>
                <c:pt idx="247">
                  <c:v>69</c:v>
                </c:pt>
                <c:pt idx="248">
                  <c:v>69</c:v>
                </c:pt>
                <c:pt idx="249">
                  <c:v>69</c:v>
                </c:pt>
                <c:pt idx="250">
                  <c:v>69</c:v>
                </c:pt>
                <c:pt idx="251">
                  <c:v>69</c:v>
                </c:pt>
                <c:pt idx="252">
                  <c:v>69</c:v>
                </c:pt>
                <c:pt idx="253">
                  <c:v>69</c:v>
                </c:pt>
                <c:pt idx="254">
                  <c:v>69</c:v>
                </c:pt>
                <c:pt idx="255">
                  <c:v>69</c:v>
                </c:pt>
                <c:pt idx="256">
                  <c:v>69</c:v>
                </c:pt>
                <c:pt idx="257">
                  <c:v>69</c:v>
                </c:pt>
                <c:pt idx="258">
                  <c:v>69</c:v>
                </c:pt>
                <c:pt idx="259">
                  <c:v>69</c:v>
                </c:pt>
                <c:pt idx="260">
                  <c:v>69</c:v>
                </c:pt>
                <c:pt idx="261">
                  <c:v>69</c:v>
                </c:pt>
                <c:pt idx="262">
                  <c:v>68</c:v>
                </c:pt>
                <c:pt idx="263">
                  <c:v>68</c:v>
                </c:pt>
                <c:pt idx="264">
                  <c:v>68</c:v>
                </c:pt>
                <c:pt idx="265">
                  <c:v>68</c:v>
                </c:pt>
                <c:pt idx="266">
                  <c:v>68</c:v>
                </c:pt>
                <c:pt idx="267">
                  <c:v>68</c:v>
                </c:pt>
                <c:pt idx="268">
                  <c:v>68</c:v>
                </c:pt>
                <c:pt idx="269">
                  <c:v>68</c:v>
                </c:pt>
                <c:pt idx="270">
                  <c:v>68</c:v>
                </c:pt>
                <c:pt idx="271">
                  <c:v>68</c:v>
                </c:pt>
                <c:pt idx="272">
                  <c:v>68</c:v>
                </c:pt>
                <c:pt idx="273">
                  <c:v>68</c:v>
                </c:pt>
                <c:pt idx="274">
                  <c:v>68</c:v>
                </c:pt>
                <c:pt idx="275">
                  <c:v>68</c:v>
                </c:pt>
                <c:pt idx="276">
                  <c:v>67</c:v>
                </c:pt>
                <c:pt idx="277">
                  <c:v>67</c:v>
                </c:pt>
                <c:pt idx="278">
                  <c:v>67</c:v>
                </c:pt>
                <c:pt idx="279">
                  <c:v>67</c:v>
                </c:pt>
                <c:pt idx="280">
                  <c:v>67</c:v>
                </c:pt>
                <c:pt idx="281">
                  <c:v>67</c:v>
                </c:pt>
                <c:pt idx="282">
                  <c:v>67</c:v>
                </c:pt>
                <c:pt idx="283">
                  <c:v>67</c:v>
                </c:pt>
                <c:pt idx="284">
                  <c:v>67</c:v>
                </c:pt>
                <c:pt idx="285">
                  <c:v>67</c:v>
                </c:pt>
                <c:pt idx="286">
                  <c:v>67</c:v>
                </c:pt>
                <c:pt idx="287">
                  <c:v>67</c:v>
                </c:pt>
                <c:pt idx="288">
                  <c:v>67</c:v>
                </c:pt>
                <c:pt idx="289">
                  <c:v>67</c:v>
                </c:pt>
                <c:pt idx="290">
                  <c:v>67</c:v>
                </c:pt>
                <c:pt idx="291">
                  <c:v>67</c:v>
                </c:pt>
                <c:pt idx="292">
                  <c:v>67</c:v>
                </c:pt>
                <c:pt idx="293">
                  <c:v>67</c:v>
                </c:pt>
                <c:pt idx="294">
                  <c:v>66</c:v>
                </c:pt>
                <c:pt idx="295">
                  <c:v>66</c:v>
                </c:pt>
                <c:pt idx="296">
                  <c:v>66</c:v>
                </c:pt>
                <c:pt idx="297">
                  <c:v>66</c:v>
                </c:pt>
                <c:pt idx="298">
                  <c:v>66</c:v>
                </c:pt>
                <c:pt idx="299">
                  <c:v>66</c:v>
                </c:pt>
                <c:pt idx="300">
                  <c:v>66</c:v>
                </c:pt>
                <c:pt idx="301">
                  <c:v>66</c:v>
                </c:pt>
                <c:pt idx="302">
                  <c:v>66</c:v>
                </c:pt>
                <c:pt idx="303">
                  <c:v>66</c:v>
                </c:pt>
                <c:pt idx="304">
                  <c:v>66</c:v>
                </c:pt>
                <c:pt idx="305">
                  <c:v>66</c:v>
                </c:pt>
                <c:pt idx="306">
                  <c:v>66</c:v>
                </c:pt>
                <c:pt idx="307">
                  <c:v>66</c:v>
                </c:pt>
                <c:pt idx="308">
                  <c:v>66</c:v>
                </c:pt>
                <c:pt idx="309">
                  <c:v>66</c:v>
                </c:pt>
                <c:pt idx="310">
                  <c:v>66</c:v>
                </c:pt>
                <c:pt idx="311">
                  <c:v>65</c:v>
                </c:pt>
                <c:pt idx="312">
                  <c:v>65</c:v>
                </c:pt>
                <c:pt idx="313">
                  <c:v>65</c:v>
                </c:pt>
                <c:pt idx="314">
                  <c:v>65</c:v>
                </c:pt>
                <c:pt idx="315">
                  <c:v>65</c:v>
                </c:pt>
                <c:pt idx="316">
                  <c:v>65</c:v>
                </c:pt>
                <c:pt idx="317">
                  <c:v>65</c:v>
                </c:pt>
                <c:pt idx="318">
                  <c:v>65</c:v>
                </c:pt>
                <c:pt idx="319">
                  <c:v>65</c:v>
                </c:pt>
                <c:pt idx="320">
                  <c:v>65</c:v>
                </c:pt>
                <c:pt idx="321">
                  <c:v>65</c:v>
                </c:pt>
                <c:pt idx="322">
                  <c:v>65</c:v>
                </c:pt>
                <c:pt idx="323">
                  <c:v>65</c:v>
                </c:pt>
                <c:pt idx="324">
                  <c:v>65</c:v>
                </c:pt>
                <c:pt idx="325">
                  <c:v>65</c:v>
                </c:pt>
                <c:pt idx="326">
                  <c:v>65</c:v>
                </c:pt>
                <c:pt idx="327">
                  <c:v>65</c:v>
                </c:pt>
                <c:pt idx="328">
                  <c:v>65</c:v>
                </c:pt>
                <c:pt idx="329">
                  <c:v>65</c:v>
                </c:pt>
                <c:pt idx="330">
                  <c:v>65</c:v>
                </c:pt>
                <c:pt idx="331">
                  <c:v>65</c:v>
                </c:pt>
                <c:pt idx="332">
                  <c:v>65</c:v>
                </c:pt>
                <c:pt idx="333">
                  <c:v>65</c:v>
                </c:pt>
                <c:pt idx="334">
                  <c:v>65</c:v>
                </c:pt>
                <c:pt idx="335">
                  <c:v>65</c:v>
                </c:pt>
                <c:pt idx="336">
                  <c:v>65</c:v>
                </c:pt>
                <c:pt idx="337">
                  <c:v>64</c:v>
                </c:pt>
                <c:pt idx="338">
                  <c:v>64</c:v>
                </c:pt>
                <c:pt idx="339">
                  <c:v>64</c:v>
                </c:pt>
                <c:pt idx="340">
                  <c:v>64</c:v>
                </c:pt>
                <c:pt idx="341">
                  <c:v>64</c:v>
                </c:pt>
                <c:pt idx="342">
                  <c:v>64</c:v>
                </c:pt>
                <c:pt idx="343">
                  <c:v>64</c:v>
                </c:pt>
                <c:pt idx="344">
                  <c:v>64</c:v>
                </c:pt>
                <c:pt idx="345">
                  <c:v>64</c:v>
                </c:pt>
                <c:pt idx="346">
                  <c:v>64</c:v>
                </c:pt>
                <c:pt idx="347">
                  <c:v>64</c:v>
                </c:pt>
                <c:pt idx="348">
                  <c:v>64</c:v>
                </c:pt>
                <c:pt idx="349">
                  <c:v>64</c:v>
                </c:pt>
                <c:pt idx="350">
                  <c:v>64</c:v>
                </c:pt>
                <c:pt idx="351">
                  <c:v>64</c:v>
                </c:pt>
                <c:pt idx="352">
                  <c:v>64</c:v>
                </c:pt>
                <c:pt idx="353">
                  <c:v>64</c:v>
                </c:pt>
                <c:pt idx="354">
                  <c:v>64</c:v>
                </c:pt>
                <c:pt idx="355">
                  <c:v>64</c:v>
                </c:pt>
                <c:pt idx="356">
                  <c:v>64</c:v>
                </c:pt>
                <c:pt idx="357">
                  <c:v>63</c:v>
                </c:pt>
                <c:pt idx="358">
                  <c:v>63</c:v>
                </c:pt>
                <c:pt idx="359">
                  <c:v>63</c:v>
                </c:pt>
                <c:pt idx="360">
                  <c:v>63</c:v>
                </c:pt>
                <c:pt idx="361">
                  <c:v>63</c:v>
                </c:pt>
                <c:pt idx="362">
                  <c:v>63</c:v>
                </c:pt>
                <c:pt idx="363">
                  <c:v>63</c:v>
                </c:pt>
                <c:pt idx="364">
                  <c:v>63</c:v>
                </c:pt>
                <c:pt idx="365">
                  <c:v>63</c:v>
                </c:pt>
                <c:pt idx="366">
                  <c:v>63</c:v>
                </c:pt>
                <c:pt idx="367">
                  <c:v>63</c:v>
                </c:pt>
                <c:pt idx="368">
                  <c:v>63</c:v>
                </c:pt>
                <c:pt idx="369">
                  <c:v>63</c:v>
                </c:pt>
                <c:pt idx="370">
                  <c:v>63</c:v>
                </c:pt>
                <c:pt idx="371">
                  <c:v>63</c:v>
                </c:pt>
                <c:pt idx="372">
                  <c:v>63</c:v>
                </c:pt>
                <c:pt idx="373">
                  <c:v>63</c:v>
                </c:pt>
                <c:pt idx="374">
                  <c:v>63</c:v>
                </c:pt>
                <c:pt idx="375">
                  <c:v>63</c:v>
                </c:pt>
                <c:pt idx="376">
                  <c:v>63</c:v>
                </c:pt>
                <c:pt idx="377">
                  <c:v>63</c:v>
                </c:pt>
                <c:pt idx="378">
                  <c:v>63</c:v>
                </c:pt>
                <c:pt idx="379">
                  <c:v>62</c:v>
                </c:pt>
                <c:pt idx="380">
                  <c:v>62</c:v>
                </c:pt>
                <c:pt idx="381">
                  <c:v>62</c:v>
                </c:pt>
                <c:pt idx="382">
                  <c:v>62</c:v>
                </c:pt>
                <c:pt idx="383">
                  <c:v>62</c:v>
                </c:pt>
                <c:pt idx="384">
                  <c:v>62</c:v>
                </c:pt>
                <c:pt idx="385">
                  <c:v>62</c:v>
                </c:pt>
                <c:pt idx="386">
                  <c:v>62</c:v>
                </c:pt>
                <c:pt idx="387">
                  <c:v>62</c:v>
                </c:pt>
                <c:pt idx="388">
                  <c:v>62</c:v>
                </c:pt>
                <c:pt idx="389">
                  <c:v>62</c:v>
                </c:pt>
                <c:pt idx="390">
                  <c:v>62</c:v>
                </c:pt>
                <c:pt idx="391">
                  <c:v>62</c:v>
                </c:pt>
                <c:pt idx="392">
                  <c:v>62</c:v>
                </c:pt>
                <c:pt idx="393">
                  <c:v>62</c:v>
                </c:pt>
                <c:pt idx="394">
                  <c:v>62</c:v>
                </c:pt>
                <c:pt idx="395">
                  <c:v>62</c:v>
                </c:pt>
                <c:pt idx="396">
                  <c:v>62</c:v>
                </c:pt>
                <c:pt idx="397">
                  <c:v>62</c:v>
                </c:pt>
                <c:pt idx="398">
                  <c:v>62</c:v>
                </c:pt>
                <c:pt idx="399">
                  <c:v>62</c:v>
                </c:pt>
                <c:pt idx="400">
                  <c:v>62</c:v>
                </c:pt>
                <c:pt idx="401">
                  <c:v>62</c:v>
                </c:pt>
                <c:pt idx="402">
                  <c:v>62</c:v>
                </c:pt>
                <c:pt idx="403">
                  <c:v>62</c:v>
                </c:pt>
                <c:pt idx="404">
                  <c:v>62</c:v>
                </c:pt>
                <c:pt idx="405">
                  <c:v>62</c:v>
                </c:pt>
                <c:pt idx="406">
                  <c:v>62</c:v>
                </c:pt>
                <c:pt idx="407">
                  <c:v>62</c:v>
                </c:pt>
                <c:pt idx="408">
                  <c:v>62</c:v>
                </c:pt>
                <c:pt idx="409">
                  <c:v>62</c:v>
                </c:pt>
                <c:pt idx="410">
                  <c:v>62</c:v>
                </c:pt>
                <c:pt idx="411">
                  <c:v>62</c:v>
                </c:pt>
                <c:pt idx="412">
                  <c:v>62</c:v>
                </c:pt>
                <c:pt idx="413">
                  <c:v>62</c:v>
                </c:pt>
                <c:pt idx="414">
                  <c:v>62</c:v>
                </c:pt>
                <c:pt idx="415">
                  <c:v>62</c:v>
                </c:pt>
                <c:pt idx="416">
                  <c:v>62</c:v>
                </c:pt>
                <c:pt idx="417">
                  <c:v>62</c:v>
                </c:pt>
                <c:pt idx="418">
                  <c:v>61</c:v>
                </c:pt>
                <c:pt idx="419">
                  <c:v>61</c:v>
                </c:pt>
                <c:pt idx="420">
                  <c:v>61</c:v>
                </c:pt>
                <c:pt idx="421">
                  <c:v>61</c:v>
                </c:pt>
                <c:pt idx="422">
                  <c:v>61</c:v>
                </c:pt>
                <c:pt idx="423">
                  <c:v>61</c:v>
                </c:pt>
                <c:pt idx="424">
                  <c:v>61</c:v>
                </c:pt>
                <c:pt idx="425">
                  <c:v>61</c:v>
                </c:pt>
                <c:pt idx="426">
                  <c:v>61</c:v>
                </c:pt>
                <c:pt idx="427">
                  <c:v>61</c:v>
                </c:pt>
                <c:pt idx="428">
                  <c:v>61</c:v>
                </c:pt>
                <c:pt idx="429">
                  <c:v>61</c:v>
                </c:pt>
                <c:pt idx="430">
                  <c:v>61</c:v>
                </c:pt>
                <c:pt idx="431">
                  <c:v>61</c:v>
                </c:pt>
                <c:pt idx="432">
                  <c:v>61</c:v>
                </c:pt>
                <c:pt idx="433">
                  <c:v>61</c:v>
                </c:pt>
                <c:pt idx="434">
                  <c:v>61</c:v>
                </c:pt>
                <c:pt idx="435">
                  <c:v>61</c:v>
                </c:pt>
                <c:pt idx="436">
                  <c:v>61</c:v>
                </c:pt>
                <c:pt idx="437">
                  <c:v>61</c:v>
                </c:pt>
                <c:pt idx="438">
                  <c:v>61</c:v>
                </c:pt>
                <c:pt idx="439">
                  <c:v>61</c:v>
                </c:pt>
                <c:pt idx="440">
                  <c:v>61</c:v>
                </c:pt>
                <c:pt idx="441">
                  <c:v>61</c:v>
                </c:pt>
                <c:pt idx="442">
                  <c:v>61</c:v>
                </c:pt>
                <c:pt idx="443">
                  <c:v>61</c:v>
                </c:pt>
                <c:pt idx="444">
                  <c:v>61</c:v>
                </c:pt>
                <c:pt idx="445">
                  <c:v>61</c:v>
                </c:pt>
                <c:pt idx="446">
                  <c:v>61</c:v>
                </c:pt>
                <c:pt idx="447">
                  <c:v>61</c:v>
                </c:pt>
                <c:pt idx="448">
                  <c:v>61</c:v>
                </c:pt>
                <c:pt idx="449">
                  <c:v>61</c:v>
                </c:pt>
                <c:pt idx="450">
                  <c:v>61</c:v>
                </c:pt>
                <c:pt idx="451">
                  <c:v>61</c:v>
                </c:pt>
                <c:pt idx="452">
                  <c:v>61</c:v>
                </c:pt>
                <c:pt idx="453">
                  <c:v>61</c:v>
                </c:pt>
                <c:pt idx="454">
                  <c:v>61</c:v>
                </c:pt>
                <c:pt idx="455">
                  <c:v>61</c:v>
                </c:pt>
                <c:pt idx="456">
                  <c:v>61</c:v>
                </c:pt>
                <c:pt idx="457">
                  <c:v>61</c:v>
                </c:pt>
                <c:pt idx="458">
                  <c:v>61</c:v>
                </c:pt>
                <c:pt idx="459">
                  <c:v>61</c:v>
                </c:pt>
                <c:pt idx="460">
                  <c:v>61</c:v>
                </c:pt>
                <c:pt idx="461">
                  <c:v>61</c:v>
                </c:pt>
                <c:pt idx="462">
                  <c:v>61</c:v>
                </c:pt>
                <c:pt idx="463">
                  <c:v>60</c:v>
                </c:pt>
                <c:pt idx="464">
                  <c:v>60</c:v>
                </c:pt>
                <c:pt idx="465">
                  <c:v>60</c:v>
                </c:pt>
                <c:pt idx="466">
                  <c:v>60</c:v>
                </c:pt>
                <c:pt idx="467">
                  <c:v>60</c:v>
                </c:pt>
                <c:pt idx="468">
                  <c:v>60</c:v>
                </c:pt>
                <c:pt idx="469">
                  <c:v>60</c:v>
                </c:pt>
                <c:pt idx="470">
                  <c:v>60</c:v>
                </c:pt>
                <c:pt idx="471">
                  <c:v>60</c:v>
                </c:pt>
                <c:pt idx="472">
                  <c:v>60</c:v>
                </c:pt>
                <c:pt idx="473">
                  <c:v>60</c:v>
                </c:pt>
                <c:pt idx="474">
                  <c:v>60</c:v>
                </c:pt>
                <c:pt idx="475">
                  <c:v>60</c:v>
                </c:pt>
                <c:pt idx="476">
                  <c:v>60</c:v>
                </c:pt>
                <c:pt idx="477">
                  <c:v>60</c:v>
                </c:pt>
                <c:pt idx="478">
                  <c:v>60</c:v>
                </c:pt>
                <c:pt idx="479">
                  <c:v>60</c:v>
                </c:pt>
                <c:pt idx="480">
                  <c:v>60</c:v>
                </c:pt>
                <c:pt idx="481">
                  <c:v>60</c:v>
                </c:pt>
                <c:pt idx="482">
                  <c:v>60</c:v>
                </c:pt>
                <c:pt idx="483">
                  <c:v>60</c:v>
                </c:pt>
                <c:pt idx="484">
                  <c:v>60</c:v>
                </c:pt>
                <c:pt idx="485">
                  <c:v>60</c:v>
                </c:pt>
                <c:pt idx="486">
                  <c:v>60</c:v>
                </c:pt>
                <c:pt idx="487">
                  <c:v>60</c:v>
                </c:pt>
                <c:pt idx="488">
                  <c:v>60</c:v>
                </c:pt>
                <c:pt idx="489">
                  <c:v>60</c:v>
                </c:pt>
                <c:pt idx="490">
                  <c:v>60</c:v>
                </c:pt>
                <c:pt idx="491">
                  <c:v>60</c:v>
                </c:pt>
                <c:pt idx="492">
                  <c:v>60</c:v>
                </c:pt>
                <c:pt idx="493">
                  <c:v>60</c:v>
                </c:pt>
                <c:pt idx="494">
                  <c:v>60</c:v>
                </c:pt>
                <c:pt idx="495">
                  <c:v>60</c:v>
                </c:pt>
                <c:pt idx="496">
                  <c:v>60</c:v>
                </c:pt>
                <c:pt idx="497">
                  <c:v>60</c:v>
                </c:pt>
                <c:pt idx="498">
                  <c:v>60</c:v>
                </c:pt>
                <c:pt idx="499">
                  <c:v>60</c:v>
                </c:pt>
                <c:pt idx="500">
                  <c:v>60</c:v>
                </c:pt>
                <c:pt idx="501">
                  <c:v>60</c:v>
                </c:pt>
                <c:pt idx="502">
                  <c:v>60</c:v>
                </c:pt>
                <c:pt idx="503">
                  <c:v>60</c:v>
                </c:pt>
                <c:pt idx="504">
                  <c:v>60</c:v>
                </c:pt>
                <c:pt idx="505">
                  <c:v>60</c:v>
                </c:pt>
                <c:pt idx="506">
                  <c:v>60</c:v>
                </c:pt>
                <c:pt idx="507">
                  <c:v>60</c:v>
                </c:pt>
                <c:pt idx="508">
                  <c:v>60</c:v>
                </c:pt>
                <c:pt idx="509">
                  <c:v>60</c:v>
                </c:pt>
                <c:pt idx="510">
                  <c:v>60</c:v>
                </c:pt>
                <c:pt idx="511">
                  <c:v>60</c:v>
                </c:pt>
                <c:pt idx="512">
                  <c:v>59</c:v>
                </c:pt>
                <c:pt idx="513">
                  <c:v>59</c:v>
                </c:pt>
                <c:pt idx="514">
                  <c:v>59</c:v>
                </c:pt>
                <c:pt idx="515">
                  <c:v>59</c:v>
                </c:pt>
                <c:pt idx="516">
                  <c:v>59</c:v>
                </c:pt>
                <c:pt idx="517">
                  <c:v>59</c:v>
                </c:pt>
                <c:pt idx="518">
                  <c:v>59</c:v>
                </c:pt>
                <c:pt idx="519">
                  <c:v>59</c:v>
                </c:pt>
                <c:pt idx="520">
                  <c:v>59</c:v>
                </c:pt>
                <c:pt idx="521">
                  <c:v>59</c:v>
                </c:pt>
                <c:pt idx="522">
                  <c:v>59</c:v>
                </c:pt>
                <c:pt idx="523">
                  <c:v>59</c:v>
                </c:pt>
                <c:pt idx="524">
                  <c:v>59</c:v>
                </c:pt>
                <c:pt idx="525">
                  <c:v>59</c:v>
                </c:pt>
                <c:pt idx="526">
                  <c:v>59</c:v>
                </c:pt>
                <c:pt idx="527">
                  <c:v>59</c:v>
                </c:pt>
                <c:pt idx="528">
                  <c:v>59</c:v>
                </c:pt>
                <c:pt idx="529">
                  <c:v>59</c:v>
                </c:pt>
                <c:pt idx="530">
                  <c:v>59</c:v>
                </c:pt>
                <c:pt idx="531">
                  <c:v>59</c:v>
                </c:pt>
                <c:pt idx="532">
                  <c:v>59</c:v>
                </c:pt>
                <c:pt idx="533">
                  <c:v>59</c:v>
                </c:pt>
                <c:pt idx="534">
                  <c:v>59</c:v>
                </c:pt>
                <c:pt idx="535">
                  <c:v>59</c:v>
                </c:pt>
                <c:pt idx="536">
                  <c:v>59</c:v>
                </c:pt>
                <c:pt idx="537">
                  <c:v>59</c:v>
                </c:pt>
                <c:pt idx="538">
                  <c:v>59</c:v>
                </c:pt>
                <c:pt idx="539">
                  <c:v>59</c:v>
                </c:pt>
                <c:pt idx="540">
                  <c:v>59</c:v>
                </c:pt>
                <c:pt idx="541">
                  <c:v>59</c:v>
                </c:pt>
                <c:pt idx="542">
                  <c:v>59</c:v>
                </c:pt>
                <c:pt idx="543">
                  <c:v>59</c:v>
                </c:pt>
                <c:pt idx="544">
                  <c:v>59</c:v>
                </c:pt>
                <c:pt idx="545">
                  <c:v>59</c:v>
                </c:pt>
                <c:pt idx="546">
                  <c:v>59</c:v>
                </c:pt>
                <c:pt idx="547">
                  <c:v>59</c:v>
                </c:pt>
                <c:pt idx="548">
                  <c:v>59</c:v>
                </c:pt>
                <c:pt idx="549">
                  <c:v>59</c:v>
                </c:pt>
                <c:pt idx="550">
                  <c:v>59</c:v>
                </c:pt>
                <c:pt idx="551">
                  <c:v>59</c:v>
                </c:pt>
                <c:pt idx="552">
                  <c:v>59</c:v>
                </c:pt>
                <c:pt idx="553">
                  <c:v>59</c:v>
                </c:pt>
                <c:pt idx="554">
                  <c:v>59</c:v>
                </c:pt>
                <c:pt idx="555">
                  <c:v>59</c:v>
                </c:pt>
                <c:pt idx="556">
                  <c:v>59</c:v>
                </c:pt>
                <c:pt idx="557">
                  <c:v>59</c:v>
                </c:pt>
                <c:pt idx="558">
                  <c:v>59</c:v>
                </c:pt>
                <c:pt idx="559">
                  <c:v>59</c:v>
                </c:pt>
                <c:pt idx="560">
                  <c:v>59</c:v>
                </c:pt>
                <c:pt idx="561">
                  <c:v>59</c:v>
                </c:pt>
                <c:pt idx="562">
                  <c:v>59</c:v>
                </c:pt>
                <c:pt idx="563">
                  <c:v>59</c:v>
                </c:pt>
                <c:pt idx="564">
                  <c:v>59</c:v>
                </c:pt>
                <c:pt idx="565">
                  <c:v>59</c:v>
                </c:pt>
                <c:pt idx="566">
                  <c:v>59</c:v>
                </c:pt>
                <c:pt idx="567">
                  <c:v>59</c:v>
                </c:pt>
                <c:pt idx="568">
                  <c:v>58</c:v>
                </c:pt>
                <c:pt idx="569">
                  <c:v>58</c:v>
                </c:pt>
                <c:pt idx="570">
                  <c:v>58</c:v>
                </c:pt>
                <c:pt idx="571">
                  <c:v>58</c:v>
                </c:pt>
                <c:pt idx="572">
                  <c:v>58</c:v>
                </c:pt>
                <c:pt idx="573">
                  <c:v>58</c:v>
                </c:pt>
                <c:pt idx="574">
                  <c:v>58</c:v>
                </c:pt>
                <c:pt idx="575">
                  <c:v>58</c:v>
                </c:pt>
                <c:pt idx="576">
                  <c:v>58</c:v>
                </c:pt>
                <c:pt idx="577">
                  <c:v>58</c:v>
                </c:pt>
                <c:pt idx="578">
                  <c:v>58</c:v>
                </c:pt>
                <c:pt idx="579">
                  <c:v>58</c:v>
                </c:pt>
                <c:pt idx="580">
                  <c:v>58</c:v>
                </c:pt>
                <c:pt idx="581">
                  <c:v>58</c:v>
                </c:pt>
                <c:pt idx="582">
                  <c:v>58</c:v>
                </c:pt>
                <c:pt idx="583">
                  <c:v>58</c:v>
                </c:pt>
                <c:pt idx="584">
                  <c:v>58</c:v>
                </c:pt>
                <c:pt idx="585">
                  <c:v>58</c:v>
                </c:pt>
                <c:pt idx="586">
                  <c:v>58</c:v>
                </c:pt>
                <c:pt idx="587">
                  <c:v>58</c:v>
                </c:pt>
                <c:pt idx="588">
                  <c:v>58</c:v>
                </c:pt>
                <c:pt idx="589">
                  <c:v>58</c:v>
                </c:pt>
                <c:pt idx="590">
                  <c:v>58</c:v>
                </c:pt>
                <c:pt idx="591">
                  <c:v>58</c:v>
                </c:pt>
                <c:pt idx="592">
                  <c:v>58</c:v>
                </c:pt>
                <c:pt idx="593">
                  <c:v>58</c:v>
                </c:pt>
                <c:pt idx="594">
                  <c:v>58</c:v>
                </c:pt>
                <c:pt idx="595">
                  <c:v>58</c:v>
                </c:pt>
                <c:pt idx="596">
                  <c:v>58</c:v>
                </c:pt>
                <c:pt idx="597">
                  <c:v>58</c:v>
                </c:pt>
                <c:pt idx="598">
                  <c:v>58</c:v>
                </c:pt>
                <c:pt idx="599">
                  <c:v>58</c:v>
                </c:pt>
                <c:pt idx="600">
                  <c:v>58</c:v>
                </c:pt>
                <c:pt idx="601">
                  <c:v>58</c:v>
                </c:pt>
                <c:pt idx="602">
                  <c:v>58</c:v>
                </c:pt>
                <c:pt idx="603">
                  <c:v>58</c:v>
                </c:pt>
                <c:pt idx="604">
                  <c:v>58</c:v>
                </c:pt>
                <c:pt idx="605">
                  <c:v>58</c:v>
                </c:pt>
                <c:pt idx="606">
                  <c:v>58</c:v>
                </c:pt>
                <c:pt idx="607">
                  <c:v>58</c:v>
                </c:pt>
                <c:pt idx="608">
                  <c:v>58</c:v>
                </c:pt>
                <c:pt idx="609">
                  <c:v>58</c:v>
                </c:pt>
                <c:pt idx="610">
                  <c:v>58</c:v>
                </c:pt>
                <c:pt idx="611">
                  <c:v>58</c:v>
                </c:pt>
                <c:pt idx="612">
                  <c:v>58</c:v>
                </c:pt>
                <c:pt idx="613">
                  <c:v>58</c:v>
                </c:pt>
                <c:pt idx="614">
                  <c:v>58</c:v>
                </c:pt>
                <c:pt idx="615">
                  <c:v>58</c:v>
                </c:pt>
                <c:pt idx="616">
                  <c:v>58</c:v>
                </c:pt>
                <c:pt idx="617">
                  <c:v>58</c:v>
                </c:pt>
                <c:pt idx="618">
                  <c:v>58</c:v>
                </c:pt>
                <c:pt idx="619">
                  <c:v>58</c:v>
                </c:pt>
                <c:pt idx="620">
                  <c:v>58</c:v>
                </c:pt>
                <c:pt idx="621">
                  <c:v>58</c:v>
                </c:pt>
                <c:pt idx="622">
                  <c:v>58</c:v>
                </c:pt>
                <c:pt idx="623">
                  <c:v>58</c:v>
                </c:pt>
                <c:pt idx="624">
                  <c:v>58</c:v>
                </c:pt>
                <c:pt idx="625">
                  <c:v>58</c:v>
                </c:pt>
                <c:pt idx="626">
                  <c:v>58</c:v>
                </c:pt>
                <c:pt idx="627">
                  <c:v>58</c:v>
                </c:pt>
                <c:pt idx="628">
                  <c:v>58</c:v>
                </c:pt>
                <c:pt idx="629">
                  <c:v>58</c:v>
                </c:pt>
                <c:pt idx="630">
                  <c:v>58</c:v>
                </c:pt>
                <c:pt idx="631">
                  <c:v>58</c:v>
                </c:pt>
                <c:pt idx="632">
                  <c:v>58</c:v>
                </c:pt>
                <c:pt idx="633">
                  <c:v>58</c:v>
                </c:pt>
                <c:pt idx="634">
                  <c:v>57</c:v>
                </c:pt>
                <c:pt idx="635">
                  <c:v>57</c:v>
                </c:pt>
                <c:pt idx="636">
                  <c:v>57</c:v>
                </c:pt>
                <c:pt idx="637">
                  <c:v>57</c:v>
                </c:pt>
                <c:pt idx="638">
                  <c:v>57</c:v>
                </c:pt>
                <c:pt idx="639">
                  <c:v>57</c:v>
                </c:pt>
                <c:pt idx="640">
                  <c:v>57</c:v>
                </c:pt>
                <c:pt idx="641">
                  <c:v>57</c:v>
                </c:pt>
                <c:pt idx="642">
                  <c:v>57</c:v>
                </c:pt>
                <c:pt idx="643">
                  <c:v>57</c:v>
                </c:pt>
                <c:pt idx="644">
                  <c:v>57</c:v>
                </c:pt>
                <c:pt idx="645">
                  <c:v>57</c:v>
                </c:pt>
                <c:pt idx="646">
                  <c:v>57</c:v>
                </c:pt>
                <c:pt idx="647">
                  <c:v>57</c:v>
                </c:pt>
                <c:pt idx="648">
                  <c:v>57</c:v>
                </c:pt>
                <c:pt idx="649">
                  <c:v>57</c:v>
                </c:pt>
                <c:pt idx="650">
                  <c:v>57</c:v>
                </c:pt>
                <c:pt idx="651">
                  <c:v>57</c:v>
                </c:pt>
                <c:pt idx="652">
                  <c:v>57</c:v>
                </c:pt>
                <c:pt idx="653">
                  <c:v>57</c:v>
                </c:pt>
                <c:pt idx="654">
                  <c:v>57</c:v>
                </c:pt>
                <c:pt idx="655">
                  <c:v>57</c:v>
                </c:pt>
                <c:pt idx="656">
                  <c:v>57</c:v>
                </c:pt>
                <c:pt idx="657">
                  <c:v>57</c:v>
                </c:pt>
                <c:pt idx="658">
                  <c:v>57</c:v>
                </c:pt>
                <c:pt idx="659">
                  <c:v>57</c:v>
                </c:pt>
                <c:pt idx="660">
                  <c:v>57</c:v>
                </c:pt>
                <c:pt idx="661">
                  <c:v>57</c:v>
                </c:pt>
                <c:pt idx="662">
                  <c:v>57</c:v>
                </c:pt>
                <c:pt idx="663">
                  <c:v>57</c:v>
                </c:pt>
                <c:pt idx="664">
                  <c:v>57</c:v>
                </c:pt>
                <c:pt idx="665">
                  <c:v>57</c:v>
                </c:pt>
                <c:pt idx="666">
                  <c:v>57</c:v>
                </c:pt>
                <c:pt idx="667">
                  <c:v>57</c:v>
                </c:pt>
                <c:pt idx="668">
                  <c:v>57</c:v>
                </c:pt>
                <c:pt idx="669">
                  <c:v>57</c:v>
                </c:pt>
                <c:pt idx="670">
                  <c:v>57</c:v>
                </c:pt>
                <c:pt idx="671">
                  <c:v>57</c:v>
                </c:pt>
                <c:pt idx="672">
                  <c:v>57</c:v>
                </c:pt>
                <c:pt idx="673">
                  <c:v>57</c:v>
                </c:pt>
                <c:pt idx="674">
                  <c:v>57</c:v>
                </c:pt>
                <c:pt idx="675">
                  <c:v>57</c:v>
                </c:pt>
                <c:pt idx="676">
                  <c:v>57</c:v>
                </c:pt>
                <c:pt idx="677">
                  <c:v>57</c:v>
                </c:pt>
                <c:pt idx="678">
                  <c:v>57</c:v>
                </c:pt>
                <c:pt idx="679">
                  <c:v>57</c:v>
                </c:pt>
                <c:pt idx="680">
                  <c:v>57</c:v>
                </c:pt>
                <c:pt idx="681">
                  <c:v>57</c:v>
                </c:pt>
                <c:pt idx="682">
                  <c:v>57</c:v>
                </c:pt>
                <c:pt idx="683">
                  <c:v>57</c:v>
                </c:pt>
                <c:pt idx="684">
                  <c:v>57</c:v>
                </c:pt>
                <c:pt idx="685">
                  <c:v>57</c:v>
                </c:pt>
                <c:pt idx="686">
                  <c:v>57</c:v>
                </c:pt>
                <c:pt idx="687">
                  <c:v>57</c:v>
                </c:pt>
                <c:pt idx="688">
                  <c:v>57</c:v>
                </c:pt>
                <c:pt idx="689">
                  <c:v>57</c:v>
                </c:pt>
                <c:pt idx="690">
                  <c:v>57</c:v>
                </c:pt>
                <c:pt idx="691">
                  <c:v>57</c:v>
                </c:pt>
                <c:pt idx="692">
                  <c:v>57</c:v>
                </c:pt>
                <c:pt idx="693">
                  <c:v>57</c:v>
                </c:pt>
                <c:pt idx="694">
                  <c:v>57</c:v>
                </c:pt>
                <c:pt idx="695">
                  <c:v>57</c:v>
                </c:pt>
                <c:pt idx="696">
                  <c:v>56</c:v>
                </c:pt>
                <c:pt idx="697">
                  <c:v>56</c:v>
                </c:pt>
                <c:pt idx="698">
                  <c:v>56</c:v>
                </c:pt>
                <c:pt idx="699">
                  <c:v>56</c:v>
                </c:pt>
                <c:pt idx="700">
                  <c:v>56</c:v>
                </c:pt>
                <c:pt idx="701">
                  <c:v>56</c:v>
                </c:pt>
                <c:pt idx="702">
                  <c:v>56</c:v>
                </c:pt>
                <c:pt idx="703">
                  <c:v>56</c:v>
                </c:pt>
                <c:pt idx="704">
                  <c:v>56</c:v>
                </c:pt>
                <c:pt idx="705">
                  <c:v>56</c:v>
                </c:pt>
                <c:pt idx="706">
                  <c:v>56</c:v>
                </c:pt>
                <c:pt idx="707">
                  <c:v>56</c:v>
                </c:pt>
                <c:pt idx="708">
                  <c:v>56</c:v>
                </c:pt>
                <c:pt idx="709">
                  <c:v>56</c:v>
                </c:pt>
                <c:pt idx="710">
                  <c:v>56</c:v>
                </c:pt>
                <c:pt idx="711">
                  <c:v>56</c:v>
                </c:pt>
                <c:pt idx="712">
                  <c:v>56</c:v>
                </c:pt>
                <c:pt idx="713">
                  <c:v>56</c:v>
                </c:pt>
                <c:pt idx="714">
                  <c:v>56</c:v>
                </c:pt>
                <c:pt idx="715">
                  <c:v>56</c:v>
                </c:pt>
                <c:pt idx="716">
                  <c:v>56</c:v>
                </c:pt>
                <c:pt idx="717">
                  <c:v>56</c:v>
                </c:pt>
                <c:pt idx="718">
                  <c:v>56</c:v>
                </c:pt>
                <c:pt idx="719">
                  <c:v>56</c:v>
                </c:pt>
                <c:pt idx="720">
                  <c:v>56</c:v>
                </c:pt>
                <c:pt idx="721">
                  <c:v>56</c:v>
                </c:pt>
                <c:pt idx="722">
                  <c:v>56</c:v>
                </c:pt>
                <c:pt idx="723">
                  <c:v>56</c:v>
                </c:pt>
                <c:pt idx="724">
                  <c:v>56</c:v>
                </c:pt>
                <c:pt idx="725">
                  <c:v>56</c:v>
                </c:pt>
                <c:pt idx="726">
                  <c:v>56</c:v>
                </c:pt>
                <c:pt idx="727">
                  <c:v>56</c:v>
                </c:pt>
                <c:pt idx="728">
                  <c:v>56</c:v>
                </c:pt>
                <c:pt idx="729">
                  <c:v>56</c:v>
                </c:pt>
                <c:pt idx="730">
                  <c:v>56</c:v>
                </c:pt>
                <c:pt idx="731">
                  <c:v>56</c:v>
                </c:pt>
                <c:pt idx="732">
                  <c:v>56</c:v>
                </c:pt>
                <c:pt idx="733">
                  <c:v>56</c:v>
                </c:pt>
                <c:pt idx="734">
                  <c:v>56</c:v>
                </c:pt>
                <c:pt idx="735">
                  <c:v>56</c:v>
                </c:pt>
                <c:pt idx="736">
                  <c:v>56</c:v>
                </c:pt>
                <c:pt idx="737">
                  <c:v>56</c:v>
                </c:pt>
                <c:pt idx="738">
                  <c:v>56</c:v>
                </c:pt>
                <c:pt idx="739">
                  <c:v>56</c:v>
                </c:pt>
                <c:pt idx="740">
                  <c:v>56</c:v>
                </c:pt>
                <c:pt idx="741">
                  <c:v>56</c:v>
                </c:pt>
                <c:pt idx="742">
                  <c:v>56</c:v>
                </c:pt>
                <c:pt idx="743">
                  <c:v>56</c:v>
                </c:pt>
                <c:pt idx="744">
                  <c:v>56</c:v>
                </c:pt>
                <c:pt idx="745">
                  <c:v>56</c:v>
                </c:pt>
                <c:pt idx="746">
                  <c:v>56</c:v>
                </c:pt>
                <c:pt idx="747">
                  <c:v>56</c:v>
                </c:pt>
                <c:pt idx="748">
                  <c:v>56</c:v>
                </c:pt>
                <c:pt idx="749">
                  <c:v>56</c:v>
                </c:pt>
                <c:pt idx="750">
                  <c:v>56</c:v>
                </c:pt>
                <c:pt idx="751">
                  <c:v>56</c:v>
                </c:pt>
                <c:pt idx="752">
                  <c:v>56</c:v>
                </c:pt>
                <c:pt idx="753">
                  <c:v>56</c:v>
                </c:pt>
                <c:pt idx="754">
                  <c:v>56</c:v>
                </c:pt>
                <c:pt idx="755">
                  <c:v>56</c:v>
                </c:pt>
                <c:pt idx="756">
                  <c:v>56</c:v>
                </c:pt>
                <c:pt idx="757">
                  <c:v>56</c:v>
                </c:pt>
                <c:pt idx="758">
                  <c:v>56</c:v>
                </c:pt>
                <c:pt idx="759">
                  <c:v>56</c:v>
                </c:pt>
                <c:pt idx="760">
                  <c:v>56</c:v>
                </c:pt>
                <c:pt idx="761">
                  <c:v>56</c:v>
                </c:pt>
                <c:pt idx="762">
                  <c:v>56</c:v>
                </c:pt>
                <c:pt idx="763">
                  <c:v>56</c:v>
                </c:pt>
                <c:pt idx="764">
                  <c:v>56</c:v>
                </c:pt>
                <c:pt idx="765">
                  <c:v>56</c:v>
                </c:pt>
                <c:pt idx="766">
                  <c:v>56</c:v>
                </c:pt>
                <c:pt idx="767">
                  <c:v>56</c:v>
                </c:pt>
                <c:pt idx="768">
                  <c:v>56</c:v>
                </c:pt>
                <c:pt idx="769">
                  <c:v>56</c:v>
                </c:pt>
                <c:pt idx="770">
                  <c:v>56</c:v>
                </c:pt>
                <c:pt idx="771">
                  <c:v>56</c:v>
                </c:pt>
                <c:pt idx="772">
                  <c:v>56</c:v>
                </c:pt>
                <c:pt idx="773">
                  <c:v>56</c:v>
                </c:pt>
                <c:pt idx="774">
                  <c:v>56</c:v>
                </c:pt>
                <c:pt idx="775">
                  <c:v>56</c:v>
                </c:pt>
                <c:pt idx="776">
                  <c:v>56</c:v>
                </c:pt>
                <c:pt idx="777">
                  <c:v>56</c:v>
                </c:pt>
                <c:pt idx="778">
                  <c:v>56</c:v>
                </c:pt>
                <c:pt idx="779">
                  <c:v>56</c:v>
                </c:pt>
                <c:pt idx="780">
                  <c:v>56</c:v>
                </c:pt>
                <c:pt idx="781">
                  <c:v>56</c:v>
                </c:pt>
                <c:pt idx="782">
                  <c:v>56</c:v>
                </c:pt>
                <c:pt idx="783">
                  <c:v>56</c:v>
                </c:pt>
                <c:pt idx="784">
                  <c:v>56</c:v>
                </c:pt>
                <c:pt idx="785">
                  <c:v>56</c:v>
                </c:pt>
                <c:pt idx="786">
                  <c:v>56</c:v>
                </c:pt>
                <c:pt idx="787">
                  <c:v>56</c:v>
                </c:pt>
                <c:pt idx="788">
                  <c:v>56</c:v>
                </c:pt>
                <c:pt idx="789">
                  <c:v>56</c:v>
                </c:pt>
                <c:pt idx="790">
                  <c:v>55</c:v>
                </c:pt>
                <c:pt idx="791">
                  <c:v>55</c:v>
                </c:pt>
                <c:pt idx="792">
                  <c:v>55</c:v>
                </c:pt>
                <c:pt idx="793">
                  <c:v>55</c:v>
                </c:pt>
                <c:pt idx="794">
                  <c:v>55</c:v>
                </c:pt>
                <c:pt idx="795">
                  <c:v>55</c:v>
                </c:pt>
                <c:pt idx="796">
                  <c:v>55</c:v>
                </c:pt>
                <c:pt idx="797">
                  <c:v>55</c:v>
                </c:pt>
                <c:pt idx="798">
                  <c:v>55</c:v>
                </c:pt>
                <c:pt idx="799">
                  <c:v>55</c:v>
                </c:pt>
                <c:pt idx="800">
                  <c:v>55</c:v>
                </c:pt>
                <c:pt idx="801">
                  <c:v>55</c:v>
                </c:pt>
                <c:pt idx="802">
                  <c:v>55</c:v>
                </c:pt>
                <c:pt idx="803">
                  <c:v>55</c:v>
                </c:pt>
                <c:pt idx="804">
                  <c:v>55</c:v>
                </c:pt>
                <c:pt idx="805">
                  <c:v>55</c:v>
                </c:pt>
                <c:pt idx="806">
                  <c:v>55</c:v>
                </c:pt>
                <c:pt idx="807">
                  <c:v>55</c:v>
                </c:pt>
                <c:pt idx="808">
                  <c:v>55</c:v>
                </c:pt>
                <c:pt idx="809">
                  <c:v>55</c:v>
                </c:pt>
                <c:pt idx="810">
                  <c:v>55</c:v>
                </c:pt>
                <c:pt idx="811">
                  <c:v>55</c:v>
                </c:pt>
                <c:pt idx="812">
                  <c:v>55</c:v>
                </c:pt>
                <c:pt idx="813">
                  <c:v>55</c:v>
                </c:pt>
                <c:pt idx="814">
                  <c:v>55</c:v>
                </c:pt>
                <c:pt idx="815">
                  <c:v>55</c:v>
                </c:pt>
                <c:pt idx="816">
                  <c:v>55</c:v>
                </c:pt>
                <c:pt idx="817">
                  <c:v>55</c:v>
                </c:pt>
                <c:pt idx="818">
                  <c:v>55</c:v>
                </c:pt>
                <c:pt idx="819">
                  <c:v>55</c:v>
                </c:pt>
                <c:pt idx="820">
                  <c:v>55</c:v>
                </c:pt>
                <c:pt idx="821">
                  <c:v>55</c:v>
                </c:pt>
                <c:pt idx="822">
                  <c:v>55</c:v>
                </c:pt>
                <c:pt idx="823">
                  <c:v>55</c:v>
                </c:pt>
                <c:pt idx="824">
                  <c:v>55</c:v>
                </c:pt>
                <c:pt idx="825">
                  <c:v>55</c:v>
                </c:pt>
                <c:pt idx="826">
                  <c:v>55</c:v>
                </c:pt>
                <c:pt idx="827">
                  <c:v>55</c:v>
                </c:pt>
                <c:pt idx="828">
                  <c:v>55</c:v>
                </c:pt>
                <c:pt idx="829">
                  <c:v>55</c:v>
                </c:pt>
                <c:pt idx="830">
                  <c:v>55</c:v>
                </c:pt>
                <c:pt idx="831">
                  <c:v>55</c:v>
                </c:pt>
                <c:pt idx="832">
                  <c:v>55</c:v>
                </c:pt>
                <c:pt idx="833">
                  <c:v>55</c:v>
                </c:pt>
                <c:pt idx="834">
                  <c:v>55</c:v>
                </c:pt>
                <c:pt idx="835">
                  <c:v>55</c:v>
                </c:pt>
                <c:pt idx="836">
                  <c:v>55</c:v>
                </c:pt>
                <c:pt idx="837">
                  <c:v>55</c:v>
                </c:pt>
                <c:pt idx="838">
                  <c:v>55</c:v>
                </c:pt>
                <c:pt idx="839">
                  <c:v>55</c:v>
                </c:pt>
                <c:pt idx="840">
                  <c:v>55</c:v>
                </c:pt>
                <c:pt idx="841">
                  <c:v>55</c:v>
                </c:pt>
                <c:pt idx="842">
                  <c:v>55</c:v>
                </c:pt>
                <c:pt idx="843">
                  <c:v>55</c:v>
                </c:pt>
                <c:pt idx="844">
                  <c:v>55</c:v>
                </c:pt>
                <c:pt idx="845">
                  <c:v>55</c:v>
                </c:pt>
                <c:pt idx="846">
                  <c:v>55</c:v>
                </c:pt>
                <c:pt idx="847">
                  <c:v>55</c:v>
                </c:pt>
                <c:pt idx="848">
                  <c:v>55</c:v>
                </c:pt>
                <c:pt idx="849">
                  <c:v>55</c:v>
                </c:pt>
                <c:pt idx="850">
                  <c:v>55</c:v>
                </c:pt>
                <c:pt idx="851">
                  <c:v>55</c:v>
                </c:pt>
                <c:pt idx="852">
                  <c:v>55</c:v>
                </c:pt>
                <c:pt idx="853">
                  <c:v>55</c:v>
                </c:pt>
                <c:pt idx="854">
                  <c:v>55</c:v>
                </c:pt>
                <c:pt idx="855">
                  <c:v>55</c:v>
                </c:pt>
                <c:pt idx="856">
                  <c:v>55</c:v>
                </c:pt>
                <c:pt idx="857">
                  <c:v>55</c:v>
                </c:pt>
                <c:pt idx="858">
                  <c:v>55</c:v>
                </c:pt>
                <c:pt idx="859">
                  <c:v>55</c:v>
                </c:pt>
                <c:pt idx="860">
                  <c:v>55</c:v>
                </c:pt>
                <c:pt idx="861">
                  <c:v>55</c:v>
                </c:pt>
                <c:pt idx="862">
                  <c:v>55</c:v>
                </c:pt>
                <c:pt idx="863">
                  <c:v>55</c:v>
                </c:pt>
                <c:pt idx="864">
                  <c:v>55</c:v>
                </c:pt>
                <c:pt idx="865">
                  <c:v>54</c:v>
                </c:pt>
                <c:pt idx="866">
                  <c:v>54</c:v>
                </c:pt>
                <c:pt idx="867">
                  <c:v>54</c:v>
                </c:pt>
                <c:pt idx="868">
                  <c:v>54</c:v>
                </c:pt>
                <c:pt idx="869">
                  <c:v>54</c:v>
                </c:pt>
                <c:pt idx="870">
                  <c:v>54</c:v>
                </c:pt>
                <c:pt idx="871">
                  <c:v>54</c:v>
                </c:pt>
                <c:pt idx="872">
                  <c:v>54</c:v>
                </c:pt>
                <c:pt idx="873">
                  <c:v>54</c:v>
                </c:pt>
                <c:pt idx="874">
                  <c:v>54</c:v>
                </c:pt>
                <c:pt idx="875">
                  <c:v>54</c:v>
                </c:pt>
                <c:pt idx="876">
                  <c:v>54</c:v>
                </c:pt>
                <c:pt idx="877">
                  <c:v>54</c:v>
                </c:pt>
                <c:pt idx="878">
                  <c:v>54</c:v>
                </c:pt>
                <c:pt idx="879">
                  <c:v>54</c:v>
                </c:pt>
                <c:pt idx="880">
                  <c:v>54</c:v>
                </c:pt>
                <c:pt idx="881">
                  <c:v>54</c:v>
                </c:pt>
                <c:pt idx="882">
                  <c:v>54</c:v>
                </c:pt>
                <c:pt idx="883">
                  <c:v>54</c:v>
                </c:pt>
                <c:pt idx="884">
                  <c:v>54</c:v>
                </c:pt>
                <c:pt idx="885">
                  <c:v>54</c:v>
                </c:pt>
                <c:pt idx="886">
                  <c:v>54</c:v>
                </c:pt>
                <c:pt idx="887">
                  <c:v>54</c:v>
                </c:pt>
                <c:pt idx="888">
                  <c:v>54</c:v>
                </c:pt>
                <c:pt idx="889">
                  <c:v>54</c:v>
                </c:pt>
                <c:pt idx="890">
                  <c:v>54</c:v>
                </c:pt>
                <c:pt idx="891">
                  <c:v>54</c:v>
                </c:pt>
                <c:pt idx="892">
                  <c:v>54</c:v>
                </c:pt>
                <c:pt idx="893">
                  <c:v>54</c:v>
                </c:pt>
                <c:pt idx="894">
                  <c:v>54</c:v>
                </c:pt>
                <c:pt idx="895">
                  <c:v>54</c:v>
                </c:pt>
                <c:pt idx="896">
                  <c:v>54</c:v>
                </c:pt>
                <c:pt idx="897">
                  <c:v>54</c:v>
                </c:pt>
                <c:pt idx="898">
                  <c:v>54</c:v>
                </c:pt>
                <c:pt idx="899">
                  <c:v>54</c:v>
                </c:pt>
                <c:pt idx="900">
                  <c:v>54</c:v>
                </c:pt>
                <c:pt idx="901">
                  <c:v>54</c:v>
                </c:pt>
                <c:pt idx="902">
                  <c:v>54</c:v>
                </c:pt>
                <c:pt idx="903">
                  <c:v>54</c:v>
                </c:pt>
                <c:pt idx="904">
                  <c:v>54</c:v>
                </c:pt>
                <c:pt idx="905">
                  <c:v>54</c:v>
                </c:pt>
                <c:pt idx="906">
                  <c:v>54</c:v>
                </c:pt>
                <c:pt idx="907">
                  <c:v>54</c:v>
                </c:pt>
                <c:pt idx="908">
                  <c:v>54</c:v>
                </c:pt>
                <c:pt idx="909">
                  <c:v>54</c:v>
                </c:pt>
                <c:pt idx="910">
                  <c:v>54</c:v>
                </c:pt>
                <c:pt idx="911">
                  <c:v>54</c:v>
                </c:pt>
                <c:pt idx="912">
                  <c:v>54</c:v>
                </c:pt>
                <c:pt idx="913">
                  <c:v>54</c:v>
                </c:pt>
                <c:pt idx="914">
                  <c:v>54</c:v>
                </c:pt>
                <c:pt idx="915">
                  <c:v>54</c:v>
                </c:pt>
                <c:pt idx="916">
                  <c:v>54</c:v>
                </c:pt>
                <c:pt idx="917">
                  <c:v>54</c:v>
                </c:pt>
                <c:pt idx="918">
                  <c:v>54</c:v>
                </c:pt>
                <c:pt idx="919">
                  <c:v>54</c:v>
                </c:pt>
                <c:pt idx="920">
                  <c:v>54</c:v>
                </c:pt>
                <c:pt idx="921">
                  <c:v>54</c:v>
                </c:pt>
                <c:pt idx="922">
                  <c:v>54</c:v>
                </c:pt>
                <c:pt idx="923">
                  <c:v>54</c:v>
                </c:pt>
                <c:pt idx="924">
                  <c:v>54</c:v>
                </c:pt>
                <c:pt idx="925">
                  <c:v>54</c:v>
                </c:pt>
                <c:pt idx="926">
                  <c:v>54</c:v>
                </c:pt>
                <c:pt idx="927">
                  <c:v>54</c:v>
                </c:pt>
                <c:pt idx="928">
                  <c:v>54</c:v>
                </c:pt>
                <c:pt idx="929">
                  <c:v>54</c:v>
                </c:pt>
                <c:pt idx="930">
                  <c:v>54</c:v>
                </c:pt>
                <c:pt idx="931">
                  <c:v>54</c:v>
                </c:pt>
                <c:pt idx="932">
                  <c:v>54</c:v>
                </c:pt>
                <c:pt idx="933">
                  <c:v>54</c:v>
                </c:pt>
                <c:pt idx="934">
                  <c:v>54</c:v>
                </c:pt>
                <c:pt idx="935">
                  <c:v>54</c:v>
                </c:pt>
                <c:pt idx="936">
                  <c:v>54</c:v>
                </c:pt>
                <c:pt idx="937">
                  <c:v>54</c:v>
                </c:pt>
                <c:pt idx="938">
                  <c:v>54</c:v>
                </c:pt>
                <c:pt idx="939">
                  <c:v>54</c:v>
                </c:pt>
                <c:pt idx="940">
                  <c:v>54</c:v>
                </c:pt>
                <c:pt idx="941">
                  <c:v>54</c:v>
                </c:pt>
                <c:pt idx="942">
                  <c:v>54</c:v>
                </c:pt>
                <c:pt idx="943">
                  <c:v>54</c:v>
                </c:pt>
                <c:pt idx="944">
                  <c:v>54</c:v>
                </c:pt>
                <c:pt idx="945">
                  <c:v>54</c:v>
                </c:pt>
                <c:pt idx="946">
                  <c:v>54</c:v>
                </c:pt>
                <c:pt idx="947">
                  <c:v>54</c:v>
                </c:pt>
                <c:pt idx="948">
                  <c:v>54</c:v>
                </c:pt>
                <c:pt idx="949">
                  <c:v>54</c:v>
                </c:pt>
                <c:pt idx="950">
                  <c:v>54</c:v>
                </c:pt>
                <c:pt idx="951">
                  <c:v>54</c:v>
                </c:pt>
                <c:pt idx="952">
                  <c:v>54</c:v>
                </c:pt>
                <c:pt idx="953">
                  <c:v>54</c:v>
                </c:pt>
                <c:pt idx="954">
                  <c:v>53</c:v>
                </c:pt>
                <c:pt idx="955">
                  <c:v>53</c:v>
                </c:pt>
                <c:pt idx="956">
                  <c:v>53</c:v>
                </c:pt>
                <c:pt idx="957">
                  <c:v>53</c:v>
                </c:pt>
                <c:pt idx="958">
                  <c:v>53</c:v>
                </c:pt>
                <c:pt idx="959">
                  <c:v>53</c:v>
                </c:pt>
                <c:pt idx="960">
                  <c:v>53</c:v>
                </c:pt>
                <c:pt idx="961">
                  <c:v>53</c:v>
                </c:pt>
                <c:pt idx="962">
                  <c:v>53</c:v>
                </c:pt>
                <c:pt idx="963">
                  <c:v>53</c:v>
                </c:pt>
                <c:pt idx="964">
                  <c:v>53</c:v>
                </c:pt>
                <c:pt idx="965">
                  <c:v>53</c:v>
                </c:pt>
                <c:pt idx="966">
                  <c:v>53</c:v>
                </c:pt>
                <c:pt idx="967">
                  <c:v>53</c:v>
                </c:pt>
                <c:pt idx="968">
                  <c:v>53</c:v>
                </c:pt>
                <c:pt idx="969">
                  <c:v>53</c:v>
                </c:pt>
                <c:pt idx="970">
                  <c:v>53</c:v>
                </c:pt>
                <c:pt idx="971">
                  <c:v>53</c:v>
                </c:pt>
                <c:pt idx="972">
                  <c:v>53</c:v>
                </c:pt>
                <c:pt idx="973">
                  <c:v>53</c:v>
                </c:pt>
                <c:pt idx="974">
                  <c:v>53</c:v>
                </c:pt>
                <c:pt idx="975">
                  <c:v>53</c:v>
                </c:pt>
                <c:pt idx="976">
                  <c:v>53</c:v>
                </c:pt>
                <c:pt idx="977">
                  <c:v>53</c:v>
                </c:pt>
                <c:pt idx="978">
                  <c:v>53</c:v>
                </c:pt>
                <c:pt idx="979">
                  <c:v>53</c:v>
                </c:pt>
                <c:pt idx="980">
                  <c:v>53</c:v>
                </c:pt>
                <c:pt idx="981">
                  <c:v>53</c:v>
                </c:pt>
                <c:pt idx="982">
                  <c:v>53</c:v>
                </c:pt>
                <c:pt idx="983">
                  <c:v>53</c:v>
                </c:pt>
                <c:pt idx="984">
                  <c:v>53</c:v>
                </c:pt>
                <c:pt idx="985">
                  <c:v>53</c:v>
                </c:pt>
                <c:pt idx="986">
                  <c:v>53</c:v>
                </c:pt>
                <c:pt idx="987">
                  <c:v>53</c:v>
                </c:pt>
                <c:pt idx="988">
                  <c:v>53</c:v>
                </c:pt>
                <c:pt idx="989">
                  <c:v>53</c:v>
                </c:pt>
                <c:pt idx="990">
                  <c:v>53</c:v>
                </c:pt>
                <c:pt idx="991">
                  <c:v>53</c:v>
                </c:pt>
                <c:pt idx="992">
                  <c:v>53</c:v>
                </c:pt>
                <c:pt idx="993">
                  <c:v>53</c:v>
                </c:pt>
                <c:pt idx="994">
                  <c:v>53</c:v>
                </c:pt>
                <c:pt idx="995">
                  <c:v>53</c:v>
                </c:pt>
                <c:pt idx="996">
                  <c:v>53</c:v>
                </c:pt>
                <c:pt idx="997">
                  <c:v>53</c:v>
                </c:pt>
                <c:pt idx="998">
                  <c:v>53</c:v>
                </c:pt>
                <c:pt idx="999">
                  <c:v>53</c:v>
                </c:pt>
                <c:pt idx="1000">
                  <c:v>53</c:v>
                </c:pt>
                <c:pt idx="1001">
                  <c:v>53</c:v>
                </c:pt>
                <c:pt idx="1002">
                  <c:v>53</c:v>
                </c:pt>
                <c:pt idx="1003">
                  <c:v>53</c:v>
                </c:pt>
                <c:pt idx="1004">
                  <c:v>53</c:v>
                </c:pt>
                <c:pt idx="1005">
                  <c:v>53</c:v>
                </c:pt>
                <c:pt idx="1006">
                  <c:v>53</c:v>
                </c:pt>
                <c:pt idx="1007">
                  <c:v>53</c:v>
                </c:pt>
                <c:pt idx="1008">
                  <c:v>53</c:v>
                </c:pt>
                <c:pt idx="1009">
                  <c:v>53</c:v>
                </c:pt>
                <c:pt idx="1010">
                  <c:v>53</c:v>
                </c:pt>
                <c:pt idx="1011">
                  <c:v>53</c:v>
                </c:pt>
                <c:pt idx="1012">
                  <c:v>53</c:v>
                </c:pt>
                <c:pt idx="1013">
                  <c:v>53</c:v>
                </c:pt>
                <c:pt idx="1014">
                  <c:v>53</c:v>
                </c:pt>
                <c:pt idx="1015">
                  <c:v>53</c:v>
                </c:pt>
                <c:pt idx="1016">
                  <c:v>53</c:v>
                </c:pt>
                <c:pt idx="1017">
                  <c:v>53</c:v>
                </c:pt>
                <c:pt idx="1018">
                  <c:v>53</c:v>
                </c:pt>
                <c:pt idx="1019">
                  <c:v>53</c:v>
                </c:pt>
                <c:pt idx="1020">
                  <c:v>53</c:v>
                </c:pt>
                <c:pt idx="1021">
                  <c:v>53</c:v>
                </c:pt>
                <c:pt idx="1022">
                  <c:v>53</c:v>
                </c:pt>
                <c:pt idx="1023">
                  <c:v>53</c:v>
                </c:pt>
                <c:pt idx="1024">
                  <c:v>53</c:v>
                </c:pt>
                <c:pt idx="1025">
                  <c:v>53</c:v>
                </c:pt>
                <c:pt idx="1026">
                  <c:v>53</c:v>
                </c:pt>
                <c:pt idx="1027">
                  <c:v>53</c:v>
                </c:pt>
                <c:pt idx="1028">
                  <c:v>53</c:v>
                </c:pt>
                <c:pt idx="1029">
                  <c:v>53</c:v>
                </c:pt>
                <c:pt idx="1030">
                  <c:v>53</c:v>
                </c:pt>
                <c:pt idx="1031">
                  <c:v>53</c:v>
                </c:pt>
                <c:pt idx="1032">
                  <c:v>53</c:v>
                </c:pt>
                <c:pt idx="1033">
                  <c:v>53</c:v>
                </c:pt>
                <c:pt idx="1034">
                  <c:v>53</c:v>
                </c:pt>
                <c:pt idx="1035">
                  <c:v>53</c:v>
                </c:pt>
                <c:pt idx="1036">
                  <c:v>53</c:v>
                </c:pt>
                <c:pt idx="1037">
                  <c:v>53</c:v>
                </c:pt>
                <c:pt idx="1038">
                  <c:v>53</c:v>
                </c:pt>
                <c:pt idx="1039">
                  <c:v>53</c:v>
                </c:pt>
                <c:pt idx="1040">
                  <c:v>53</c:v>
                </c:pt>
                <c:pt idx="1041">
                  <c:v>53</c:v>
                </c:pt>
                <c:pt idx="1042">
                  <c:v>53</c:v>
                </c:pt>
                <c:pt idx="1043">
                  <c:v>53</c:v>
                </c:pt>
                <c:pt idx="1044">
                  <c:v>53</c:v>
                </c:pt>
                <c:pt idx="1045">
                  <c:v>53</c:v>
                </c:pt>
                <c:pt idx="1046">
                  <c:v>53</c:v>
                </c:pt>
                <c:pt idx="1047">
                  <c:v>53</c:v>
                </c:pt>
                <c:pt idx="1048">
                  <c:v>53</c:v>
                </c:pt>
                <c:pt idx="1049">
                  <c:v>53</c:v>
                </c:pt>
                <c:pt idx="1050">
                  <c:v>53</c:v>
                </c:pt>
                <c:pt idx="1051">
                  <c:v>53</c:v>
                </c:pt>
                <c:pt idx="1052">
                  <c:v>53</c:v>
                </c:pt>
                <c:pt idx="1053">
                  <c:v>53</c:v>
                </c:pt>
                <c:pt idx="1054">
                  <c:v>53</c:v>
                </c:pt>
                <c:pt idx="1055">
                  <c:v>53</c:v>
                </c:pt>
                <c:pt idx="1056">
                  <c:v>53</c:v>
                </c:pt>
                <c:pt idx="1057">
                  <c:v>53</c:v>
                </c:pt>
                <c:pt idx="1058">
                  <c:v>53</c:v>
                </c:pt>
                <c:pt idx="1059">
                  <c:v>53</c:v>
                </c:pt>
                <c:pt idx="1060">
                  <c:v>53</c:v>
                </c:pt>
                <c:pt idx="1061">
                  <c:v>53</c:v>
                </c:pt>
                <c:pt idx="1062">
                  <c:v>53</c:v>
                </c:pt>
                <c:pt idx="1063">
                  <c:v>52</c:v>
                </c:pt>
                <c:pt idx="1064">
                  <c:v>52</c:v>
                </c:pt>
                <c:pt idx="1065">
                  <c:v>52</c:v>
                </c:pt>
                <c:pt idx="1066">
                  <c:v>52</c:v>
                </c:pt>
                <c:pt idx="1067">
                  <c:v>52</c:v>
                </c:pt>
                <c:pt idx="1068">
                  <c:v>52</c:v>
                </c:pt>
                <c:pt idx="1069">
                  <c:v>52</c:v>
                </c:pt>
                <c:pt idx="1070">
                  <c:v>52</c:v>
                </c:pt>
                <c:pt idx="1071">
                  <c:v>52</c:v>
                </c:pt>
                <c:pt idx="1072">
                  <c:v>52</c:v>
                </c:pt>
                <c:pt idx="1073">
                  <c:v>52</c:v>
                </c:pt>
                <c:pt idx="1074">
                  <c:v>52</c:v>
                </c:pt>
                <c:pt idx="1075">
                  <c:v>52</c:v>
                </c:pt>
                <c:pt idx="1076">
                  <c:v>52</c:v>
                </c:pt>
                <c:pt idx="1077">
                  <c:v>52</c:v>
                </c:pt>
                <c:pt idx="1078">
                  <c:v>52</c:v>
                </c:pt>
                <c:pt idx="1079">
                  <c:v>52</c:v>
                </c:pt>
                <c:pt idx="1080">
                  <c:v>52</c:v>
                </c:pt>
                <c:pt idx="1081">
                  <c:v>52</c:v>
                </c:pt>
                <c:pt idx="1082">
                  <c:v>52</c:v>
                </c:pt>
                <c:pt idx="1083">
                  <c:v>52</c:v>
                </c:pt>
                <c:pt idx="1084">
                  <c:v>52</c:v>
                </c:pt>
                <c:pt idx="1085">
                  <c:v>52</c:v>
                </c:pt>
                <c:pt idx="1086">
                  <c:v>52</c:v>
                </c:pt>
                <c:pt idx="1087">
                  <c:v>52</c:v>
                </c:pt>
                <c:pt idx="1088">
                  <c:v>52</c:v>
                </c:pt>
                <c:pt idx="1089">
                  <c:v>52</c:v>
                </c:pt>
                <c:pt idx="1090">
                  <c:v>52</c:v>
                </c:pt>
                <c:pt idx="1091">
                  <c:v>52</c:v>
                </c:pt>
                <c:pt idx="1092">
                  <c:v>52</c:v>
                </c:pt>
                <c:pt idx="1093">
                  <c:v>52</c:v>
                </c:pt>
                <c:pt idx="1094">
                  <c:v>52</c:v>
                </c:pt>
                <c:pt idx="1095">
                  <c:v>52</c:v>
                </c:pt>
                <c:pt idx="1096">
                  <c:v>52</c:v>
                </c:pt>
                <c:pt idx="1097">
                  <c:v>52</c:v>
                </c:pt>
                <c:pt idx="1098">
                  <c:v>52</c:v>
                </c:pt>
                <c:pt idx="1099">
                  <c:v>52</c:v>
                </c:pt>
                <c:pt idx="1100">
                  <c:v>52</c:v>
                </c:pt>
                <c:pt idx="1101">
                  <c:v>52</c:v>
                </c:pt>
                <c:pt idx="1102">
                  <c:v>52</c:v>
                </c:pt>
                <c:pt idx="1103">
                  <c:v>52</c:v>
                </c:pt>
                <c:pt idx="1104">
                  <c:v>52</c:v>
                </c:pt>
                <c:pt idx="1105">
                  <c:v>52</c:v>
                </c:pt>
                <c:pt idx="1106">
                  <c:v>52</c:v>
                </c:pt>
                <c:pt idx="1107">
                  <c:v>52</c:v>
                </c:pt>
                <c:pt idx="1108">
                  <c:v>52</c:v>
                </c:pt>
                <c:pt idx="1109">
                  <c:v>52</c:v>
                </c:pt>
                <c:pt idx="1110">
                  <c:v>52</c:v>
                </c:pt>
                <c:pt idx="1111">
                  <c:v>52</c:v>
                </c:pt>
                <c:pt idx="1112">
                  <c:v>52</c:v>
                </c:pt>
                <c:pt idx="1113">
                  <c:v>52</c:v>
                </c:pt>
                <c:pt idx="1114">
                  <c:v>52</c:v>
                </c:pt>
                <c:pt idx="1115">
                  <c:v>52</c:v>
                </c:pt>
                <c:pt idx="1116">
                  <c:v>52</c:v>
                </c:pt>
                <c:pt idx="1117">
                  <c:v>52</c:v>
                </c:pt>
                <c:pt idx="1118">
                  <c:v>52</c:v>
                </c:pt>
                <c:pt idx="1119">
                  <c:v>52</c:v>
                </c:pt>
                <c:pt idx="1120">
                  <c:v>52</c:v>
                </c:pt>
                <c:pt idx="1121">
                  <c:v>52</c:v>
                </c:pt>
                <c:pt idx="1122">
                  <c:v>52</c:v>
                </c:pt>
                <c:pt idx="1123">
                  <c:v>52</c:v>
                </c:pt>
                <c:pt idx="1124">
                  <c:v>52</c:v>
                </c:pt>
                <c:pt idx="1125">
                  <c:v>52</c:v>
                </c:pt>
                <c:pt idx="1126">
                  <c:v>52</c:v>
                </c:pt>
                <c:pt idx="1127">
                  <c:v>52</c:v>
                </c:pt>
                <c:pt idx="1128">
                  <c:v>52</c:v>
                </c:pt>
                <c:pt idx="1129">
                  <c:v>52</c:v>
                </c:pt>
                <c:pt idx="1130">
                  <c:v>52</c:v>
                </c:pt>
                <c:pt idx="1131">
                  <c:v>52</c:v>
                </c:pt>
                <c:pt idx="1132">
                  <c:v>52</c:v>
                </c:pt>
                <c:pt idx="1133">
                  <c:v>52</c:v>
                </c:pt>
                <c:pt idx="1134">
                  <c:v>52</c:v>
                </c:pt>
                <c:pt idx="1135">
                  <c:v>52</c:v>
                </c:pt>
                <c:pt idx="1136">
                  <c:v>52</c:v>
                </c:pt>
                <c:pt idx="1137">
                  <c:v>52</c:v>
                </c:pt>
                <c:pt idx="1138">
                  <c:v>52</c:v>
                </c:pt>
                <c:pt idx="1139">
                  <c:v>52</c:v>
                </c:pt>
                <c:pt idx="1140">
                  <c:v>52</c:v>
                </c:pt>
                <c:pt idx="1141">
                  <c:v>52</c:v>
                </c:pt>
                <c:pt idx="1142">
                  <c:v>52</c:v>
                </c:pt>
                <c:pt idx="1143">
                  <c:v>52</c:v>
                </c:pt>
                <c:pt idx="1144">
                  <c:v>52</c:v>
                </c:pt>
                <c:pt idx="1145">
                  <c:v>52</c:v>
                </c:pt>
                <c:pt idx="1146">
                  <c:v>52</c:v>
                </c:pt>
                <c:pt idx="1147">
                  <c:v>52</c:v>
                </c:pt>
                <c:pt idx="1148">
                  <c:v>52</c:v>
                </c:pt>
                <c:pt idx="1149">
                  <c:v>52</c:v>
                </c:pt>
                <c:pt idx="1150">
                  <c:v>52</c:v>
                </c:pt>
                <c:pt idx="1151">
                  <c:v>52</c:v>
                </c:pt>
                <c:pt idx="1152">
                  <c:v>52</c:v>
                </c:pt>
                <c:pt idx="1153">
                  <c:v>52</c:v>
                </c:pt>
                <c:pt idx="1154">
                  <c:v>52</c:v>
                </c:pt>
                <c:pt idx="1155">
                  <c:v>52</c:v>
                </c:pt>
                <c:pt idx="1156">
                  <c:v>52</c:v>
                </c:pt>
                <c:pt idx="1157">
                  <c:v>52</c:v>
                </c:pt>
                <c:pt idx="1158">
                  <c:v>52</c:v>
                </c:pt>
                <c:pt idx="1159">
                  <c:v>52</c:v>
                </c:pt>
                <c:pt idx="1160">
                  <c:v>52</c:v>
                </c:pt>
                <c:pt idx="1161">
                  <c:v>51</c:v>
                </c:pt>
                <c:pt idx="1162">
                  <c:v>51</c:v>
                </c:pt>
                <c:pt idx="1163">
                  <c:v>51</c:v>
                </c:pt>
                <c:pt idx="1164">
                  <c:v>51</c:v>
                </c:pt>
                <c:pt idx="1165">
                  <c:v>51</c:v>
                </c:pt>
                <c:pt idx="1166">
                  <c:v>51</c:v>
                </c:pt>
                <c:pt idx="1167">
                  <c:v>51</c:v>
                </c:pt>
                <c:pt idx="1168">
                  <c:v>51</c:v>
                </c:pt>
                <c:pt idx="1169">
                  <c:v>51</c:v>
                </c:pt>
                <c:pt idx="1170">
                  <c:v>51</c:v>
                </c:pt>
                <c:pt idx="1171">
                  <c:v>51</c:v>
                </c:pt>
                <c:pt idx="1172">
                  <c:v>51</c:v>
                </c:pt>
                <c:pt idx="1173">
                  <c:v>51</c:v>
                </c:pt>
                <c:pt idx="1174">
                  <c:v>51</c:v>
                </c:pt>
                <c:pt idx="1175">
                  <c:v>51</c:v>
                </c:pt>
                <c:pt idx="1176">
                  <c:v>51</c:v>
                </c:pt>
                <c:pt idx="1177">
                  <c:v>51</c:v>
                </c:pt>
                <c:pt idx="1178">
                  <c:v>51</c:v>
                </c:pt>
                <c:pt idx="1179">
                  <c:v>51</c:v>
                </c:pt>
                <c:pt idx="1180">
                  <c:v>51</c:v>
                </c:pt>
                <c:pt idx="1181">
                  <c:v>51</c:v>
                </c:pt>
                <c:pt idx="1182">
                  <c:v>51</c:v>
                </c:pt>
                <c:pt idx="1183">
                  <c:v>51</c:v>
                </c:pt>
                <c:pt idx="1184">
                  <c:v>51</c:v>
                </c:pt>
                <c:pt idx="1185">
                  <c:v>51</c:v>
                </c:pt>
                <c:pt idx="1186">
                  <c:v>51</c:v>
                </c:pt>
                <c:pt idx="1187">
                  <c:v>51</c:v>
                </c:pt>
                <c:pt idx="1188">
                  <c:v>51</c:v>
                </c:pt>
                <c:pt idx="1189">
                  <c:v>51</c:v>
                </c:pt>
                <c:pt idx="1190">
                  <c:v>51</c:v>
                </c:pt>
                <c:pt idx="1191">
                  <c:v>51</c:v>
                </c:pt>
                <c:pt idx="1192">
                  <c:v>51</c:v>
                </c:pt>
                <c:pt idx="1193">
                  <c:v>51</c:v>
                </c:pt>
                <c:pt idx="1194">
                  <c:v>51</c:v>
                </c:pt>
                <c:pt idx="1195">
                  <c:v>51</c:v>
                </c:pt>
                <c:pt idx="1196">
                  <c:v>51</c:v>
                </c:pt>
                <c:pt idx="1197">
                  <c:v>51</c:v>
                </c:pt>
                <c:pt idx="1198">
                  <c:v>51</c:v>
                </c:pt>
                <c:pt idx="1199">
                  <c:v>51</c:v>
                </c:pt>
                <c:pt idx="1200">
                  <c:v>51</c:v>
                </c:pt>
                <c:pt idx="1201">
                  <c:v>51</c:v>
                </c:pt>
                <c:pt idx="1202">
                  <c:v>51</c:v>
                </c:pt>
                <c:pt idx="1203">
                  <c:v>51</c:v>
                </c:pt>
                <c:pt idx="1204">
                  <c:v>51</c:v>
                </c:pt>
                <c:pt idx="1205">
                  <c:v>51</c:v>
                </c:pt>
                <c:pt idx="1206">
                  <c:v>51</c:v>
                </c:pt>
                <c:pt idx="1207">
                  <c:v>51</c:v>
                </c:pt>
                <c:pt idx="1208">
                  <c:v>51</c:v>
                </c:pt>
                <c:pt idx="1209">
                  <c:v>51</c:v>
                </c:pt>
                <c:pt idx="1210">
                  <c:v>51</c:v>
                </c:pt>
                <c:pt idx="1211">
                  <c:v>51</c:v>
                </c:pt>
                <c:pt idx="1212">
                  <c:v>51</c:v>
                </c:pt>
                <c:pt idx="1213">
                  <c:v>51</c:v>
                </c:pt>
                <c:pt idx="1214">
                  <c:v>51</c:v>
                </c:pt>
                <c:pt idx="1215">
                  <c:v>51</c:v>
                </c:pt>
                <c:pt idx="1216">
                  <c:v>51</c:v>
                </c:pt>
                <c:pt idx="1217">
                  <c:v>51</c:v>
                </c:pt>
                <c:pt idx="1218">
                  <c:v>51</c:v>
                </c:pt>
                <c:pt idx="1219">
                  <c:v>51</c:v>
                </c:pt>
                <c:pt idx="1220">
                  <c:v>51</c:v>
                </c:pt>
                <c:pt idx="1221">
                  <c:v>51</c:v>
                </c:pt>
                <c:pt idx="1222">
                  <c:v>51</c:v>
                </c:pt>
                <c:pt idx="1223">
                  <c:v>51</c:v>
                </c:pt>
                <c:pt idx="1224">
                  <c:v>51</c:v>
                </c:pt>
                <c:pt idx="1225">
                  <c:v>51</c:v>
                </c:pt>
                <c:pt idx="1226">
                  <c:v>51</c:v>
                </c:pt>
                <c:pt idx="1227">
                  <c:v>51</c:v>
                </c:pt>
                <c:pt idx="1228">
                  <c:v>51</c:v>
                </c:pt>
                <c:pt idx="1229">
                  <c:v>51</c:v>
                </c:pt>
                <c:pt idx="1230">
                  <c:v>51</c:v>
                </c:pt>
                <c:pt idx="1231">
                  <c:v>51</c:v>
                </c:pt>
                <c:pt idx="1232">
                  <c:v>51</c:v>
                </c:pt>
                <c:pt idx="1233">
                  <c:v>51</c:v>
                </c:pt>
                <c:pt idx="1234">
                  <c:v>51</c:v>
                </c:pt>
                <c:pt idx="1235">
                  <c:v>51</c:v>
                </c:pt>
                <c:pt idx="1236">
                  <c:v>51</c:v>
                </c:pt>
                <c:pt idx="1237">
                  <c:v>51</c:v>
                </c:pt>
                <c:pt idx="1238">
                  <c:v>51</c:v>
                </c:pt>
                <c:pt idx="1239">
                  <c:v>51</c:v>
                </c:pt>
                <c:pt idx="1240">
                  <c:v>51</c:v>
                </c:pt>
                <c:pt idx="1241">
                  <c:v>51</c:v>
                </c:pt>
                <c:pt idx="1242">
                  <c:v>51</c:v>
                </c:pt>
                <c:pt idx="1243">
                  <c:v>51</c:v>
                </c:pt>
                <c:pt idx="1244">
                  <c:v>51</c:v>
                </c:pt>
                <c:pt idx="1245">
                  <c:v>51</c:v>
                </c:pt>
                <c:pt idx="1246">
                  <c:v>51</c:v>
                </c:pt>
                <c:pt idx="1247">
                  <c:v>51</c:v>
                </c:pt>
                <c:pt idx="1248">
                  <c:v>51</c:v>
                </c:pt>
                <c:pt idx="1249">
                  <c:v>51</c:v>
                </c:pt>
                <c:pt idx="1250">
                  <c:v>51</c:v>
                </c:pt>
                <c:pt idx="1251">
                  <c:v>51</c:v>
                </c:pt>
                <c:pt idx="1252">
                  <c:v>51</c:v>
                </c:pt>
                <c:pt idx="1253">
                  <c:v>51</c:v>
                </c:pt>
                <c:pt idx="1254">
                  <c:v>51</c:v>
                </c:pt>
                <c:pt idx="1255">
                  <c:v>51</c:v>
                </c:pt>
                <c:pt idx="1256">
                  <c:v>51</c:v>
                </c:pt>
                <c:pt idx="1257">
                  <c:v>51</c:v>
                </c:pt>
                <c:pt idx="1258">
                  <c:v>51</c:v>
                </c:pt>
                <c:pt idx="1259">
                  <c:v>51</c:v>
                </c:pt>
                <c:pt idx="1260">
                  <c:v>51</c:v>
                </c:pt>
                <c:pt idx="1261">
                  <c:v>51</c:v>
                </c:pt>
                <c:pt idx="1262">
                  <c:v>51</c:v>
                </c:pt>
                <c:pt idx="1263">
                  <c:v>51</c:v>
                </c:pt>
                <c:pt idx="1264">
                  <c:v>51</c:v>
                </c:pt>
                <c:pt idx="1265">
                  <c:v>51</c:v>
                </c:pt>
                <c:pt idx="1266">
                  <c:v>51</c:v>
                </c:pt>
                <c:pt idx="1267">
                  <c:v>51</c:v>
                </c:pt>
                <c:pt idx="1268">
                  <c:v>51</c:v>
                </c:pt>
                <c:pt idx="1269">
                  <c:v>51</c:v>
                </c:pt>
                <c:pt idx="1270">
                  <c:v>50</c:v>
                </c:pt>
                <c:pt idx="1271">
                  <c:v>50</c:v>
                </c:pt>
                <c:pt idx="1272">
                  <c:v>50</c:v>
                </c:pt>
                <c:pt idx="1273">
                  <c:v>50</c:v>
                </c:pt>
                <c:pt idx="1274">
                  <c:v>50</c:v>
                </c:pt>
                <c:pt idx="1275">
                  <c:v>50</c:v>
                </c:pt>
                <c:pt idx="1276">
                  <c:v>50</c:v>
                </c:pt>
                <c:pt idx="1277">
                  <c:v>50</c:v>
                </c:pt>
                <c:pt idx="1278">
                  <c:v>50</c:v>
                </c:pt>
                <c:pt idx="1279">
                  <c:v>50</c:v>
                </c:pt>
                <c:pt idx="1280">
                  <c:v>50</c:v>
                </c:pt>
                <c:pt idx="1281">
                  <c:v>50</c:v>
                </c:pt>
                <c:pt idx="1282">
                  <c:v>50</c:v>
                </c:pt>
                <c:pt idx="1283">
                  <c:v>50</c:v>
                </c:pt>
                <c:pt idx="1284">
                  <c:v>50</c:v>
                </c:pt>
                <c:pt idx="1285">
                  <c:v>50</c:v>
                </c:pt>
                <c:pt idx="1286">
                  <c:v>50</c:v>
                </c:pt>
                <c:pt idx="1287">
                  <c:v>50</c:v>
                </c:pt>
                <c:pt idx="1288">
                  <c:v>50</c:v>
                </c:pt>
                <c:pt idx="1289">
                  <c:v>50</c:v>
                </c:pt>
                <c:pt idx="1290">
                  <c:v>50</c:v>
                </c:pt>
                <c:pt idx="1291">
                  <c:v>50</c:v>
                </c:pt>
                <c:pt idx="1292">
                  <c:v>50</c:v>
                </c:pt>
                <c:pt idx="1293">
                  <c:v>50</c:v>
                </c:pt>
                <c:pt idx="1294">
                  <c:v>50</c:v>
                </c:pt>
                <c:pt idx="1295">
                  <c:v>50</c:v>
                </c:pt>
                <c:pt idx="1296">
                  <c:v>50</c:v>
                </c:pt>
                <c:pt idx="1297">
                  <c:v>50</c:v>
                </c:pt>
                <c:pt idx="1298">
                  <c:v>50</c:v>
                </c:pt>
                <c:pt idx="1299">
                  <c:v>50</c:v>
                </c:pt>
                <c:pt idx="1300">
                  <c:v>50</c:v>
                </c:pt>
                <c:pt idx="1301">
                  <c:v>50</c:v>
                </c:pt>
                <c:pt idx="1302">
                  <c:v>50</c:v>
                </c:pt>
                <c:pt idx="1303">
                  <c:v>50</c:v>
                </c:pt>
                <c:pt idx="1304">
                  <c:v>50</c:v>
                </c:pt>
                <c:pt idx="1305">
                  <c:v>50</c:v>
                </c:pt>
                <c:pt idx="1306">
                  <c:v>50</c:v>
                </c:pt>
                <c:pt idx="1307">
                  <c:v>50</c:v>
                </c:pt>
                <c:pt idx="1308">
                  <c:v>50</c:v>
                </c:pt>
                <c:pt idx="1309">
                  <c:v>50</c:v>
                </c:pt>
                <c:pt idx="1310">
                  <c:v>50</c:v>
                </c:pt>
                <c:pt idx="1311">
                  <c:v>50</c:v>
                </c:pt>
                <c:pt idx="1312">
                  <c:v>50</c:v>
                </c:pt>
                <c:pt idx="1313">
                  <c:v>50</c:v>
                </c:pt>
                <c:pt idx="1314">
                  <c:v>50</c:v>
                </c:pt>
                <c:pt idx="1315">
                  <c:v>50</c:v>
                </c:pt>
                <c:pt idx="1316">
                  <c:v>50</c:v>
                </c:pt>
                <c:pt idx="1317">
                  <c:v>50</c:v>
                </c:pt>
                <c:pt idx="1318">
                  <c:v>50</c:v>
                </c:pt>
                <c:pt idx="1319">
                  <c:v>50</c:v>
                </c:pt>
                <c:pt idx="1320">
                  <c:v>50</c:v>
                </c:pt>
                <c:pt idx="1321">
                  <c:v>50</c:v>
                </c:pt>
                <c:pt idx="1322">
                  <c:v>50</c:v>
                </c:pt>
                <c:pt idx="1323">
                  <c:v>50</c:v>
                </c:pt>
                <c:pt idx="1324">
                  <c:v>50</c:v>
                </c:pt>
                <c:pt idx="1325">
                  <c:v>50</c:v>
                </c:pt>
                <c:pt idx="1326">
                  <c:v>50</c:v>
                </c:pt>
                <c:pt idx="1327">
                  <c:v>50</c:v>
                </c:pt>
                <c:pt idx="1328">
                  <c:v>50</c:v>
                </c:pt>
                <c:pt idx="1329">
                  <c:v>50</c:v>
                </c:pt>
                <c:pt idx="1330">
                  <c:v>50</c:v>
                </c:pt>
                <c:pt idx="1331">
                  <c:v>50</c:v>
                </c:pt>
                <c:pt idx="1332">
                  <c:v>50</c:v>
                </c:pt>
                <c:pt idx="1333">
                  <c:v>50</c:v>
                </c:pt>
                <c:pt idx="1334">
                  <c:v>50</c:v>
                </c:pt>
                <c:pt idx="1335">
                  <c:v>50</c:v>
                </c:pt>
                <c:pt idx="1336">
                  <c:v>50</c:v>
                </c:pt>
                <c:pt idx="1337">
                  <c:v>50</c:v>
                </c:pt>
                <c:pt idx="1338">
                  <c:v>50</c:v>
                </c:pt>
                <c:pt idx="1339">
                  <c:v>50</c:v>
                </c:pt>
                <c:pt idx="1340">
                  <c:v>50</c:v>
                </c:pt>
                <c:pt idx="1341">
                  <c:v>50</c:v>
                </c:pt>
                <c:pt idx="1342">
                  <c:v>50</c:v>
                </c:pt>
                <c:pt idx="1343">
                  <c:v>50</c:v>
                </c:pt>
                <c:pt idx="1344">
                  <c:v>50</c:v>
                </c:pt>
                <c:pt idx="1345">
                  <c:v>50</c:v>
                </c:pt>
                <c:pt idx="1346">
                  <c:v>50</c:v>
                </c:pt>
                <c:pt idx="1347">
                  <c:v>50</c:v>
                </c:pt>
                <c:pt idx="1348">
                  <c:v>50</c:v>
                </c:pt>
                <c:pt idx="1349">
                  <c:v>50</c:v>
                </c:pt>
                <c:pt idx="1350">
                  <c:v>50</c:v>
                </c:pt>
                <c:pt idx="1351">
                  <c:v>50</c:v>
                </c:pt>
                <c:pt idx="1352">
                  <c:v>50</c:v>
                </c:pt>
                <c:pt idx="1353">
                  <c:v>50</c:v>
                </c:pt>
                <c:pt idx="1354">
                  <c:v>50</c:v>
                </c:pt>
                <c:pt idx="1355">
                  <c:v>50</c:v>
                </c:pt>
                <c:pt idx="1356">
                  <c:v>50</c:v>
                </c:pt>
                <c:pt idx="1357">
                  <c:v>50</c:v>
                </c:pt>
                <c:pt idx="1358">
                  <c:v>50</c:v>
                </c:pt>
                <c:pt idx="1359">
                  <c:v>50</c:v>
                </c:pt>
                <c:pt idx="1360">
                  <c:v>50</c:v>
                </c:pt>
                <c:pt idx="1361">
                  <c:v>50</c:v>
                </c:pt>
                <c:pt idx="1362">
                  <c:v>50</c:v>
                </c:pt>
                <c:pt idx="1363">
                  <c:v>50</c:v>
                </c:pt>
                <c:pt idx="1364">
                  <c:v>50</c:v>
                </c:pt>
                <c:pt idx="1365">
                  <c:v>50</c:v>
                </c:pt>
                <c:pt idx="1366">
                  <c:v>50</c:v>
                </c:pt>
                <c:pt idx="1367">
                  <c:v>50</c:v>
                </c:pt>
                <c:pt idx="1368">
                  <c:v>50</c:v>
                </c:pt>
                <c:pt idx="1369">
                  <c:v>50</c:v>
                </c:pt>
                <c:pt idx="1370">
                  <c:v>50</c:v>
                </c:pt>
                <c:pt idx="1371">
                  <c:v>50</c:v>
                </c:pt>
                <c:pt idx="1372">
                  <c:v>50</c:v>
                </c:pt>
                <c:pt idx="1373">
                  <c:v>50</c:v>
                </c:pt>
                <c:pt idx="1374">
                  <c:v>50</c:v>
                </c:pt>
                <c:pt idx="1375">
                  <c:v>50</c:v>
                </c:pt>
                <c:pt idx="1376">
                  <c:v>49</c:v>
                </c:pt>
                <c:pt idx="1377">
                  <c:v>49</c:v>
                </c:pt>
                <c:pt idx="1378">
                  <c:v>49</c:v>
                </c:pt>
                <c:pt idx="1379">
                  <c:v>49</c:v>
                </c:pt>
                <c:pt idx="1380">
                  <c:v>49</c:v>
                </c:pt>
                <c:pt idx="1381">
                  <c:v>49</c:v>
                </c:pt>
                <c:pt idx="1382">
                  <c:v>49</c:v>
                </c:pt>
                <c:pt idx="1383">
                  <c:v>49</c:v>
                </c:pt>
                <c:pt idx="1384">
                  <c:v>49</c:v>
                </c:pt>
                <c:pt idx="1385">
                  <c:v>49</c:v>
                </c:pt>
                <c:pt idx="1386">
                  <c:v>49</c:v>
                </c:pt>
                <c:pt idx="1387">
                  <c:v>49</c:v>
                </c:pt>
                <c:pt idx="1388">
                  <c:v>49</c:v>
                </c:pt>
                <c:pt idx="1389">
                  <c:v>49</c:v>
                </c:pt>
                <c:pt idx="1390">
                  <c:v>49</c:v>
                </c:pt>
                <c:pt idx="1391">
                  <c:v>49</c:v>
                </c:pt>
                <c:pt idx="1392">
                  <c:v>49</c:v>
                </c:pt>
                <c:pt idx="1393">
                  <c:v>49</c:v>
                </c:pt>
                <c:pt idx="1394">
                  <c:v>49</c:v>
                </c:pt>
                <c:pt idx="1395">
                  <c:v>49</c:v>
                </c:pt>
                <c:pt idx="1396">
                  <c:v>49</c:v>
                </c:pt>
                <c:pt idx="1397">
                  <c:v>49</c:v>
                </c:pt>
                <c:pt idx="1398">
                  <c:v>49</c:v>
                </c:pt>
                <c:pt idx="1399">
                  <c:v>49</c:v>
                </c:pt>
                <c:pt idx="1400">
                  <c:v>49</c:v>
                </c:pt>
                <c:pt idx="1401">
                  <c:v>49</c:v>
                </c:pt>
                <c:pt idx="1402">
                  <c:v>49</c:v>
                </c:pt>
                <c:pt idx="1403">
                  <c:v>49</c:v>
                </c:pt>
                <c:pt idx="1404">
                  <c:v>49</c:v>
                </c:pt>
                <c:pt idx="1405">
                  <c:v>49</c:v>
                </c:pt>
                <c:pt idx="1406">
                  <c:v>49</c:v>
                </c:pt>
                <c:pt idx="1407">
                  <c:v>49</c:v>
                </c:pt>
                <c:pt idx="1408">
                  <c:v>49</c:v>
                </c:pt>
                <c:pt idx="1409">
                  <c:v>49</c:v>
                </c:pt>
                <c:pt idx="1410">
                  <c:v>49</c:v>
                </c:pt>
                <c:pt idx="1411">
                  <c:v>49</c:v>
                </c:pt>
                <c:pt idx="1412">
                  <c:v>49</c:v>
                </c:pt>
                <c:pt idx="1413">
                  <c:v>49</c:v>
                </c:pt>
                <c:pt idx="1414">
                  <c:v>49</c:v>
                </c:pt>
                <c:pt idx="1415">
                  <c:v>49</c:v>
                </c:pt>
                <c:pt idx="1416">
                  <c:v>49</c:v>
                </c:pt>
                <c:pt idx="1417">
                  <c:v>49</c:v>
                </c:pt>
                <c:pt idx="1418">
                  <c:v>49</c:v>
                </c:pt>
                <c:pt idx="1419">
                  <c:v>49</c:v>
                </c:pt>
                <c:pt idx="1420">
                  <c:v>49</c:v>
                </c:pt>
                <c:pt idx="1421">
                  <c:v>49</c:v>
                </c:pt>
                <c:pt idx="1422">
                  <c:v>49</c:v>
                </c:pt>
                <c:pt idx="1423">
                  <c:v>49</c:v>
                </c:pt>
                <c:pt idx="1424">
                  <c:v>49</c:v>
                </c:pt>
                <c:pt idx="1425">
                  <c:v>49</c:v>
                </c:pt>
                <c:pt idx="1426">
                  <c:v>49</c:v>
                </c:pt>
                <c:pt idx="1427">
                  <c:v>49</c:v>
                </c:pt>
                <c:pt idx="1428">
                  <c:v>49</c:v>
                </c:pt>
                <c:pt idx="1429">
                  <c:v>49</c:v>
                </c:pt>
                <c:pt idx="1430">
                  <c:v>49</c:v>
                </c:pt>
                <c:pt idx="1431">
                  <c:v>49</c:v>
                </c:pt>
                <c:pt idx="1432">
                  <c:v>49</c:v>
                </c:pt>
                <c:pt idx="1433">
                  <c:v>49</c:v>
                </c:pt>
                <c:pt idx="1434">
                  <c:v>49</c:v>
                </c:pt>
                <c:pt idx="1435">
                  <c:v>49</c:v>
                </c:pt>
                <c:pt idx="1436">
                  <c:v>49</c:v>
                </c:pt>
                <c:pt idx="1437">
                  <c:v>49</c:v>
                </c:pt>
                <c:pt idx="1438">
                  <c:v>49</c:v>
                </c:pt>
                <c:pt idx="1439">
                  <c:v>49</c:v>
                </c:pt>
                <c:pt idx="1440">
                  <c:v>49</c:v>
                </c:pt>
                <c:pt idx="1441">
                  <c:v>49</c:v>
                </c:pt>
                <c:pt idx="1442">
                  <c:v>49</c:v>
                </c:pt>
                <c:pt idx="1443">
                  <c:v>49</c:v>
                </c:pt>
                <c:pt idx="1444">
                  <c:v>49</c:v>
                </c:pt>
                <c:pt idx="1445">
                  <c:v>49</c:v>
                </c:pt>
                <c:pt idx="1446">
                  <c:v>49</c:v>
                </c:pt>
                <c:pt idx="1447">
                  <c:v>49</c:v>
                </c:pt>
                <c:pt idx="1448">
                  <c:v>49</c:v>
                </c:pt>
                <c:pt idx="1449">
                  <c:v>49</c:v>
                </c:pt>
                <c:pt idx="1450">
                  <c:v>49</c:v>
                </c:pt>
                <c:pt idx="1451">
                  <c:v>49</c:v>
                </c:pt>
                <c:pt idx="1452">
                  <c:v>49</c:v>
                </c:pt>
                <c:pt idx="1453">
                  <c:v>49</c:v>
                </c:pt>
                <c:pt idx="1454">
                  <c:v>49</c:v>
                </c:pt>
                <c:pt idx="1455">
                  <c:v>49</c:v>
                </c:pt>
                <c:pt idx="1456">
                  <c:v>49</c:v>
                </c:pt>
                <c:pt idx="1457">
                  <c:v>49</c:v>
                </c:pt>
                <c:pt idx="1458">
                  <c:v>49</c:v>
                </c:pt>
                <c:pt idx="1459">
                  <c:v>49</c:v>
                </c:pt>
                <c:pt idx="1460">
                  <c:v>49</c:v>
                </c:pt>
                <c:pt idx="1461">
                  <c:v>49</c:v>
                </c:pt>
                <c:pt idx="1462">
                  <c:v>48</c:v>
                </c:pt>
                <c:pt idx="1463">
                  <c:v>48</c:v>
                </c:pt>
                <c:pt idx="1464">
                  <c:v>48</c:v>
                </c:pt>
                <c:pt idx="1465">
                  <c:v>48</c:v>
                </c:pt>
                <c:pt idx="1466">
                  <c:v>48</c:v>
                </c:pt>
                <c:pt idx="1467">
                  <c:v>48</c:v>
                </c:pt>
                <c:pt idx="1468">
                  <c:v>48</c:v>
                </c:pt>
                <c:pt idx="1469">
                  <c:v>48</c:v>
                </c:pt>
                <c:pt idx="1470">
                  <c:v>48</c:v>
                </c:pt>
                <c:pt idx="1471">
                  <c:v>48</c:v>
                </c:pt>
                <c:pt idx="1472">
                  <c:v>48</c:v>
                </c:pt>
                <c:pt idx="1473">
                  <c:v>48</c:v>
                </c:pt>
                <c:pt idx="1474">
                  <c:v>48</c:v>
                </c:pt>
                <c:pt idx="1475">
                  <c:v>48</c:v>
                </c:pt>
                <c:pt idx="1476">
                  <c:v>48</c:v>
                </c:pt>
                <c:pt idx="1477">
                  <c:v>48</c:v>
                </c:pt>
                <c:pt idx="1478">
                  <c:v>48</c:v>
                </c:pt>
                <c:pt idx="1479">
                  <c:v>48</c:v>
                </c:pt>
                <c:pt idx="1480">
                  <c:v>48</c:v>
                </c:pt>
                <c:pt idx="1481">
                  <c:v>48</c:v>
                </c:pt>
                <c:pt idx="1482">
                  <c:v>48</c:v>
                </c:pt>
                <c:pt idx="1483">
                  <c:v>48</c:v>
                </c:pt>
                <c:pt idx="1484">
                  <c:v>48</c:v>
                </c:pt>
                <c:pt idx="1485">
                  <c:v>48</c:v>
                </c:pt>
                <c:pt idx="1486">
                  <c:v>48</c:v>
                </c:pt>
                <c:pt idx="1487">
                  <c:v>48</c:v>
                </c:pt>
                <c:pt idx="1488">
                  <c:v>48</c:v>
                </c:pt>
                <c:pt idx="1489">
                  <c:v>48</c:v>
                </c:pt>
                <c:pt idx="1490">
                  <c:v>48</c:v>
                </c:pt>
                <c:pt idx="1491">
                  <c:v>48</c:v>
                </c:pt>
                <c:pt idx="1492">
                  <c:v>48</c:v>
                </c:pt>
                <c:pt idx="1493">
                  <c:v>48</c:v>
                </c:pt>
                <c:pt idx="1494">
                  <c:v>48</c:v>
                </c:pt>
                <c:pt idx="1495">
                  <c:v>48</c:v>
                </c:pt>
                <c:pt idx="1496">
                  <c:v>48</c:v>
                </c:pt>
                <c:pt idx="1497">
                  <c:v>48</c:v>
                </c:pt>
                <c:pt idx="1498">
                  <c:v>48</c:v>
                </c:pt>
                <c:pt idx="1499">
                  <c:v>48</c:v>
                </c:pt>
                <c:pt idx="1500">
                  <c:v>48</c:v>
                </c:pt>
                <c:pt idx="1501">
                  <c:v>48</c:v>
                </c:pt>
                <c:pt idx="1502">
                  <c:v>48</c:v>
                </c:pt>
                <c:pt idx="1503">
                  <c:v>48</c:v>
                </c:pt>
                <c:pt idx="1504">
                  <c:v>48</c:v>
                </c:pt>
                <c:pt idx="1505">
                  <c:v>48</c:v>
                </c:pt>
                <c:pt idx="1506">
                  <c:v>48</c:v>
                </c:pt>
                <c:pt idx="1507">
                  <c:v>48</c:v>
                </c:pt>
                <c:pt idx="1508">
                  <c:v>48</c:v>
                </c:pt>
                <c:pt idx="1509">
                  <c:v>48</c:v>
                </c:pt>
                <c:pt idx="1510">
                  <c:v>48</c:v>
                </c:pt>
                <c:pt idx="1511">
                  <c:v>48</c:v>
                </c:pt>
                <c:pt idx="1512">
                  <c:v>48</c:v>
                </c:pt>
                <c:pt idx="1513">
                  <c:v>48</c:v>
                </c:pt>
                <c:pt idx="1514">
                  <c:v>48</c:v>
                </c:pt>
                <c:pt idx="1515">
                  <c:v>48</c:v>
                </c:pt>
                <c:pt idx="1516">
                  <c:v>48</c:v>
                </c:pt>
                <c:pt idx="1517">
                  <c:v>48</c:v>
                </c:pt>
                <c:pt idx="1518">
                  <c:v>48</c:v>
                </c:pt>
                <c:pt idx="1519">
                  <c:v>48</c:v>
                </c:pt>
                <c:pt idx="1520">
                  <c:v>48</c:v>
                </c:pt>
                <c:pt idx="1521">
                  <c:v>48</c:v>
                </c:pt>
                <c:pt idx="1522">
                  <c:v>48</c:v>
                </c:pt>
                <c:pt idx="1523">
                  <c:v>48</c:v>
                </c:pt>
                <c:pt idx="1524">
                  <c:v>48</c:v>
                </c:pt>
                <c:pt idx="1525">
                  <c:v>48</c:v>
                </c:pt>
                <c:pt idx="1526">
                  <c:v>48</c:v>
                </c:pt>
                <c:pt idx="1527">
                  <c:v>48</c:v>
                </c:pt>
                <c:pt idx="1528">
                  <c:v>48</c:v>
                </c:pt>
                <c:pt idx="1529">
                  <c:v>48</c:v>
                </c:pt>
                <c:pt idx="1530">
                  <c:v>48</c:v>
                </c:pt>
                <c:pt idx="1531">
                  <c:v>47</c:v>
                </c:pt>
                <c:pt idx="1532">
                  <c:v>47</c:v>
                </c:pt>
                <c:pt idx="1533">
                  <c:v>47</c:v>
                </c:pt>
                <c:pt idx="1534">
                  <c:v>47</c:v>
                </c:pt>
                <c:pt idx="1535">
                  <c:v>47</c:v>
                </c:pt>
                <c:pt idx="1536">
                  <c:v>47</c:v>
                </c:pt>
                <c:pt idx="1537">
                  <c:v>47</c:v>
                </c:pt>
                <c:pt idx="1538">
                  <c:v>47</c:v>
                </c:pt>
                <c:pt idx="1539">
                  <c:v>47</c:v>
                </c:pt>
                <c:pt idx="1540">
                  <c:v>47</c:v>
                </c:pt>
                <c:pt idx="1541">
                  <c:v>47</c:v>
                </c:pt>
                <c:pt idx="1542">
                  <c:v>47</c:v>
                </c:pt>
                <c:pt idx="1543">
                  <c:v>47</c:v>
                </c:pt>
                <c:pt idx="1544">
                  <c:v>47</c:v>
                </c:pt>
                <c:pt idx="1545">
                  <c:v>47</c:v>
                </c:pt>
                <c:pt idx="1546">
                  <c:v>47</c:v>
                </c:pt>
                <c:pt idx="1547">
                  <c:v>47</c:v>
                </c:pt>
                <c:pt idx="1548">
                  <c:v>47</c:v>
                </c:pt>
                <c:pt idx="1549">
                  <c:v>47</c:v>
                </c:pt>
                <c:pt idx="1550">
                  <c:v>47</c:v>
                </c:pt>
                <c:pt idx="1551">
                  <c:v>47</c:v>
                </c:pt>
                <c:pt idx="1552">
                  <c:v>47</c:v>
                </c:pt>
                <c:pt idx="1553">
                  <c:v>47</c:v>
                </c:pt>
                <c:pt idx="1554">
                  <c:v>47</c:v>
                </c:pt>
                <c:pt idx="1555">
                  <c:v>47</c:v>
                </c:pt>
                <c:pt idx="1556">
                  <c:v>47</c:v>
                </c:pt>
                <c:pt idx="1557">
                  <c:v>47</c:v>
                </c:pt>
                <c:pt idx="1558">
                  <c:v>47</c:v>
                </c:pt>
                <c:pt idx="1559">
                  <c:v>47</c:v>
                </c:pt>
                <c:pt idx="1560">
                  <c:v>47</c:v>
                </c:pt>
                <c:pt idx="1561">
                  <c:v>47</c:v>
                </c:pt>
                <c:pt idx="1562">
                  <c:v>47</c:v>
                </c:pt>
                <c:pt idx="1563">
                  <c:v>47</c:v>
                </c:pt>
                <c:pt idx="1564">
                  <c:v>47</c:v>
                </c:pt>
                <c:pt idx="1565">
                  <c:v>47</c:v>
                </c:pt>
                <c:pt idx="1566">
                  <c:v>47</c:v>
                </c:pt>
                <c:pt idx="1567">
                  <c:v>47</c:v>
                </c:pt>
                <c:pt idx="1568">
                  <c:v>47</c:v>
                </c:pt>
                <c:pt idx="1569">
                  <c:v>47</c:v>
                </c:pt>
                <c:pt idx="1570">
                  <c:v>47</c:v>
                </c:pt>
                <c:pt idx="1571">
                  <c:v>47</c:v>
                </c:pt>
                <c:pt idx="1572">
                  <c:v>47</c:v>
                </c:pt>
                <c:pt idx="1573">
                  <c:v>47</c:v>
                </c:pt>
                <c:pt idx="1574">
                  <c:v>47</c:v>
                </c:pt>
                <c:pt idx="1575">
                  <c:v>47</c:v>
                </c:pt>
                <c:pt idx="1576">
                  <c:v>47</c:v>
                </c:pt>
                <c:pt idx="1577">
                  <c:v>47</c:v>
                </c:pt>
                <c:pt idx="1578">
                  <c:v>47</c:v>
                </c:pt>
                <c:pt idx="1579">
                  <c:v>47</c:v>
                </c:pt>
                <c:pt idx="1580">
                  <c:v>47</c:v>
                </c:pt>
                <c:pt idx="1581">
                  <c:v>47</c:v>
                </c:pt>
                <c:pt idx="1582">
                  <c:v>47</c:v>
                </c:pt>
                <c:pt idx="1583">
                  <c:v>47</c:v>
                </c:pt>
                <c:pt idx="1584">
                  <c:v>47</c:v>
                </c:pt>
                <c:pt idx="1585">
                  <c:v>47</c:v>
                </c:pt>
                <c:pt idx="1586">
                  <c:v>47</c:v>
                </c:pt>
                <c:pt idx="1587">
                  <c:v>47</c:v>
                </c:pt>
                <c:pt idx="1588">
                  <c:v>47</c:v>
                </c:pt>
                <c:pt idx="1589">
                  <c:v>47</c:v>
                </c:pt>
                <c:pt idx="1590">
                  <c:v>47</c:v>
                </c:pt>
                <c:pt idx="1591">
                  <c:v>47</c:v>
                </c:pt>
                <c:pt idx="1592">
                  <c:v>47</c:v>
                </c:pt>
                <c:pt idx="1593">
                  <c:v>47</c:v>
                </c:pt>
                <c:pt idx="1594">
                  <c:v>47</c:v>
                </c:pt>
                <c:pt idx="1595">
                  <c:v>47</c:v>
                </c:pt>
                <c:pt idx="1596">
                  <c:v>47</c:v>
                </c:pt>
                <c:pt idx="1597">
                  <c:v>46</c:v>
                </c:pt>
                <c:pt idx="1598">
                  <c:v>46</c:v>
                </c:pt>
                <c:pt idx="1599">
                  <c:v>46</c:v>
                </c:pt>
                <c:pt idx="1600">
                  <c:v>46</c:v>
                </c:pt>
                <c:pt idx="1601">
                  <c:v>46</c:v>
                </c:pt>
                <c:pt idx="1602">
                  <c:v>46</c:v>
                </c:pt>
                <c:pt idx="1603">
                  <c:v>46</c:v>
                </c:pt>
                <c:pt idx="1604">
                  <c:v>46</c:v>
                </c:pt>
                <c:pt idx="1605">
                  <c:v>46</c:v>
                </c:pt>
                <c:pt idx="1606">
                  <c:v>46</c:v>
                </c:pt>
                <c:pt idx="1607">
                  <c:v>46</c:v>
                </c:pt>
                <c:pt idx="1608">
                  <c:v>46</c:v>
                </c:pt>
                <c:pt idx="1609">
                  <c:v>46</c:v>
                </c:pt>
                <c:pt idx="1610">
                  <c:v>46</c:v>
                </c:pt>
                <c:pt idx="1611">
                  <c:v>46</c:v>
                </c:pt>
                <c:pt idx="1612">
                  <c:v>46</c:v>
                </c:pt>
                <c:pt idx="1613">
                  <c:v>46</c:v>
                </c:pt>
                <c:pt idx="1614">
                  <c:v>46</c:v>
                </c:pt>
                <c:pt idx="1615">
                  <c:v>46</c:v>
                </c:pt>
                <c:pt idx="1616">
                  <c:v>46</c:v>
                </c:pt>
                <c:pt idx="1617">
                  <c:v>46</c:v>
                </c:pt>
                <c:pt idx="1618">
                  <c:v>46</c:v>
                </c:pt>
                <c:pt idx="1619">
                  <c:v>46</c:v>
                </c:pt>
                <c:pt idx="1620">
                  <c:v>46</c:v>
                </c:pt>
                <c:pt idx="1621">
                  <c:v>46</c:v>
                </c:pt>
                <c:pt idx="1622">
                  <c:v>46</c:v>
                </c:pt>
                <c:pt idx="1623">
                  <c:v>46</c:v>
                </c:pt>
                <c:pt idx="1624">
                  <c:v>46</c:v>
                </c:pt>
                <c:pt idx="1625">
                  <c:v>46</c:v>
                </c:pt>
                <c:pt idx="1626">
                  <c:v>46</c:v>
                </c:pt>
                <c:pt idx="1627">
                  <c:v>46</c:v>
                </c:pt>
                <c:pt idx="1628">
                  <c:v>46</c:v>
                </c:pt>
                <c:pt idx="1629">
                  <c:v>46</c:v>
                </c:pt>
                <c:pt idx="1630">
                  <c:v>46</c:v>
                </c:pt>
                <c:pt idx="1631">
                  <c:v>46</c:v>
                </c:pt>
                <c:pt idx="1632">
                  <c:v>46</c:v>
                </c:pt>
                <c:pt idx="1633">
                  <c:v>46</c:v>
                </c:pt>
                <c:pt idx="1634">
                  <c:v>46</c:v>
                </c:pt>
                <c:pt idx="1635">
                  <c:v>46</c:v>
                </c:pt>
                <c:pt idx="1636">
                  <c:v>46</c:v>
                </c:pt>
                <c:pt idx="1637">
                  <c:v>46</c:v>
                </c:pt>
                <c:pt idx="1638">
                  <c:v>46</c:v>
                </c:pt>
                <c:pt idx="1639">
                  <c:v>46</c:v>
                </c:pt>
                <c:pt idx="1640">
                  <c:v>46</c:v>
                </c:pt>
                <c:pt idx="1641">
                  <c:v>46</c:v>
                </c:pt>
                <c:pt idx="1642">
                  <c:v>45</c:v>
                </c:pt>
                <c:pt idx="1643">
                  <c:v>45</c:v>
                </c:pt>
                <c:pt idx="1644">
                  <c:v>45</c:v>
                </c:pt>
                <c:pt idx="1645">
                  <c:v>45</c:v>
                </c:pt>
                <c:pt idx="1646">
                  <c:v>45</c:v>
                </c:pt>
                <c:pt idx="1647">
                  <c:v>45</c:v>
                </c:pt>
                <c:pt idx="1648">
                  <c:v>45</c:v>
                </c:pt>
                <c:pt idx="1649">
                  <c:v>45</c:v>
                </c:pt>
                <c:pt idx="1650">
                  <c:v>45</c:v>
                </c:pt>
                <c:pt idx="1651">
                  <c:v>45</c:v>
                </c:pt>
                <c:pt idx="1652">
                  <c:v>45</c:v>
                </c:pt>
                <c:pt idx="1653">
                  <c:v>45</c:v>
                </c:pt>
                <c:pt idx="1654">
                  <c:v>45</c:v>
                </c:pt>
                <c:pt idx="1655">
                  <c:v>45</c:v>
                </c:pt>
                <c:pt idx="1656">
                  <c:v>45</c:v>
                </c:pt>
                <c:pt idx="1657">
                  <c:v>45</c:v>
                </c:pt>
                <c:pt idx="1658">
                  <c:v>45</c:v>
                </c:pt>
                <c:pt idx="1659">
                  <c:v>45</c:v>
                </c:pt>
                <c:pt idx="1660">
                  <c:v>45</c:v>
                </c:pt>
                <c:pt idx="1661">
                  <c:v>45</c:v>
                </c:pt>
                <c:pt idx="1662">
                  <c:v>45</c:v>
                </c:pt>
                <c:pt idx="1663">
                  <c:v>45</c:v>
                </c:pt>
                <c:pt idx="1664">
                  <c:v>45</c:v>
                </c:pt>
                <c:pt idx="1665">
                  <c:v>45</c:v>
                </c:pt>
                <c:pt idx="1666">
                  <c:v>45</c:v>
                </c:pt>
                <c:pt idx="1667">
                  <c:v>45</c:v>
                </c:pt>
                <c:pt idx="1668">
                  <c:v>45</c:v>
                </c:pt>
                <c:pt idx="1669">
                  <c:v>45</c:v>
                </c:pt>
                <c:pt idx="1670">
                  <c:v>45</c:v>
                </c:pt>
                <c:pt idx="1671">
                  <c:v>45</c:v>
                </c:pt>
                <c:pt idx="1672">
                  <c:v>45</c:v>
                </c:pt>
                <c:pt idx="1673">
                  <c:v>45</c:v>
                </c:pt>
                <c:pt idx="1674">
                  <c:v>45</c:v>
                </c:pt>
                <c:pt idx="1675">
                  <c:v>45</c:v>
                </c:pt>
                <c:pt idx="1676">
                  <c:v>45</c:v>
                </c:pt>
                <c:pt idx="1677">
                  <c:v>45</c:v>
                </c:pt>
                <c:pt idx="1678">
                  <c:v>45</c:v>
                </c:pt>
                <c:pt idx="1679">
                  <c:v>45</c:v>
                </c:pt>
                <c:pt idx="1680">
                  <c:v>45</c:v>
                </c:pt>
                <c:pt idx="1681">
                  <c:v>45</c:v>
                </c:pt>
                <c:pt idx="1682">
                  <c:v>45</c:v>
                </c:pt>
                <c:pt idx="1683">
                  <c:v>45</c:v>
                </c:pt>
                <c:pt idx="1684">
                  <c:v>45</c:v>
                </c:pt>
                <c:pt idx="1685">
                  <c:v>45</c:v>
                </c:pt>
                <c:pt idx="1686">
                  <c:v>45</c:v>
                </c:pt>
                <c:pt idx="1687">
                  <c:v>45</c:v>
                </c:pt>
                <c:pt idx="1688">
                  <c:v>45</c:v>
                </c:pt>
                <c:pt idx="1689">
                  <c:v>45</c:v>
                </c:pt>
                <c:pt idx="1690">
                  <c:v>45</c:v>
                </c:pt>
                <c:pt idx="1691">
                  <c:v>45</c:v>
                </c:pt>
                <c:pt idx="1692">
                  <c:v>45</c:v>
                </c:pt>
                <c:pt idx="1693">
                  <c:v>45</c:v>
                </c:pt>
                <c:pt idx="1694">
                  <c:v>45</c:v>
                </c:pt>
                <c:pt idx="1695">
                  <c:v>45</c:v>
                </c:pt>
                <c:pt idx="1696">
                  <c:v>45</c:v>
                </c:pt>
                <c:pt idx="1697">
                  <c:v>45</c:v>
                </c:pt>
                <c:pt idx="1698">
                  <c:v>45</c:v>
                </c:pt>
                <c:pt idx="1699">
                  <c:v>45</c:v>
                </c:pt>
                <c:pt idx="1700">
                  <c:v>45</c:v>
                </c:pt>
                <c:pt idx="1701">
                  <c:v>45</c:v>
                </c:pt>
                <c:pt idx="1702">
                  <c:v>44</c:v>
                </c:pt>
                <c:pt idx="1703">
                  <c:v>44</c:v>
                </c:pt>
                <c:pt idx="1704">
                  <c:v>44</c:v>
                </c:pt>
                <c:pt idx="1705">
                  <c:v>44</c:v>
                </c:pt>
                <c:pt idx="1706">
                  <c:v>44</c:v>
                </c:pt>
                <c:pt idx="1707">
                  <c:v>44</c:v>
                </c:pt>
                <c:pt idx="1708">
                  <c:v>44</c:v>
                </c:pt>
                <c:pt idx="1709">
                  <c:v>44</c:v>
                </c:pt>
                <c:pt idx="1710">
                  <c:v>44</c:v>
                </c:pt>
                <c:pt idx="1711">
                  <c:v>44</c:v>
                </c:pt>
                <c:pt idx="1712">
                  <c:v>44</c:v>
                </c:pt>
                <c:pt idx="1713">
                  <c:v>44</c:v>
                </c:pt>
                <c:pt idx="1714">
                  <c:v>44</c:v>
                </c:pt>
                <c:pt idx="1715">
                  <c:v>44</c:v>
                </c:pt>
                <c:pt idx="1716">
                  <c:v>44</c:v>
                </c:pt>
                <c:pt idx="1717">
                  <c:v>44</c:v>
                </c:pt>
                <c:pt idx="1718">
                  <c:v>44</c:v>
                </c:pt>
                <c:pt idx="1719">
                  <c:v>44</c:v>
                </c:pt>
                <c:pt idx="1720">
                  <c:v>44</c:v>
                </c:pt>
                <c:pt idx="1721">
                  <c:v>44</c:v>
                </c:pt>
                <c:pt idx="1722">
                  <c:v>44</c:v>
                </c:pt>
                <c:pt idx="1723">
                  <c:v>44</c:v>
                </c:pt>
                <c:pt idx="1724">
                  <c:v>44</c:v>
                </c:pt>
                <c:pt idx="1725">
                  <c:v>44</c:v>
                </c:pt>
                <c:pt idx="1726">
                  <c:v>44</c:v>
                </c:pt>
                <c:pt idx="1727">
                  <c:v>44</c:v>
                </c:pt>
                <c:pt idx="1728">
                  <c:v>44</c:v>
                </c:pt>
                <c:pt idx="1729">
                  <c:v>44</c:v>
                </c:pt>
                <c:pt idx="1730">
                  <c:v>44</c:v>
                </c:pt>
                <c:pt idx="1731">
                  <c:v>44</c:v>
                </c:pt>
                <c:pt idx="1732">
                  <c:v>44</c:v>
                </c:pt>
                <c:pt idx="1733">
                  <c:v>44</c:v>
                </c:pt>
                <c:pt idx="1734">
                  <c:v>44</c:v>
                </c:pt>
                <c:pt idx="1735">
                  <c:v>44</c:v>
                </c:pt>
                <c:pt idx="1736">
                  <c:v>44</c:v>
                </c:pt>
                <c:pt idx="1737">
                  <c:v>44</c:v>
                </c:pt>
                <c:pt idx="1738">
                  <c:v>44</c:v>
                </c:pt>
                <c:pt idx="1739">
                  <c:v>44</c:v>
                </c:pt>
                <c:pt idx="1740">
                  <c:v>43</c:v>
                </c:pt>
                <c:pt idx="1741">
                  <c:v>43</c:v>
                </c:pt>
                <c:pt idx="1742">
                  <c:v>43</c:v>
                </c:pt>
                <c:pt idx="1743">
                  <c:v>43</c:v>
                </c:pt>
                <c:pt idx="1744">
                  <c:v>43</c:v>
                </c:pt>
                <c:pt idx="1745">
                  <c:v>43</c:v>
                </c:pt>
                <c:pt idx="1746">
                  <c:v>43</c:v>
                </c:pt>
                <c:pt idx="1747">
                  <c:v>43</c:v>
                </c:pt>
                <c:pt idx="1748">
                  <c:v>43</c:v>
                </c:pt>
                <c:pt idx="1749">
                  <c:v>43</c:v>
                </c:pt>
                <c:pt idx="1750">
                  <c:v>43</c:v>
                </c:pt>
                <c:pt idx="1751">
                  <c:v>43</c:v>
                </c:pt>
                <c:pt idx="1752">
                  <c:v>43</c:v>
                </c:pt>
                <c:pt idx="1753">
                  <c:v>43</c:v>
                </c:pt>
                <c:pt idx="1754">
                  <c:v>43</c:v>
                </c:pt>
                <c:pt idx="1755">
                  <c:v>43</c:v>
                </c:pt>
                <c:pt idx="1756">
                  <c:v>43</c:v>
                </c:pt>
                <c:pt idx="1757">
                  <c:v>43</c:v>
                </c:pt>
                <c:pt idx="1758">
                  <c:v>43</c:v>
                </c:pt>
                <c:pt idx="1759">
                  <c:v>43</c:v>
                </c:pt>
                <c:pt idx="1760">
                  <c:v>43</c:v>
                </c:pt>
                <c:pt idx="1761">
                  <c:v>43</c:v>
                </c:pt>
                <c:pt idx="1762">
                  <c:v>43</c:v>
                </c:pt>
                <c:pt idx="1763">
                  <c:v>42</c:v>
                </c:pt>
                <c:pt idx="1764">
                  <c:v>42</c:v>
                </c:pt>
                <c:pt idx="1765">
                  <c:v>42</c:v>
                </c:pt>
                <c:pt idx="1766">
                  <c:v>42</c:v>
                </c:pt>
                <c:pt idx="1767">
                  <c:v>42</c:v>
                </c:pt>
                <c:pt idx="1768">
                  <c:v>42</c:v>
                </c:pt>
                <c:pt idx="1769">
                  <c:v>42</c:v>
                </c:pt>
                <c:pt idx="1770">
                  <c:v>42</c:v>
                </c:pt>
                <c:pt idx="1771">
                  <c:v>42</c:v>
                </c:pt>
                <c:pt idx="1772">
                  <c:v>42</c:v>
                </c:pt>
                <c:pt idx="1773">
                  <c:v>42</c:v>
                </c:pt>
                <c:pt idx="1774">
                  <c:v>42</c:v>
                </c:pt>
                <c:pt idx="1775">
                  <c:v>42</c:v>
                </c:pt>
                <c:pt idx="1776">
                  <c:v>42</c:v>
                </c:pt>
                <c:pt idx="1777">
                  <c:v>42</c:v>
                </c:pt>
                <c:pt idx="1778">
                  <c:v>42</c:v>
                </c:pt>
                <c:pt idx="1779">
                  <c:v>41</c:v>
                </c:pt>
                <c:pt idx="1780">
                  <c:v>41</c:v>
                </c:pt>
                <c:pt idx="1781">
                  <c:v>41</c:v>
                </c:pt>
                <c:pt idx="1782">
                  <c:v>41</c:v>
                </c:pt>
                <c:pt idx="1783">
                  <c:v>41</c:v>
                </c:pt>
                <c:pt idx="1784">
                  <c:v>41</c:v>
                </c:pt>
                <c:pt idx="1785">
                  <c:v>41</c:v>
                </c:pt>
                <c:pt idx="1786">
                  <c:v>41</c:v>
                </c:pt>
                <c:pt idx="1787">
                  <c:v>41</c:v>
                </c:pt>
                <c:pt idx="1788">
                  <c:v>41</c:v>
                </c:pt>
                <c:pt idx="1789">
                  <c:v>41</c:v>
                </c:pt>
                <c:pt idx="1790">
                  <c:v>41</c:v>
                </c:pt>
                <c:pt idx="1791">
                  <c:v>41</c:v>
                </c:pt>
                <c:pt idx="1792">
                  <c:v>41</c:v>
                </c:pt>
                <c:pt idx="1793">
                  <c:v>41</c:v>
                </c:pt>
                <c:pt idx="1794">
                  <c:v>41</c:v>
                </c:pt>
                <c:pt idx="1795">
                  <c:v>41</c:v>
                </c:pt>
                <c:pt idx="1796">
                  <c:v>41</c:v>
                </c:pt>
                <c:pt idx="1797">
                  <c:v>41</c:v>
                </c:pt>
                <c:pt idx="1798">
                  <c:v>41</c:v>
                </c:pt>
                <c:pt idx="1799">
                  <c:v>41</c:v>
                </c:pt>
                <c:pt idx="1800">
                  <c:v>41</c:v>
                </c:pt>
                <c:pt idx="1801">
                  <c:v>41</c:v>
                </c:pt>
                <c:pt idx="1802">
                  <c:v>41</c:v>
                </c:pt>
                <c:pt idx="1803">
                  <c:v>41</c:v>
                </c:pt>
                <c:pt idx="1804">
                  <c:v>41</c:v>
                </c:pt>
                <c:pt idx="1805">
                  <c:v>41</c:v>
                </c:pt>
                <c:pt idx="1806">
                  <c:v>40</c:v>
                </c:pt>
                <c:pt idx="1807">
                  <c:v>40</c:v>
                </c:pt>
                <c:pt idx="1808">
                  <c:v>40</c:v>
                </c:pt>
                <c:pt idx="1809">
                  <c:v>40</c:v>
                </c:pt>
                <c:pt idx="1810">
                  <c:v>40</c:v>
                </c:pt>
                <c:pt idx="1811">
                  <c:v>40</c:v>
                </c:pt>
                <c:pt idx="1812">
                  <c:v>40</c:v>
                </c:pt>
                <c:pt idx="1813">
                  <c:v>40</c:v>
                </c:pt>
                <c:pt idx="1814">
                  <c:v>40</c:v>
                </c:pt>
                <c:pt idx="1815">
                  <c:v>40</c:v>
                </c:pt>
                <c:pt idx="1816">
                  <c:v>40</c:v>
                </c:pt>
                <c:pt idx="1817">
                  <c:v>40</c:v>
                </c:pt>
                <c:pt idx="1818">
                  <c:v>40</c:v>
                </c:pt>
                <c:pt idx="1819">
                  <c:v>40</c:v>
                </c:pt>
                <c:pt idx="1820">
                  <c:v>40</c:v>
                </c:pt>
                <c:pt idx="1821">
                  <c:v>40</c:v>
                </c:pt>
                <c:pt idx="1822">
                  <c:v>39</c:v>
                </c:pt>
                <c:pt idx="1823">
                  <c:v>39</c:v>
                </c:pt>
                <c:pt idx="1824">
                  <c:v>39</c:v>
                </c:pt>
                <c:pt idx="1825">
                  <c:v>39</c:v>
                </c:pt>
                <c:pt idx="1826">
                  <c:v>39</c:v>
                </c:pt>
                <c:pt idx="1827">
                  <c:v>39</c:v>
                </c:pt>
                <c:pt idx="1828">
                  <c:v>39</c:v>
                </c:pt>
                <c:pt idx="1829">
                  <c:v>39</c:v>
                </c:pt>
                <c:pt idx="1830">
                  <c:v>39</c:v>
                </c:pt>
                <c:pt idx="1831">
                  <c:v>39</c:v>
                </c:pt>
                <c:pt idx="1832">
                  <c:v>39</c:v>
                </c:pt>
                <c:pt idx="1833">
                  <c:v>39</c:v>
                </c:pt>
                <c:pt idx="1834">
                  <c:v>38</c:v>
                </c:pt>
                <c:pt idx="1835">
                  <c:v>38</c:v>
                </c:pt>
                <c:pt idx="1836">
                  <c:v>38</c:v>
                </c:pt>
                <c:pt idx="1837">
                  <c:v>38</c:v>
                </c:pt>
                <c:pt idx="1838">
                  <c:v>38</c:v>
                </c:pt>
                <c:pt idx="1839">
                  <c:v>38</c:v>
                </c:pt>
                <c:pt idx="1840">
                  <c:v>38</c:v>
                </c:pt>
                <c:pt idx="1841">
                  <c:v>38</c:v>
                </c:pt>
                <c:pt idx="1842">
                  <c:v>38</c:v>
                </c:pt>
                <c:pt idx="1843">
                  <c:v>38</c:v>
                </c:pt>
                <c:pt idx="1844">
                  <c:v>38</c:v>
                </c:pt>
                <c:pt idx="1845">
                  <c:v>37</c:v>
                </c:pt>
                <c:pt idx="1846">
                  <c:v>37</c:v>
                </c:pt>
                <c:pt idx="1847">
                  <c:v>37</c:v>
                </c:pt>
                <c:pt idx="1848">
                  <c:v>37</c:v>
                </c:pt>
                <c:pt idx="1849">
                  <c:v>37</c:v>
                </c:pt>
                <c:pt idx="1850">
                  <c:v>37</c:v>
                </c:pt>
                <c:pt idx="1851">
                  <c:v>37</c:v>
                </c:pt>
                <c:pt idx="1852">
                  <c:v>37</c:v>
                </c:pt>
                <c:pt idx="1853">
                  <c:v>37</c:v>
                </c:pt>
                <c:pt idx="1854">
                  <c:v>37</c:v>
                </c:pt>
                <c:pt idx="1855">
                  <c:v>36</c:v>
                </c:pt>
                <c:pt idx="1856">
                  <c:v>36</c:v>
                </c:pt>
                <c:pt idx="1857">
                  <c:v>36</c:v>
                </c:pt>
                <c:pt idx="1858">
                  <c:v>36</c:v>
                </c:pt>
                <c:pt idx="1859">
                  <c:v>36</c:v>
                </c:pt>
                <c:pt idx="1860">
                  <c:v>36</c:v>
                </c:pt>
                <c:pt idx="1861">
                  <c:v>35</c:v>
                </c:pt>
                <c:pt idx="1862">
                  <c:v>35</c:v>
                </c:pt>
                <c:pt idx="1863">
                  <c:v>35</c:v>
                </c:pt>
                <c:pt idx="1864">
                  <c:v>35</c:v>
                </c:pt>
                <c:pt idx="1865">
                  <c:v>35</c:v>
                </c:pt>
                <c:pt idx="1866">
                  <c:v>35</c:v>
                </c:pt>
                <c:pt idx="1867">
                  <c:v>35</c:v>
                </c:pt>
                <c:pt idx="1868">
                  <c:v>35</c:v>
                </c:pt>
                <c:pt idx="1869">
                  <c:v>35</c:v>
                </c:pt>
                <c:pt idx="1870">
                  <c:v>35</c:v>
                </c:pt>
                <c:pt idx="1871">
                  <c:v>34</c:v>
                </c:pt>
                <c:pt idx="1872">
                  <c:v>34</c:v>
                </c:pt>
                <c:pt idx="1873">
                  <c:v>34</c:v>
                </c:pt>
                <c:pt idx="1874">
                  <c:v>34</c:v>
                </c:pt>
                <c:pt idx="1875">
                  <c:v>34</c:v>
                </c:pt>
                <c:pt idx="1876">
                  <c:v>34</c:v>
                </c:pt>
                <c:pt idx="1877">
                  <c:v>34</c:v>
                </c:pt>
                <c:pt idx="1878">
                  <c:v>34</c:v>
                </c:pt>
                <c:pt idx="1879">
                  <c:v>34</c:v>
                </c:pt>
                <c:pt idx="1880">
                  <c:v>34</c:v>
                </c:pt>
                <c:pt idx="1881">
                  <c:v>34</c:v>
                </c:pt>
                <c:pt idx="1882">
                  <c:v>34</c:v>
                </c:pt>
                <c:pt idx="1883">
                  <c:v>34</c:v>
                </c:pt>
                <c:pt idx="1884">
                  <c:v>34</c:v>
                </c:pt>
                <c:pt idx="1885">
                  <c:v>33</c:v>
                </c:pt>
                <c:pt idx="1886">
                  <c:v>33</c:v>
                </c:pt>
                <c:pt idx="1887">
                  <c:v>33</c:v>
                </c:pt>
                <c:pt idx="1888">
                  <c:v>33</c:v>
                </c:pt>
                <c:pt idx="1889">
                  <c:v>33</c:v>
                </c:pt>
                <c:pt idx="1890">
                  <c:v>33</c:v>
                </c:pt>
                <c:pt idx="1891">
                  <c:v>33</c:v>
                </c:pt>
                <c:pt idx="1892">
                  <c:v>32</c:v>
                </c:pt>
                <c:pt idx="1893">
                  <c:v>32</c:v>
                </c:pt>
                <c:pt idx="1894">
                  <c:v>32</c:v>
                </c:pt>
                <c:pt idx="1895">
                  <c:v>32</c:v>
                </c:pt>
                <c:pt idx="1896">
                  <c:v>32</c:v>
                </c:pt>
                <c:pt idx="1897">
                  <c:v>32</c:v>
                </c:pt>
                <c:pt idx="1898">
                  <c:v>32</c:v>
                </c:pt>
                <c:pt idx="1899">
                  <c:v>32</c:v>
                </c:pt>
                <c:pt idx="1900">
                  <c:v>31</c:v>
                </c:pt>
                <c:pt idx="1901">
                  <c:v>31</c:v>
                </c:pt>
                <c:pt idx="1902">
                  <c:v>31</c:v>
                </c:pt>
                <c:pt idx="1903">
                  <c:v>31</c:v>
                </c:pt>
                <c:pt idx="1904">
                  <c:v>31</c:v>
                </c:pt>
                <c:pt idx="1905">
                  <c:v>31</c:v>
                </c:pt>
                <c:pt idx="1906">
                  <c:v>31</c:v>
                </c:pt>
                <c:pt idx="1907">
                  <c:v>31</c:v>
                </c:pt>
                <c:pt idx="1908">
                  <c:v>31</c:v>
                </c:pt>
                <c:pt idx="1909">
                  <c:v>31</c:v>
                </c:pt>
                <c:pt idx="1910">
                  <c:v>30</c:v>
                </c:pt>
                <c:pt idx="1911">
                  <c:v>30</c:v>
                </c:pt>
                <c:pt idx="1912">
                  <c:v>30</c:v>
                </c:pt>
                <c:pt idx="1913">
                  <c:v>30</c:v>
                </c:pt>
                <c:pt idx="1914">
                  <c:v>30</c:v>
                </c:pt>
                <c:pt idx="1915">
                  <c:v>29</c:v>
                </c:pt>
                <c:pt idx="1916">
                  <c:v>29</c:v>
                </c:pt>
                <c:pt idx="1917">
                  <c:v>29</c:v>
                </c:pt>
                <c:pt idx="1918">
                  <c:v>29</c:v>
                </c:pt>
                <c:pt idx="1919">
                  <c:v>29</c:v>
                </c:pt>
                <c:pt idx="1920">
                  <c:v>29</c:v>
                </c:pt>
                <c:pt idx="1921">
                  <c:v>29</c:v>
                </c:pt>
                <c:pt idx="1922">
                  <c:v>28</c:v>
                </c:pt>
                <c:pt idx="1923">
                  <c:v>28</c:v>
                </c:pt>
                <c:pt idx="1924">
                  <c:v>28</c:v>
                </c:pt>
                <c:pt idx="1925">
                  <c:v>28</c:v>
                </c:pt>
                <c:pt idx="1926">
                  <c:v>28</c:v>
                </c:pt>
                <c:pt idx="1927">
                  <c:v>28</c:v>
                </c:pt>
                <c:pt idx="1928">
                  <c:v>28</c:v>
                </c:pt>
                <c:pt idx="1929">
                  <c:v>27</c:v>
                </c:pt>
                <c:pt idx="1930">
                  <c:v>27</c:v>
                </c:pt>
                <c:pt idx="1931">
                  <c:v>27</c:v>
                </c:pt>
                <c:pt idx="1932">
                  <c:v>27</c:v>
                </c:pt>
                <c:pt idx="1933">
                  <c:v>27</c:v>
                </c:pt>
                <c:pt idx="1934">
                  <c:v>26</c:v>
                </c:pt>
                <c:pt idx="1935">
                  <c:v>26</c:v>
                </c:pt>
                <c:pt idx="1936">
                  <c:v>26</c:v>
                </c:pt>
                <c:pt idx="1937">
                  <c:v>26</c:v>
                </c:pt>
                <c:pt idx="1938">
                  <c:v>25</c:v>
                </c:pt>
                <c:pt idx="1939">
                  <c:v>24</c:v>
                </c:pt>
                <c:pt idx="1940">
                  <c:v>23</c:v>
                </c:pt>
                <c:pt idx="1941">
                  <c:v>23</c:v>
                </c:pt>
                <c:pt idx="1942">
                  <c:v>23</c:v>
                </c:pt>
                <c:pt idx="1943">
                  <c:v>22</c:v>
                </c:pt>
                <c:pt idx="1944">
                  <c:v>22</c:v>
                </c:pt>
                <c:pt idx="1945">
                  <c:v>21</c:v>
                </c:pt>
                <c:pt idx="1946">
                  <c:v>21</c:v>
                </c:pt>
                <c:pt idx="1947">
                  <c:v>21</c:v>
                </c:pt>
                <c:pt idx="1948">
                  <c:v>20</c:v>
                </c:pt>
                <c:pt idx="1949">
                  <c:v>20</c:v>
                </c:pt>
                <c:pt idx="1950">
                  <c:v>19</c:v>
                </c:pt>
                <c:pt idx="1951">
                  <c:v>19</c:v>
                </c:pt>
                <c:pt idx="1952">
                  <c:v>17</c:v>
                </c:pt>
                <c:pt idx="1953">
                  <c:v>17</c:v>
                </c:pt>
                <c:pt idx="1954">
                  <c:v>17</c:v>
                </c:pt>
                <c:pt idx="1955">
                  <c:v>16</c:v>
                </c:pt>
                <c:pt idx="1956">
                  <c:v>16</c:v>
                </c:pt>
                <c:pt idx="1957">
                  <c:v>16</c:v>
                </c:pt>
                <c:pt idx="1958">
                  <c:v>16</c:v>
                </c:pt>
                <c:pt idx="1959">
                  <c:v>15</c:v>
                </c:pt>
                <c:pt idx="1960">
                  <c:v>15</c:v>
                </c:pt>
                <c:pt idx="1961">
                  <c:v>14</c:v>
                </c:pt>
                <c:pt idx="1962">
                  <c:v>13</c:v>
                </c:pt>
                <c:pt idx="1963">
                  <c:v>13</c:v>
                </c:pt>
                <c:pt idx="1964">
                  <c:v>13</c:v>
                </c:pt>
                <c:pt idx="1965">
                  <c:v>13</c:v>
                </c:pt>
                <c:pt idx="1966">
                  <c:v>13</c:v>
                </c:pt>
                <c:pt idx="1967">
                  <c:v>12</c:v>
                </c:pt>
                <c:pt idx="1968">
                  <c:v>12</c:v>
                </c:pt>
                <c:pt idx="1969">
                  <c:v>12</c:v>
                </c:pt>
                <c:pt idx="1970">
                  <c:v>12</c:v>
                </c:pt>
                <c:pt idx="1971">
                  <c:v>12</c:v>
                </c:pt>
                <c:pt idx="1972">
                  <c:v>12</c:v>
                </c:pt>
                <c:pt idx="1973">
                  <c:v>11</c:v>
                </c:pt>
                <c:pt idx="1974">
                  <c:v>11</c:v>
                </c:pt>
                <c:pt idx="1975">
                  <c:v>10</c:v>
                </c:pt>
                <c:pt idx="1976">
                  <c:v>10</c:v>
                </c:pt>
                <c:pt idx="1977">
                  <c:v>10</c:v>
                </c:pt>
                <c:pt idx="1978">
                  <c:v>10</c:v>
                </c:pt>
                <c:pt idx="1979">
                  <c:v>10</c:v>
                </c:pt>
                <c:pt idx="1980">
                  <c:v>10</c:v>
                </c:pt>
                <c:pt idx="1981">
                  <c:v>9</c:v>
                </c:pt>
                <c:pt idx="1982">
                  <c:v>9</c:v>
                </c:pt>
                <c:pt idx="1983">
                  <c:v>9</c:v>
                </c:pt>
                <c:pt idx="1984">
                  <c:v>8</c:v>
                </c:pt>
                <c:pt idx="1985">
                  <c:v>8</c:v>
                </c:pt>
                <c:pt idx="1986">
                  <c:v>7</c:v>
                </c:pt>
                <c:pt idx="1987">
                  <c:v>7</c:v>
                </c:pt>
                <c:pt idx="1988">
                  <c:v>7</c:v>
                </c:pt>
                <c:pt idx="1989">
                  <c:v>7</c:v>
                </c:pt>
                <c:pt idx="1990">
                  <c:v>6</c:v>
                </c:pt>
                <c:pt idx="1991">
                  <c:v>6</c:v>
                </c:pt>
                <c:pt idx="1992">
                  <c:v>5</c:v>
                </c:pt>
                <c:pt idx="1993">
                  <c:v>5</c:v>
                </c:pt>
                <c:pt idx="1994">
                  <c:v>5</c:v>
                </c:pt>
                <c:pt idx="1995">
                  <c:v>4</c:v>
                </c:pt>
                <c:pt idx="1996">
                  <c:v>4</c:v>
                </c:pt>
                <c:pt idx="1997">
                  <c:v>3</c:v>
                </c:pt>
                <c:pt idx="1998">
                  <c:v>3</c:v>
                </c:pt>
                <c:pt idx="1999">
                  <c:v>1</c:v>
                </c:pt>
              </c:numCache>
            </c:numRef>
          </c:val>
        </c:ser>
        <c:ser>
          <c:idx val="1"/>
          <c:order val="1"/>
          <c:spPr>
            <a:solidFill>
              <a:schemeClr val="accent2"/>
            </a:solidFill>
            <a:ln>
              <a:noFill/>
            </a:ln>
            <a:effectLst/>
          </c:spPr>
          <c:invertIfNegative val="0"/>
          <c:cat>
            <c:strRef>
              <c:f>AllWinrateVSRandom!$D$1:$D$2000</c:f>
              <c:strCache>
                <c:ptCount val="2000"/>
                <c:pt idx="0">
                  <c:v>test.1242</c:v>
                </c:pt>
                <c:pt idx="1">
                  <c:v>test.1250</c:v>
                </c:pt>
                <c:pt idx="2">
                  <c:v>test.1453</c:v>
                </c:pt>
                <c:pt idx="3">
                  <c:v>test.1792</c:v>
                </c:pt>
                <c:pt idx="4">
                  <c:v>test.1974</c:v>
                </c:pt>
                <c:pt idx="5">
                  <c:v>test.264</c:v>
                </c:pt>
                <c:pt idx="6">
                  <c:v>test.274</c:v>
                </c:pt>
                <c:pt idx="7">
                  <c:v>test.1306</c:v>
                </c:pt>
                <c:pt idx="8">
                  <c:v>test.1696</c:v>
                </c:pt>
                <c:pt idx="9">
                  <c:v>test.94</c:v>
                </c:pt>
                <c:pt idx="10">
                  <c:v>test.204</c:v>
                </c:pt>
                <c:pt idx="11">
                  <c:v>test.306</c:v>
                </c:pt>
                <c:pt idx="12">
                  <c:v>test.998</c:v>
                </c:pt>
                <c:pt idx="13">
                  <c:v>test.1060</c:v>
                </c:pt>
                <c:pt idx="14">
                  <c:v>test.1387</c:v>
                </c:pt>
                <c:pt idx="15">
                  <c:v>test.1605</c:v>
                </c:pt>
                <c:pt idx="16">
                  <c:v>test.1702</c:v>
                </c:pt>
                <c:pt idx="17">
                  <c:v>test.1850</c:v>
                </c:pt>
                <c:pt idx="18">
                  <c:v>test.1938</c:v>
                </c:pt>
                <c:pt idx="19">
                  <c:v>test.1988</c:v>
                </c:pt>
                <c:pt idx="20">
                  <c:v>test.1886</c:v>
                </c:pt>
                <c:pt idx="21">
                  <c:v>test.1190</c:v>
                </c:pt>
                <c:pt idx="22">
                  <c:v>test.604</c:v>
                </c:pt>
                <c:pt idx="23">
                  <c:v>test.747</c:v>
                </c:pt>
                <c:pt idx="24">
                  <c:v>test.1170</c:v>
                </c:pt>
                <c:pt idx="25">
                  <c:v>test.1734</c:v>
                </c:pt>
                <c:pt idx="26">
                  <c:v>test.1924</c:v>
                </c:pt>
                <c:pt idx="27">
                  <c:v>test.138</c:v>
                </c:pt>
                <c:pt idx="28">
                  <c:v>test.752</c:v>
                </c:pt>
                <c:pt idx="29">
                  <c:v>test.1901</c:v>
                </c:pt>
                <c:pt idx="30">
                  <c:v>test.1362</c:v>
                </c:pt>
                <c:pt idx="31">
                  <c:v>test.1673</c:v>
                </c:pt>
                <c:pt idx="32">
                  <c:v>test.1832</c:v>
                </c:pt>
                <c:pt idx="33">
                  <c:v>test.1346</c:v>
                </c:pt>
                <c:pt idx="34">
                  <c:v>test.1910</c:v>
                </c:pt>
                <c:pt idx="35">
                  <c:v>test.480</c:v>
                </c:pt>
                <c:pt idx="36">
                  <c:v>test.902</c:v>
                </c:pt>
                <c:pt idx="37">
                  <c:v>test.1855</c:v>
                </c:pt>
                <c:pt idx="38">
                  <c:v>test.189</c:v>
                </c:pt>
                <c:pt idx="39">
                  <c:v>test.414</c:v>
                </c:pt>
                <c:pt idx="40">
                  <c:v>test.1724</c:v>
                </c:pt>
                <c:pt idx="41">
                  <c:v>test.1725</c:v>
                </c:pt>
                <c:pt idx="42">
                  <c:v>test.275</c:v>
                </c:pt>
                <c:pt idx="43">
                  <c:v>test.468</c:v>
                </c:pt>
                <c:pt idx="44">
                  <c:v>test.768</c:v>
                </c:pt>
                <c:pt idx="45">
                  <c:v>test.980</c:v>
                </c:pt>
                <c:pt idx="46">
                  <c:v>test.1123</c:v>
                </c:pt>
                <c:pt idx="47">
                  <c:v>test.1319</c:v>
                </c:pt>
                <c:pt idx="48">
                  <c:v>test.1503</c:v>
                </c:pt>
                <c:pt idx="49">
                  <c:v>test.1760</c:v>
                </c:pt>
                <c:pt idx="50">
                  <c:v>test.1846</c:v>
                </c:pt>
                <c:pt idx="51">
                  <c:v>test.141</c:v>
                </c:pt>
                <c:pt idx="52">
                  <c:v>test.559</c:v>
                </c:pt>
                <c:pt idx="53">
                  <c:v>test.901</c:v>
                </c:pt>
                <c:pt idx="54">
                  <c:v>test.1417</c:v>
                </c:pt>
                <c:pt idx="55">
                  <c:v>test.1510</c:v>
                </c:pt>
                <c:pt idx="56">
                  <c:v>test.1740</c:v>
                </c:pt>
                <c:pt idx="57">
                  <c:v>test.991</c:v>
                </c:pt>
                <c:pt idx="58">
                  <c:v>test.1308</c:v>
                </c:pt>
                <c:pt idx="59">
                  <c:v>test.1623</c:v>
                </c:pt>
                <c:pt idx="60">
                  <c:v>test.1884</c:v>
                </c:pt>
                <c:pt idx="61">
                  <c:v>test.158</c:v>
                </c:pt>
                <c:pt idx="62">
                  <c:v>test.179</c:v>
                </c:pt>
                <c:pt idx="63">
                  <c:v>test.324</c:v>
                </c:pt>
                <c:pt idx="64">
                  <c:v>test.515</c:v>
                </c:pt>
                <c:pt idx="65">
                  <c:v>test.565</c:v>
                </c:pt>
                <c:pt idx="66">
                  <c:v>test.975</c:v>
                </c:pt>
                <c:pt idx="67">
                  <c:v>test.1090</c:v>
                </c:pt>
                <c:pt idx="68">
                  <c:v>test.1336</c:v>
                </c:pt>
                <c:pt idx="69">
                  <c:v>test.63</c:v>
                </c:pt>
                <c:pt idx="70">
                  <c:v>test.78</c:v>
                </c:pt>
                <c:pt idx="71">
                  <c:v>test.259</c:v>
                </c:pt>
                <c:pt idx="72">
                  <c:v>test.418</c:v>
                </c:pt>
                <c:pt idx="73">
                  <c:v>test.704</c:v>
                </c:pt>
                <c:pt idx="74">
                  <c:v>test.1367</c:v>
                </c:pt>
                <c:pt idx="75">
                  <c:v>test.1371</c:v>
                </c:pt>
                <c:pt idx="76">
                  <c:v>test.303</c:v>
                </c:pt>
                <c:pt idx="77">
                  <c:v>test.343</c:v>
                </c:pt>
                <c:pt idx="78">
                  <c:v>test.475</c:v>
                </c:pt>
                <c:pt idx="79">
                  <c:v>test.641</c:v>
                </c:pt>
                <c:pt idx="80">
                  <c:v>test.1278</c:v>
                </c:pt>
                <c:pt idx="81">
                  <c:v>test.1462</c:v>
                </c:pt>
                <c:pt idx="82">
                  <c:v>test.195</c:v>
                </c:pt>
                <c:pt idx="83">
                  <c:v>test.268</c:v>
                </c:pt>
                <c:pt idx="84">
                  <c:v>test.354</c:v>
                </c:pt>
                <c:pt idx="85">
                  <c:v>test.568</c:v>
                </c:pt>
                <c:pt idx="86">
                  <c:v>test.995</c:v>
                </c:pt>
                <c:pt idx="87">
                  <c:v>test.1180</c:v>
                </c:pt>
                <c:pt idx="88">
                  <c:v>test.1203</c:v>
                </c:pt>
                <c:pt idx="89">
                  <c:v>test.1379</c:v>
                </c:pt>
                <c:pt idx="90">
                  <c:v>test.1625</c:v>
                </c:pt>
                <c:pt idx="91">
                  <c:v>test.1630</c:v>
                </c:pt>
                <c:pt idx="92">
                  <c:v>test.1865</c:v>
                </c:pt>
                <c:pt idx="93">
                  <c:v>test.1881</c:v>
                </c:pt>
                <c:pt idx="94">
                  <c:v>test.132</c:v>
                </c:pt>
                <c:pt idx="95">
                  <c:v>test.164</c:v>
                </c:pt>
                <c:pt idx="96">
                  <c:v>test.251</c:v>
                </c:pt>
                <c:pt idx="97">
                  <c:v>test.329</c:v>
                </c:pt>
                <c:pt idx="98">
                  <c:v>test.467</c:v>
                </c:pt>
                <c:pt idx="99">
                  <c:v>test.571</c:v>
                </c:pt>
                <c:pt idx="100">
                  <c:v>test.706</c:v>
                </c:pt>
                <c:pt idx="101">
                  <c:v>test.854</c:v>
                </c:pt>
                <c:pt idx="102">
                  <c:v>test.929</c:v>
                </c:pt>
                <c:pt idx="103">
                  <c:v>test.1238</c:v>
                </c:pt>
                <c:pt idx="104">
                  <c:v>test.1247</c:v>
                </c:pt>
                <c:pt idx="105">
                  <c:v>test.1338</c:v>
                </c:pt>
                <c:pt idx="106">
                  <c:v>test.1405</c:v>
                </c:pt>
                <c:pt idx="107">
                  <c:v>test.1409</c:v>
                </c:pt>
                <c:pt idx="108">
                  <c:v>test.1420</c:v>
                </c:pt>
                <c:pt idx="109">
                  <c:v>test.1658</c:v>
                </c:pt>
                <c:pt idx="110">
                  <c:v>test.1820</c:v>
                </c:pt>
                <c:pt idx="111">
                  <c:v>test.1887</c:v>
                </c:pt>
                <c:pt idx="112">
                  <c:v>test.148</c:v>
                </c:pt>
                <c:pt idx="113">
                  <c:v>test.240</c:v>
                </c:pt>
                <c:pt idx="114">
                  <c:v>test.394</c:v>
                </c:pt>
                <c:pt idx="115">
                  <c:v>test.625</c:v>
                </c:pt>
                <c:pt idx="116">
                  <c:v>test.729</c:v>
                </c:pt>
                <c:pt idx="117">
                  <c:v>test.754</c:v>
                </c:pt>
                <c:pt idx="118">
                  <c:v>test.827</c:v>
                </c:pt>
                <c:pt idx="119">
                  <c:v>test.1024</c:v>
                </c:pt>
                <c:pt idx="120">
                  <c:v>test.1132</c:v>
                </c:pt>
                <c:pt idx="121">
                  <c:v>test.1303</c:v>
                </c:pt>
                <c:pt idx="122">
                  <c:v>test.1370</c:v>
                </c:pt>
                <c:pt idx="123">
                  <c:v>test.1655</c:v>
                </c:pt>
                <c:pt idx="124">
                  <c:v>test.1773</c:v>
                </c:pt>
                <c:pt idx="125">
                  <c:v>test.65</c:v>
                </c:pt>
                <c:pt idx="126">
                  <c:v>test.395</c:v>
                </c:pt>
                <c:pt idx="127">
                  <c:v>test.616</c:v>
                </c:pt>
                <c:pt idx="128">
                  <c:v>test.644</c:v>
                </c:pt>
                <c:pt idx="129">
                  <c:v>test.780</c:v>
                </c:pt>
                <c:pt idx="130">
                  <c:v>test.880</c:v>
                </c:pt>
                <c:pt idx="131">
                  <c:v>test.888</c:v>
                </c:pt>
                <c:pt idx="132">
                  <c:v>test.1076</c:v>
                </c:pt>
                <c:pt idx="133">
                  <c:v>test.1509</c:v>
                </c:pt>
                <c:pt idx="134">
                  <c:v>test.1598</c:v>
                </c:pt>
                <c:pt idx="135">
                  <c:v>test.1826</c:v>
                </c:pt>
                <c:pt idx="136">
                  <c:v>test.133</c:v>
                </c:pt>
                <c:pt idx="137">
                  <c:v>test.382</c:v>
                </c:pt>
                <c:pt idx="138">
                  <c:v>test.984</c:v>
                </c:pt>
                <c:pt idx="139">
                  <c:v>test.1181</c:v>
                </c:pt>
                <c:pt idx="140">
                  <c:v>test.1363</c:v>
                </c:pt>
                <c:pt idx="141">
                  <c:v>test.1531</c:v>
                </c:pt>
                <c:pt idx="142">
                  <c:v>test.198</c:v>
                </c:pt>
                <c:pt idx="143">
                  <c:v>test.580</c:v>
                </c:pt>
                <c:pt idx="144">
                  <c:v>test.695</c:v>
                </c:pt>
                <c:pt idx="145">
                  <c:v>test.712</c:v>
                </c:pt>
                <c:pt idx="146">
                  <c:v>test.963</c:v>
                </c:pt>
                <c:pt idx="147">
                  <c:v>test.1291</c:v>
                </c:pt>
                <c:pt idx="148">
                  <c:v>test.1349</c:v>
                </c:pt>
                <c:pt idx="149">
                  <c:v>test.1408</c:v>
                </c:pt>
                <c:pt idx="150">
                  <c:v>test.1709</c:v>
                </c:pt>
                <c:pt idx="151">
                  <c:v>test.1748</c:v>
                </c:pt>
                <c:pt idx="152">
                  <c:v>test.1806</c:v>
                </c:pt>
                <c:pt idx="153">
                  <c:v>test.1985</c:v>
                </c:pt>
                <c:pt idx="154">
                  <c:v>test.68</c:v>
                </c:pt>
                <c:pt idx="155">
                  <c:v>test.84</c:v>
                </c:pt>
                <c:pt idx="156">
                  <c:v>test.257</c:v>
                </c:pt>
                <c:pt idx="157">
                  <c:v>test.566</c:v>
                </c:pt>
                <c:pt idx="158">
                  <c:v>test.600</c:v>
                </c:pt>
                <c:pt idx="159">
                  <c:v>test.602</c:v>
                </c:pt>
                <c:pt idx="160">
                  <c:v>test.610</c:v>
                </c:pt>
                <c:pt idx="161">
                  <c:v>test.829</c:v>
                </c:pt>
                <c:pt idx="162">
                  <c:v>test.898</c:v>
                </c:pt>
                <c:pt idx="163">
                  <c:v>test.1074</c:v>
                </c:pt>
                <c:pt idx="164">
                  <c:v>test.1342</c:v>
                </c:pt>
                <c:pt idx="165">
                  <c:v>test.1343</c:v>
                </c:pt>
                <c:pt idx="166">
                  <c:v>test.1447</c:v>
                </c:pt>
                <c:pt idx="167">
                  <c:v>test.1535</c:v>
                </c:pt>
                <c:pt idx="168">
                  <c:v>test.1549</c:v>
                </c:pt>
                <c:pt idx="169">
                  <c:v>test.1646</c:v>
                </c:pt>
                <c:pt idx="170">
                  <c:v>test.114</c:v>
                </c:pt>
                <c:pt idx="171">
                  <c:v>test.116</c:v>
                </c:pt>
                <c:pt idx="172">
                  <c:v>test.137</c:v>
                </c:pt>
                <c:pt idx="173">
                  <c:v>test.243</c:v>
                </c:pt>
                <c:pt idx="174">
                  <c:v>test.558</c:v>
                </c:pt>
                <c:pt idx="175">
                  <c:v>test.684</c:v>
                </c:pt>
                <c:pt idx="176">
                  <c:v>test.756</c:v>
                </c:pt>
                <c:pt idx="177">
                  <c:v>test.858</c:v>
                </c:pt>
                <c:pt idx="178">
                  <c:v>test.926</c:v>
                </c:pt>
                <c:pt idx="179">
                  <c:v>test.1067</c:v>
                </c:pt>
                <c:pt idx="180">
                  <c:v>test.1184</c:v>
                </c:pt>
                <c:pt idx="181">
                  <c:v>test.1465</c:v>
                </c:pt>
                <c:pt idx="182">
                  <c:v>test.1482</c:v>
                </c:pt>
                <c:pt idx="183">
                  <c:v>test.1589</c:v>
                </c:pt>
                <c:pt idx="184">
                  <c:v>test.1745</c:v>
                </c:pt>
                <c:pt idx="185">
                  <c:v>test.1807</c:v>
                </c:pt>
                <c:pt idx="186">
                  <c:v>test.521</c:v>
                </c:pt>
                <c:pt idx="187">
                  <c:v>test.564</c:v>
                </c:pt>
                <c:pt idx="188">
                  <c:v>test.622</c:v>
                </c:pt>
                <c:pt idx="189">
                  <c:v>test.721</c:v>
                </c:pt>
                <c:pt idx="190">
                  <c:v>test.928</c:v>
                </c:pt>
                <c:pt idx="191">
                  <c:v>test.953</c:v>
                </c:pt>
                <c:pt idx="192">
                  <c:v>test.972</c:v>
                </c:pt>
                <c:pt idx="193">
                  <c:v>test.1253</c:v>
                </c:pt>
                <c:pt idx="194">
                  <c:v>test.1309</c:v>
                </c:pt>
                <c:pt idx="195">
                  <c:v>test.1315</c:v>
                </c:pt>
                <c:pt idx="196">
                  <c:v>test.1397</c:v>
                </c:pt>
                <c:pt idx="197">
                  <c:v>test.1504</c:v>
                </c:pt>
                <c:pt idx="198">
                  <c:v>test.1852</c:v>
                </c:pt>
                <c:pt idx="199">
                  <c:v>test.1992</c:v>
                </c:pt>
                <c:pt idx="200">
                  <c:v>test.8</c:v>
                </c:pt>
                <c:pt idx="201">
                  <c:v>test.107</c:v>
                </c:pt>
                <c:pt idx="202">
                  <c:v>test.181</c:v>
                </c:pt>
                <c:pt idx="203">
                  <c:v>test.205</c:v>
                </c:pt>
                <c:pt idx="204">
                  <c:v>test.415</c:v>
                </c:pt>
                <c:pt idx="205">
                  <c:v>test.417</c:v>
                </c:pt>
                <c:pt idx="206">
                  <c:v>test.661</c:v>
                </c:pt>
                <c:pt idx="207">
                  <c:v>test.744</c:v>
                </c:pt>
                <c:pt idx="208">
                  <c:v>test.883</c:v>
                </c:pt>
                <c:pt idx="209">
                  <c:v>test.997</c:v>
                </c:pt>
                <c:pt idx="210">
                  <c:v>test.1102</c:v>
                </c:pt>
                <c:pt idx="211">
                  <c:v>test.1122</c:v>
                </c:pt>
                <c:pt idx="212">
                  <c:v>test.1135</c:v>
                </c:pt>
                <c:pt idx="213">
                  <c:v>test.1636</c:v>
                </c:pt>
                <c:pt idx="214">
                  <c:v>test.1643</c:v>
                </c:pt>
                <c:pt idx="215">
                  <c:v>test.1993</c:v>
                </c:pt>
                <c:pt idx="216">
                  <c:v>test.79</c:v>
                </c:pt>
                <c:pt idx="217">
                  <c:v>test.106</c:v>
                </c:pt>
                <c:pt idx="218">
                  <c:v>test.203</c:v>
                </c:pt>
                <c:pt idx="219">
                  <c:v>test.527</c:v>
                </c:pt>
                <c:pt idx="220">
                  <c:v>test.561</c:v>
                </c:pt>
                <c:pt idx="221">
                  <c:v>test.579</c:v>
                </c:pt>
                <c:pt idx="222">
                  <c:v>test.591</c:v>
                </c:pt>
                <c:pt idx="223">
                  <c:v>test.652</c:v>
                </c:pt>
                <c:pt idx="224">
                  <c:v>test.655</c:v>
                </c:pt>
                <c:pt idx="225">
                  <c:v>test.761</c:v>
                </c:pt>
                <c:pt idx="226">
                  <c:v>test.765</c:v>
                </c:pt>
                <c:pt idx="227">
                  <c:v>test.979</c:v>
                </c:pt>
                <c:pt idx="228">
                  <c:v>test.1200</c:v>
                </c:pt>
                <c:pt idx="229">
                  <c:v>test.1301</c:v>
                </c:pt>
                <c:pt idx="230">
                  <c:v>test.1354</c:v>
                </c:pt>
                <c:pt idx="231">
                  <c:v>test.1395</c:v>
                </c:pt>
                <c:pt idx="232">
                  <c:v>test.1675</c:v>
                </c:pt>
                <c:pt idx="233">
                  <c:v>test.1676</c:v>
                </c:pt>
                <c:pt idx="234">
                  <c:v>test.1733</c:v>
                </c:pt>
                <c:pt idx="235">
                  <c:v>test.1828</c:v>
                </c:pt>
                <c:pt idx="236">
                  <c:v>test.1859</c:v>
                </c:pt>
                <c:pt idx="237">
                  <c:v>test.1899</c:v>
                </c:pt>
                <c:pt idx="238">
                  <c:v>test.1953</c:v>
                </c:pt>
                <c:pt idx="239">
                  <c:v>test.61</c:v>
                </c:pt>
                <c:pt idx="240">
                  <c:v>test.157</c:v>
                </c:pt>
                <c:pt idx="241">
                  <c:v>test.187</c:v>
                </c:pt>
                <c:pt idx="242">
                  <c:v>test.217</c:v>
                </c:pt>
                <c:pt idx="243">
                  <c:v>test.287</c:v>
                </c:pt>
                <c:pt idx="244">
                  <c:v>test.494</c:v>
                </c:pt>
                <c:pt idx="245">
                  <c:v>test.642</c:v>
                </c:pt>
                <c:pt idx="246">
                  <c:v>test.701</c:v>
                </c:pt>
                <c:pt idx="247">
                  <c:v>test.726</c:v>
                </c:pt>
                <c:pt idx="248">
                  <c:v>test.783</c:v>
                </c:pt>
                <c:pt idx="249">
                  <c:v>test.1061</c:v>
                </c:pt>
                <c:pt idx="250">
                  <c:v>test.1101</c:v>
                </c:pt>
                <c:pt idx="251">
                  <c:v>test.1137</c:v>
                </c:pt>
                <c:pt idx="252">
                  <c:v>test.1233</c:v>
                </c:pt>
                <c:pt idx="253">
                  <c:v>test.1431</c:v>
                </c:pt>
                <c:pt idx="254">
                  <c:v>test.1649</c:v>
                </c:pt>
                <c:pt idx="255">
                  <c:v>test.1652</c:v>
                </c:pt>
                <c:pt idx="256">
                  <c:v>test.1735</c:v>
                </c:pt>
                <c:pt idx="257">
                  <c:v>test.1752</c:v>
                </c:pt>
                <c:pt idx="258">
                  <c:v>test.1823</c:v>
                </c:pt>
                <c:pt idx="259">
                  <c:v>test.1835</c:v>
                </c:pt>
                <c:pt idx="260">
                  <c:v>test.1931</c:v>
                </c:pt>
                <c:pt idx="261">
                  <c:v>test.1998</c:v>
                </c:pt>
                <c:pt idx="262">
                  <c:v>test.11</c:v>
                </c:pt>
                <c:pt idx="263">
                  <c:v>test.384</c:v>
                </c:pt>
                <c:pt idx="264">
                  <c:v>test.399</c:v>
                </c:pt>
                <c:pt idx="265">
                  <c:v>test.577</c:v>
                </c:pt>
                <c:pt idx="266">
                  <c:v>test.621</c:v>
                </c:pt>
                <c:pt idx="267">
                  <c:v>test.826</c:v>
                </c:pt>
                <c:pt idx="268">
                  <c:v>test.918</c:v>
                </c:pt>
                <c:pt idx="269">
                  <c:v>test.947</c:v>
                </c:pt>
                <c:pt idx="270">
                  <c:v>test.1008</c:v>
                </c:pt>
                <c:pt idx="271">
                  <c:v>test.1027</c:v>
                </c:pt>
                <c:pt idx="272">
                  <c:v>test.1128</c:v>
                </c:pt>
                <c:pt idx="273">
                  <c:v>test.1325</c:v>
                </c:pt>
                <c:pt idx="274">
                  <c:v>test.1914</c:v>
                </c:pt>
                <c:pt idx="275">
                  <c:v>test.1936</c:v>
                </c:pt>
                <c:pt idx="276">
                  <c:v>test.196</c:v>
                </c:pt>
                <c:pt idx="277">
                  <c:v>test.276</c:v>
                </c:pt>
                <c:pt idx="278">
                  <c:v>test.733</c:v>
                </c:pt>
                <c:pt idx="279">
                  <c:v>test.840</c:v>
                </c:pt>
                <c:pt idx="280">
                  <c:v>test.872</c:v>
                </c:pt>
                <c:pt idx="281">
                  <c:v>test.887</c:v>
                </c:pt>
                <c:pt idx="282">
                  <c:v>test.1095</c:v>
                </c:pt>
                <c:pt idx="283">
                  <c:v>test.1211</c:v>
                </c:pt>
                <c:pt idx="284">
                  <c:v>test.1224</c:v>
                </c:pt>
                <c:pt idx="285">
                  <c:v>test.1412</c:v>
                </c:pt>
                <c:pt idx="286">
                  <c:v>test.1441</c:v>
                </c:pt>
                <c:pt idx="287">
                  <c:v>test.1479</c:v>
                </c:pt>
                <c:pt idx="288">
                  <c:v>test.1485</c:v>
                </c:pt>
                <c:pt idx="289">
                  <c:v>test.1545</c:v>
                </c:pt>
                <c:pt idx="290">
                  <c:v>test.1699</c:v>
                </c:pt>
                <c:pt idx="291">
                  <c:v>test.1762</c:v>
                </c:pt>
                <c:pt idx="292">
                  <c:v>test.1800</c:v>
                </c:pt>
                <c:pt idx="293">
                  <c:v>test.1979</c:v>
                </c:pt>
                <c:pt idx="294">
                  <c:v>test</c:v>
                </c:pt>
                <c:pt idx="295">
                  <c:v>test.31</c:v>
                </c:pt>
                <c:pt idx="296">
                  <c:v>test.109</c:v>
                </c:pt>
                <c:pt idx="297">
                  <c:v>test.153</c:v>
                </c:pt>
                <c:pt idx="298">
                  <c:v>test.232</c:v>
                </c:pt>
                <c:pt idx="299">
                  <c:v>test.390</c:v>
                </c:pt>
                <c:pt idx="300">
                  <c:v>test.518</c:v>
                </c:pt>
                <c:pt idx="301">
                  <c:v>test.651</c:v>
                </c:pt>
                <c:pt idx="302">
                  <c:v>test.861</c:v>
                </c:pt>
                <c:pt idx="303">
                  <c:v>test.985</c:v>
                </c:pt>
                <c:pt idx="304">
                  <c:v>test.1478</c:v>
                </c:pt>
                <c:pt idx="305">
                  <c:v>test.1502</c:v>
                </c:pt>
                <c:pt idx="306">
                  <c:v>test.1538</c:v>
                </c:pt>
                <c:pt idx="307">
                  <c:v>test.1543</c:v>
                </c:pt>
                <c:pt idx="308">
                  <c:v>test.1759</c:v>
                </c:pt>
                <c:pt idx="309">
                  <c:v>test.1770</c:v>
                </c:pt>
                <c:pt idx="310">
                  <c:v>test.1811</c:v>
                </c:pt>
                <c:pt idx="311">
                  <c:v>test.1</c:v>
                </c:pt>
                <c:pt idx="312">
                  <c:v>test.245</c:v>
                </c:pt>
                <c:pt idx="313">
                  <c:v>test.266</c:v>
                </c:pt>
                <c:pt idx="314">
                  <c:v>test.376</c:v>
                </c:pt>
                <c:pt idx="315">
                  <c:v>test.668</c:v>
                </c:pt>
                <c:pt idx="316">
                  <c:v>test.698</c:v>
                </c:pt>
                <c:pt idx="317">
                  <c:v>test.867</c:v>
                </c:pt>
                <c:pt idx="318">
                  <c:v>test.945</c:v>
                </c:pt>
                <c:pt idx="319">
                  <c:v>test.1046</c:v>
                </c:pt>
                <c:pt idx="320">
                  <c:v>test.1063</c:v>
                </c:pt>
                <c:pt idx="321">
                  <c:v>test.1084</c:v>
                </c:pt>
                <c:pt idx="322">
                  <c:v>test.1144</c:v>
                </c:pt>
                <c:pt idx="323">
                  <c:v>test.1164</c:v>
                </c:pt>
                <c:pt idx="324">
                  <c:v>test.1257</c:v>
                </c:pt>
                <c:pt idx="325">
                  <c:v>test.1259</c:v>
                </c:pt>
                <c:pt idx="326">
                  <c:v>test.1260</c:v>
                </c:pt>
                <c:pt idx="327">
                  <c:v>test.1321</c:v>
                </c:pt>
                <c:pt idx="328">
                  <c:v>test.1356</c:v>
                </c:pt>
                <c:pt idx="329">
                  <c:v>test.1432</c:v>
                </c:pt>
                <c:pt idx="330">
                  <c:v>test.1523</c:v>
                </c:pt>
                <c:pt idx="331">
                  <c:v>test.1574</c:v>
                </c:pt>
                <c:pt idx="332">
                  <c:v>test.1638</c:v>
                </c:pt>
                <c:pt idx="333">
                  <c:v>test.1692</c:v>
                </c:pt>
                <c:pt idx="334">
                  <c:v>test.1805</c:v>
                </c:pt>
                <c:pt idx="335">
                  <c:v>test.1817</c:v>
                </c:pt>
                <c:pt idx="336">
                  <c:v>test.1928</c:v>
                </c:pt>
                <c:pt idx="337">
                  <c:v>test.81</c:v>
                </c:pt>
                <c:pt idx="338">
                  <c:v>test.434</c:v>
                </c:pt>
                <c:pt idx="339">
                  <c:v>test.456</c:v>
                </c:pt>
                <c:pt idx="340">
                  <c:v>test.482</c:v>
                </c:pt>
                <c:pt idx="341">
                  <c:v>test.497</c:v>
                </c:pt>
                <c:pt idx="342">
                  <c:v>test.498</c:v>
                </c:pt>
                <c:pt idx="343">
                  <c:v>test.511</c:v>
                </c:pt>
                <c:pt idx="344">
                  <c:v>test.524</c:v>
                </c:pt>
                <c:pt idx="345">
                  <c:v>test.745</c:v>
                </c:pt>
                <c:pt idx="346">
                  <c:v>test.920</c:v>
                </c:pt>
                <c:pt idx="347">
                  <c:v>test.1175</c:v>
                </c:pt>
                <c:pt idx="348">
                  <c:v>test.1297</c:v>
                </c:pt>
                <c:pt idx="349">
                  <c:v>test.1451</c:v>
                </c:pt>
                <c:pt idx="350">
                  <c:v>test.1457</c:v>
                </c:pt>
                <c:pt idx="351">
                  <c:v>test.1490</c:v>
                </c:pt>
                <c:pt idx="352">
                  <c:v>test.1525</c:v>
                </c:pt>
                <c:pt idx="353">
                  <c:v>test.1561</c:v>
                </c:pt>
                <c:pt idx="354">
                  <c:v>test.1588</c:v>
                </c:pt>
                <c:pt idx="355">
                  <c:v>test.1744</c:v>
                </c:pt>
                <c:pt idx="356">
                  <c:v>test.1999</c:v>
                </c:pt>
                <c:pt idx="357">
                  <c:v>test.93</c:v>
                </c:pt>
                <c:pt idx="358">
                  <c:v>test.124</c:v>
                </c:pt>
                <c:pt idx="359">
                  <c:v>test.154</c:v>
                </c:pt>
                <c:pt idx="360">
                  <c:v>test.165</c:v>
                </c:pt>
                <c:pt idx="361">
                  <c:v>test.227</c:v>
                </c:pt>
                <c:pt idx="362">
                  <c:v>test.344</c:v>
                </c:pt>
                <c:pt idx="363">
                  <c:v>test.365</c:v>
                </c:pt>
                <c:pt idx="364">
                  <c:v>test.474</c:v>
                </c:pt>
                <c:pt idx="365">
                  <c:v>test.763</c:v>
                </c:pt>
                <c:pt idx="366">
                  <c:v>test.832</c:v>
                </c:pt>
                <c:pt idx="367">
                  <c:v>test.881</c:v>
                </c:pt>
                <c:pt idx="368">
                  <c:v>test.893</c:v>
                </c:pt>
                <c:pt idx="369">
                  <c:v>test.952</c:v>
                </c:pt>
                <c:pt idx="370">
                  <c:v>test.999</c:v>
                </c:pt>
                <c:pt idx="371">
                  <c:v>test.1040</c:v>
                </c:pt>
                <c:pt idx="372">
                  <c:v>test.1348</c:v>
                </c:pt>
                <c:pt idx="373">
                  <c:v>test.1368</c:v>
                </c:pt>
                <c:pt idx="374">
                  <c:v>test.1402</c:v>
                </c:pt>
                <c:pt idx="375">
                  <c:v>test.1754</c:v>
                </c:pt>
                <c:pt idx="376">
                  <c:v>test.1804</c:v>
                </c:pt>
                <c:pt idx="377">
                  <c:v>test.1876</c:v>
                </c:pt>
                <c:pt idx="378">
                  <c:v>test.1945</c:v>
                </c:pt>
                <c:pt idx="379">
                  <c:v>test.16</c:v>
                </c:pt>
                <c:pt idx="380">
                  <c:v>test.56</c:v>
                </c:pt>
                <c:pt idx="381">
                  <c:v>test.166</c:v>
                </c:pt>
                <c:pt idx="382">
                  <c:v>test.186</c:v>
                </c:pt>
                <c:pt idx="383">
                  <c:v>test.238</c:v>
                </c:pt>
                <c:pt idx="384">
                  <c:v>test.270</c:v>
                </c:pt>
                <c:pt idx="385">
                  <c:v>test.279</c:v>
                </c:pt>
                <c:pt idx="386">
                  <c:v>test.284</c:v>
                </c:pt>
                <c:pt idx="387">
                  <c:v>test.285</c:v>
                </c:pt>
                <c:pt idx="388">
                  <c:v>test.291</c:v>
                </c:pt>
                <c:pt idx="389">
                  <c:v>test.342</c:v>
                </c:pt>
                <c:pt idx="390">
                  <c:v>test.356</c:v>
                </c:pt>
                <c:pt idx="391">
                  <c:v>test.364</c:v>
                </c:pt>
                <c:pt idx="392">
                  <c:v>test.420</c:v>
                </c:pt>
                <c:pt idx="393">
                  <c:v>test.477</c:v>
                </c:pt>
                <c:pt idx="394">
                  <c:v>test.630</c:v>
                </c:pt>
                <c:pt idx="395">
                  <c:v>test.650</c:v>
                </c:pt>
                <c:pt idx="396">
                  <c:v>test.680</c:v>
                </c:pt>
                <c:pt idx="397">
                  <c:v>test.683</c:v>
                </c:pt>
                <c:pt idx="398">
                  <c:v>test.814</c:v>
                </c:pt>
                <c:pt idx="399">
                  <c:v>test.852</c:v>
                </c:pt>
                <c:pt idx="400">
                  <c:v>test.948</c:v>
                </c:pt>
                <c:pt idx="401">
                  <c:v>test.1021</c:v>
                </c:pt>
                <c:pt idx="402">
                  <c:v>test.1075</c:v>
                </c:pt>
                <c:pt idx="403">
                  <c:v>test.1256</c:v>
                </c:pt>
                <c:pt idx="404">
                  <c:v>test.1293</c:v>
                </c:pt>
                <c:pt idx="405">
                  <c:v>test.1345</c:v>
                </c:pt>
                <c:pt idx="406">
                  <c:v>test.1439</c:v>
                </c:pt>
                <c:pt idx="407">
                  <c:v>test.1442</c:v>
                </c:pt>
                <c:pt idx="408">
                  <c:v>test.1449</c:v>
                </c:pt>
                <c:pt idx="409">
                  <c:v>test.1460</c:v>
                </c:pt>
                <c:pt idx="410">
                  <c:v>test.1486</c:v>
                </c:pt>
                <c:pt idx="411">
                  <c:v>test.1620</c:v>
                </c:pt>
                <c:pt idx="412">
                  <c:v>test.1639</c:v>
                </c:pt>
                <c:pt idx="413">
                  <c:v>test.1688</c:v>
                </c:pt>
                <c:pt idx="414">
                  <c:v>test.1716</c:v>
                </c:pt>
                <c:pt idx="415">
                  <c:v>test.1848</c:v>
                </c:pt>
                <c:pt idx="416">
                  <c:v>test.1954</c:v>
                </c:pt>
                <c:pt idx="417">
                  <c:v>test.1965</c:v>
                </c:pt>
                <c:pt idx="418">
                  <c:v>test.43</c:v>
                </c:pt>
                <c:pt idx="419">
                  <c:v>test.127</c:v>
                </c:pt>
                <c:pt idx="420">
                  <c:v>test.200</c:v>
                </c:pt>
                <c:pt idx="421">
                  <c:v>test.223</c:v>
                </c:pt>
                <c:pt idx="422">
                  <c:v>test.235</c:v>
                </c:pt>
                <c:pt idx="423">
                  <c:v>test.244</c:v>
                </c:pt>
                <c:pt idx="424">
                  <c:v>test.296</c:v>
                </c:pt>
                <c:pt idx="425">
                  <c:v>test.305</c:v>
                </c:pt>
                <c:pt idx="426">
                  <c:v>test.347</c:v>
                </c:pt>
                <c:pt idx="427">
                  <c:v>test.370</c:v>
                </c:pt>
                <c:pt idx="428">
                  <c:v>test.377</c:v>
                </c:pt>
                <c:pt idx="429">
                  <c:v>test.408</c:v>
                </c:pt>
                <c:pt idx="430">
                  <c:v>test.429</c:v>
                </c:pt>
                <c:pt idx="431">
                  <c:v>test.437</c:v>
                </c:pt>
                <c:pt idx="432">
                  <c:v>test.446</c:v>
                </c:pt>
                <c:pt idx="433">
                  <c:v>test.486</c:v>
                </c:pt>
                <c:pt idx="434">
                  <c:v>test.513</c:v>
                </c:pt>
                <c:pt idx="435">
                  <c:v>test.560</c:v>
                </c:pt>
                <c:pt idx="436">
                  <c:v>test.608</c:v>
                </c:pt>
                <c:pt idx="437">
                  <c:v>test.691</c:v>
                </c:pt>
                <c:pt idx="438">
                  <c:v>test.741</c:v>
                </c:pt>
                <c:pt idx="439">
                  <c:v>test.785</c:v>
                </c:pt>
                <c:pt idx="440">
                  <c:v>test.798</c:v>
                </c:pt>
                <c:pt idx="441">
                  <c:v>test.866</c:v>
                </c:pt>
                <c:pt idx="442">
                  <c:v>test.896</c:v>
                </c:pt>
                <c:pt idx="443">
                  <c:v>test.915</c:v>
                </c:pt>
                <c:pt idx="444">
                  <c:v>test.959</c:v>
                </c:pt>
                <c:pt idx="445">
                  <c:v>test.1017</c:v>
                </c:pt>
                <c:pt idx="446">
                  <c:v>test.1091</c:v>
                </c:pt>
                <c:pt idx="447">
                  <c:v>test.1126</c:v>
                </c:pt>
                <c:pt idx="448">
                  <c:v>test.1171</c:v>
                </c:pt>
                <c:pt idx="449">
                  <c:v>test.1229</c:v>
                </c:pt>
                <c:pt idx="450">
                  <c:v>test.1235</c:v>
                </c:pt>
                <c:pt idx="451">
                  <c:v>test.1378</c:v>
                </c:pt>
                <c:pt idx="452">
                  <c:v>test.1471</c:v>
                </c:pt>
                <c:pt idx="453">
                  <c:v>test.1532</c:v>
                </c:pt>
                <c:pt idx="454">
                  <c:v>test.1594</c:v>
                </c:pt>
                <c:pt idx="455">
                  <c:v>test.1674</c:v>
                </c:pt>
                <c:pt idx="456">
                  <c:v>test.1732</c:v>
                </c:pt>
                <c:pt idx="457">
                  <c:v>test.1769</c:v>
                </c:pt>
                <c:pt idx="458">
                  <c:v>test.1790</c:v>
                </c:pt>
                <c:pt idx="459">
                  <c:v>test.1798</c:v>
                </c:pt>
                <c:pt idx="460">
                  <c:v>test.1810</c:v>
                </c:pt>
                <c:pt idx="461">
                  <c:v>test.1867</c:v>
                </c:pt>
                <c:pt idx="462">
                  <c:v>test.1922</c:v>
                </c:pt>
                <c:pt idx="463">
                  <c:v>test.66</c:v>
                </c:pt>
                <c:pt idx="464">
                  <c:v>test.74</c:v>
                </c:pt>
                <c:pt idx="465">
                  <c:v>test.89</c:v>
                </c:pt>
                <c:pt idx="466">
                  <c:v>test.103</c:v>
                </c:pt>
                <c:pt idx="467">
                  <c:v>test.119</c:v>
                </c:pt>
                <c:pt idx="468">
                  <c:v>test.120</c:v>
                </c:pt>
                <c:pt idx="469">
                  <c:v>test.131</c:v>
                </c:pt>
                <c:pt idx="470">
                  <c:v>test.135</c:v>
                </c:pt>
                <c:pt idx="471">
                  <c:v>test.173</c:v>
                </c:pt>
                <c:pt idx="472">
                  <c:v>test.282</c:v>
                </c:pt>
                <c:pt idx="473">
                  <c:v>test.373</c:v>
                </c:pt>
                <c:pt idx="474">
                  <c:v>test.432</c:v>
                </c:pt>
                <c:pt idx="475">
                  <c:v>test.462</c:v>
                </c:pt>
                <c:pt idx="476">
                  <c:v>test.488</c:v>
                </c:pt>
                <c:pt idx="477">
                  <c:v>test.509</c:v>
                </c:pt>
                <c:pt idx="478">
                  <c:v>test.562</c:v>
                </c:pt>
                <c:pt idx="479">
                  <c:v>test.614</c:v>
                </c:pt>
                <c:pt idx="480">
                  <c:v>test.620</c:v>
                </c:pt>
                <c:pt idx="481">
                  <c:v>test.628</c:v>
                </c:pt>
                <c:pt idx="482">
                  <c:v>test.640</c:v>
                </c:pt>
                <c:pt idx="483">
                  <c:v>test.643</c:v>
                </c:pt>
                <c:pt idx="484">
                  <c:v>test.646</c:v>
                </c:pt>
                <c:pt idx="485">
                  <c:v>test.672</c:v>
                </c:pt>
                <c:pt idx="486">
                  <c:v>test.731</c:v>
                </c:pt>
                <c:pt idx="487">
                  <c:v>test.764</c:v>
                </c:pt>
                <c:pt idx="488">
                  <c:v>test.813</c:v>
                </c:pt>
                <c:pt idx="489">
                  <c:v>test.815</c:v>
                </c:pt>
                <c:pt idx="490">
                  <c:v>test.857</c:v>
                </c:pt>
                <c:pt idx="491">
                  <c:v>test.895</c:v>
                </c:pt>
                <c:pt idx="492">
                  <c:v>test.936</c:v>
                </c:pt>
                <c:pt idx="493">
                  <c:v>test.986</c:v>
                </c:pt>
                <c:pt idx="494">
                  <c:v>test.1028</c:v>
                </c:pt>
                <c:pt idx="495">
                  <c:v>test.1097</c:v>
                </c:pt>
                <c:pt idx="496">
                  <c:v>test.1153</c:v>
                </c:pt>
                <c:pt idx="497">
                  <c:v>test.1307</c:v>
                </c:pt>
                <c:pt idx="498">
                  <c:v>test.1326</c:v>
                </c:pt>
                <c:pt idx="499">
                  <c:v>test.1344</c:v>
                </c:pt>
                <c:pt idx="500">
                  <c:v>test.1428</c:v>
                </c:pt>
                <c:pt idx="501">
                  <c:v>test.1484</c:v>
                </c:pt>
                <c:pt idx="502">
                  <c:v>test.1600</c:v>
                </c:pt>
                <c:pt idx="503">
                  <c:v>test.1613</c:v>
                </c:pt>
                <c:pt idx="504">
                  <c:v>test.1640</c:v>
                </c:pt>
                <c:pt idx="505">
                  <c:v>test.1642</c:v>
                </c:pt>
                <c:pt idx="506">
                  <c:v>test.1677</c:v>
                </c:pt>
                <c:pt idx="507">
                  <c:v>test.1704</c:v>
                </c:pt>
                <c:pt idx="508">
                  <c:v>test.1827</c:v>
                </c:pt>
                <c:pt idx="509">
                  <c:v>test.1833</c:v>
                </c:pt>
                <c:pt idx="510">
                  <c:v>test.1834</c:v>
                </c:pt>
                <c:pt idx="511">
                  <c:v>test.1838</c:v>
                </c:pt>
                <c:pt idx="512">
                  <c:v>test.10</c:v>
                </c:pt>
                <c:pt idx="513">
                  <c:v>test.37</c:v>
                </c:pt>
                <c:pt idx="514">
                  <c:v>test.52</c:v>
                </c:pt>
                <c:pt idx="515">
                  <c:v>test.123</c:v>
                </c:pt>
                <c:pt idx="516">
                  <c:v>test.151</c:v>
                </c:pt>
                <c:pt idx="517">
                  <c:v>test.170</c:v>
                </c:pt>
                <c:pt idx="518">
                  <c:v>test.188</c:v>
                </c:pt>
                <c:pt idx="519">
                  <c:v>test.237</c:v>
                </c:pt>
                <c:pt idx="520">
                  <c:v>test.253</c:v>
                </c:pt>
                <c:pt idx="521">
                  <c:v>test.258</c:v>
                </c:pt>
                <c:pt idx="522">
                  <c:v>test.297</c:v>
                </c:pt>
                <c:pt idx="523">
                  <c:v>test.360</c:v>
                </c:pt>
                <c:pt idx="524">
                  <c:v>test.396</c:v>
                </c:pt>
                <c:pt idx="525">
                  <c:v>test.405</c:v>
                </c:pt>
                <c:pt idx="526">
                  <c:v>test.430</c:v>
                </c:pt>
                <c:pt idx="527">
                  <c:v>test.449</c:v>
                </c:pt>
                <c:pt idx="528">
                  <c:v>test.530</c:v>
                </c:pt>
                <c:pt idx="529">
                  <c:v>test.540</c:v>
                </c:pt>
                <c:pt idx="530">
                  <c:v>test.547</c:v>
                </c:pt>
                <c:pt idx="531">
                  <c:v>test.555</c:v>
                </c:pt>
                <c:pt idx="532">
                  <c:v>test.583</c:v>
                </c:pt>
                <c:pt idx="533">
                  <c:v>test.657</c:v>
                </c:pt>
                <c:pt idx="534">
                  <c:v>test.667</c:v>
                </c:pt>
                <c:pt idx="535">
                  <c:v>test.679</c:v>
                </c:pt>
                <c:pt idx="536">
                  <c:v>test.713</c:v>
                </c:pt>
                <c:pt idx="537">
                  <c:v>test.734</c:v>
                </c:pt>
                <c:pt idx="538">
                  <c:v>test.755</c:v>
                </c:pt>
                <c:pt idx="539">
                  <c:v>test.767</c:v>
                </c:pt>
                <c:pt idx="540">
                  <c:v>test.790</c:v>
                </c:pt>
                <c:pt idx="541">
                  <c:v>test.831</c:v>
                </c:pt>
                <c:pt idx="542">
                  <c:v>test.1007</c:v>
                </c:pt>
                <c:pt idx="543">
                  <c:v>test.1079</c:v>
                </c:pt>
                <c:pt idx="544">
                  <c:v>test.1120</c:v>
                </c:pt>
                <c:pt idx="545">
                  <c:v>test.1174</c:v>
                </c:pt>
                <c:pt idx="546">
                  <c:v>test.1185</c:v>
                </c:pt>
                <c:pt idx="547">
                  <c:v>test.1288</c:v>
                </c:pt>
                <c:pt idx="548">
                  <c:v>test.1292</c:v>
                </c:pt>
                <c:pt idx="549">
                  <c:v>test.1452</c:v>
                </c:pt>
                <c:pt idx="550">
                  <c:v>test.1463</c:v>
                </c:pt>
                <c:pt idx="551">
                  <c:v>test.1476</c:v>
                </c:pt>
                <c:pt idx="552">
                  <c:v>test.1480</c:v>
                </c:pt>
                <c:pt idx="553">
                  <c:v>test.1481</c:v>
                </c:pt>
                <c:pt idx="554">
                  <c:v>test.1631</c:v>
                </c:pt>
                <c:pt idx="555">
                  <c:v>test.1645</c:v>
                </c:pt>
                <c:pt idx="556">
                  <c:v>test.1657</c:v>
                </c:pt>
                <c:pt idx="557">
                  <c:v>test.1710</c:v>
                </c:pt>
                <c:pt idx="558">
                  <c:v>test.1761</c:v>
                </c:pt>
                <c:pt idx="559">
                  <c:v>test.1764</c:v>
                </c:pt>
                <c:pt idx="560">
                  <c:v>test.1781</c:v>
                </c:pt>
                <c:pt idx="561">
                  <c:v>test.1786</c:v>
                </c:pt>
                <c:pt idx="562">
                  <c:v>test.1813</c:v>
                </c:pt>
                <c:pt idx="563">
                  <c:v>test.1831</c:v>
                </c:pt>
                <c:pt idx="564">
                  <c:v>test.1840</c:v>
                </c:pt>
                <c:pt idx="565">
                  <c:v>test.1861</c:v>
                </c:pt>
                <c:pt idx="566">
                  <c:v>test.1952</c:v>
                </c:pt>
                <c:pt idx="567">
                  <c:v>test.1960</c:v>
                </c:pt>
                <c:pt idx="568">
                  <c:v>test.15</c:v>
                </c:pt>
                <c:pt idx="569">
                  <c:v>test.20</c:v>
                </c:pt>
                <c:pt idx="570">
                  <c:v>test.22</c:v>
                </c:pt>
                <c:pt idx="571">
                  <c:v>test.30</c:v>
                </c:pt>
                <c:pt idx="572">
                  <c:v>test.42</c:v>
                </c:pt>
                <c:pt idx="573">
                  <c:v>test.54</c:v>
                </c:pt>
                <c:pt idx="574">
                  <c:v>test.100</c:v>
                </c:pt>
                <c:pt idx="575">
                  <c:v>test.152</c:v>
                </c:pt>
                <c:pt idx="576">
                  <c:v>test.169</c:v>
                </c:pt>
                <c:pt idx="577">
                  <c:v>test.182</c:v>
                </c:pt>
                <c:pt idx="578">
                  <c:v>test.191</c:v>
                </c:pt>
                <c:pt idx="579">
                  <c:v>test.213</c:v>
                </c:pt>
                <c:pt idx="580">
                  <c:v>test.283</c:v>
                </c:pt>
                <c:pt idx="581">
                  <c:v>test.322</c:v>
                </c:pt>
                <c:pt idx="582">
                  <c:v>test.348</c:v>
                </c:pt>
                <c:pt idx="583">
                  <c:v>test.369</c:v>
                </c:pt>
                <c:pt idx="584">
                  <c:v>test.431</c:v>
                </c:pt>
                <c:pt idx="585">
                  <c:v>test.452</c:v>
                </c:pt>
                <c:pt idx="586">
                  <c:v>test.459</c:v>
                </c:pt>
                <c:pt idx="587">
                  <c:v>test.491</c:v>
                </c:pt>
                <c:pt idx="588">
                  <c:v>test.525</c:v>
                </c:pt>
                <c:pt idx="589">
                  <c:v>test.535</c:v>
                </c:pt>
                <c:pt idx="590">
                  <c:v>test.549</c:v>
                </c:pt>
                <c:pt idx="591">
                  <c:v>test.563</c:v>
                </c:pt>
                <c:pt idx="592">
                  <c:v>test.629</c:v>
                </c:pt>
                <c:pt idx="593">
                  <c:v>test.638</c:v>
                </c:pt>
                <c:pt idx="594">
                  <c:v>test.671</c:v>
                </c:pt>
                <c:pt idx="595">
                  <c:v>test.707</c:v>
                </c:pt>
                <c:pt idx="596">
                  <c:v>test.782</c:v>
                </c:pt>
                <c:pt idx="597">
                  <c:v>test.817</c:v>
                </c:pt>
                <c:pt idx="598">
                  <c:v>test.830</c:v>
                </c:pt>
                <c:pt idx="599">
                  <c:v>test.882</c:v>
                </c:pt>
                <c:pt idx="600">
                  <c:v>test.885</c:v>
                </c:pt>
                <c:pt idx="601">
                  <c:v>test.916</c:v>
                </c:pt>
                <c:pt idx="602">
                  <c:v>test.1004</c:v>
                </c:pt>
                <c:pt idx="603">
                  <c:v>test.1015</c:v>
                </c:pt>
                <c:pt idx="604">
                  <c:v>test.1043</c:v>
                </c:pt>
                <c:pt idx="605">
                  <c:v>test.1064</c:v>
                </c:pt>
                <c:pt idx="606">
                  <c:v>test.1078</c:v>
                </c:pt>
                <c:pt idx="607">
                  <c:v>test.1089</c:v>
                </c:pt>
                <c:pt idx="608">
                  <c:v>test.1118</c:v>
                </c:pt>
                <c:pt idx="609">
                  <c:v>test.1156</c:v>
                </c:pt>
                <c:pt idx="610">
                  <c:v>test.1197</c:v>
                </c:pt>
                <c:pt idx="611">
                  <c:v>test.1209</c:v>
                </c:pt>
                <c:pt idx="612">
                  <c:v>test.1258</c:v>
                </c:pt>
                <c:pt idx="613">
                  <c:v>test.1290</c:v>
                </c:pt>
                <c:pt idx="614">
                  <c:v>test.1320</c:v>
                </c:pt>
                <c:pt idx="615">
                  <c:v>test.1355</c:v>
                </c:pt>
                <c:pt idx="616">
                  <c:v>test.1388</c:v>
                </c:pt>
                <c:pt idx="617">
                  <c:v>test.1418</c:v>
                </c:pt>
                <c:pt idx="618">
                  <c:v>test.1436</c:v>
                </c:pt>
                <c:pt idx="619">
                  <c:v>test.1464</c:v>
                </c:pt>
                <c:pt idx="620">
                  <c:v>test.1520</c:v>
                </c:pt>
                <c:pt idx="621">
                  <c:v>test.1537</c:v>
                </c:pt>
                <c:pt idx="622">
                  <c:v>test.1563</c:v>
                </c:pt>
                <c:pt idx="623">
                  <c:v>test.1624</c:v>
                </c:pt>
                <c:pt idx="624">
                  <c:v>test.1697</c:v>
                </c:pt>
                <c:pt idx="625">
                  <c:v>test.1803</c:v>
                </c:pt>
                <c:pt idx="626">
                  <c:v>test.1844</c:v>
                </c:pt>
                <c:pt idx="627">
                  <c:v>test.1898</c:v>
                </c:pt>
                <c:pt idx="628">
                  <c:v>test.1906</c:v>
                </c:pt>
                <c:pt idx="629">
                  <c:v>test.1918</c:v>
                </c:pt>
                <c:pt idx="630">
                  <c:v>test.1920</c:v>
                </c:pt>
                <c:pt idx="631">
                  <c:v>test.1947</c:v>
                </c:pt>
                <c:pt idx="632">
                  <c:v>test.1950</c:v>
                </c:pt>
                <c:pt idx="633">
                  <c:v>test.1996</c:v>
                </c:pt>
                <c:pt idx="634">
                  <c:v>test.5</c:v>
                </c:pt>
                <c:pt idx="635">
                  <c:v>test.39</c:v>
                </c:pt>
                <c:pt idx="636">
                  <c:v>test.40</c:v>
                </c:pt>
                <c:pt idx="637">
                  <c:v>test.108</c:v>
                </c:pt>
                <c:pt idx="638">
                  <c:v>test.121</c:v>
                </c:pt>
                <c:pt idx="639">
                  <c:v>test.128</c:v>
                </c:pt>
                <c:pt idx="640">
                  <c:v>test.143</c:v>
                </c:pt>
                <c:pt idx="641">
                  <c:v>test.167</c:v>
                </c:pt>
                <c:pt idx="642">
                  <c:v>test.211</c:v>
                </c:pt>
                <c:pt idx="643">
                  <c:v>test.214</c:v>
                </c:pt>
                <c:pt idx="644">
                  <c:v>test.252</c:v>
                </c:pt>
                <c:pt idx="645">
                  <c:v>test.280</c:v>
                </c:pt>
                <c:pt idx="646">
                  <c:v>test.352</c:v>
                </c:pt>
                <c:pt idx="647">
                  <c:v>test.366</c:v>
                </c:pt>
                <c:pt idx="648">
                  <c:v>test.372</c:v>
                </c:pt>
                <c:pt idx="649">
                  <c:v>test.551</c:v>
                </c:pt>
                <c:pt idx="650">
                  <c:v>test.553</c:v>
                </c:pt>
                <c:pt idx="651">
                  <c:v>test.609</c:v>
                </c:pt>
                <c:pt idx="652">
                  <c:v>test.613</c:v>
                </c:pt>
                <c:pt idx="653">
                  <c:v>test.674</c:v>
                </c:pt>
                <c:pt idx="654">
                  <c:v>test.705</c:v>
                </c:pt>
                <c:pt idx="655">
                  <c:v>test.723</c:v>
                </c:pt>
                <c:pt idx="656">
                  <c:v>test.740</c:v>
                </c:pt>
                <c:pt idx="657">
                  <c:v>test.766</c:v>
                </c:pt>
                <c:pt idx="658">
                  <c:v>test.802</c:v>
                </c:pt>
                <c:pt idx="659">
                  <c:v>test.818</c:v>
                </c:pt>
                <c:pt idx="660">
                  <c:v>test.820</c:v>
                </c:pt>
                <c:pt idx="661">
                  <c:v>test.838</c:v>
                </c:pt>
                <c:pt idx="662">
                  <c:v>test.853</c:v>
                </c:pt>
                <c:pt idx="663">
                  <c:v>test.855</c:v>
                </c:pt>
                <c:pt idx="664">
                  <c:v>test.873</c:v>
                </c:pt>
                <c:pt idx="665">
                  <c:v>test.931</c:v>
                </c:pt>
                <c:pt idx="666">
                  <c:v>test.961</c:v>
                </c:pt>
                <c:pt idx="667">
                  <c:v>test.988</c:v>
                </c:pt>
                <c:pt idx="668">
                  <c:v>test.1006</c:v>
                </c:pt>
                <c:pt idx="669">
                  <c:v>test.1047</c:v>
                </c:pt>
                <c:pt idx="670">
                  <c:v>test.1049</c:v>
                </c:pt>
                <c:pt idx="671">
                  <c:v>test.1133</c:v>
                </c:pt>
                <c:pt idx="672">
                  <c:v>test.1151</c:v>
                </c:pt>
                <c:pt idx="673">
                  <c:v>test.1183</c:v>
                </c:pt>
                <c:pt idx="674">
                  <c:v>test.1222</c:v>
                </c:pt>
                <c:pt idx="675">
                  <c:v>test.1225</c:v>
                </c:pt>
                <c:pt idx="676">
                  <c:v>test.1262</c:v>
                </c:pt>
                <c:pt idx="677">
                  <c:v>test.1422</c:v>
                </c:pt>
                <c:pt idx="678">
                  <c:v>test.1426</c:v>
                </c:pt>
                <c:pt idx="679">
                  <c:v>test.1434</c:v>
                </c:pt>
                <c:pt idx="680">
                  <c:v>test.1437</c:v>
                </c:pt>
                <c:pt idx="681">
                  <c:v>test.1579</c:v>
                </c:pt>
                <c:pt idx="682">
                  <c:v>test.1581</c:v>
                </c:pt>
                <c:pt idx="683">
                  <c:v>test.1651</c:v>
                </c:pt>
                <c:pt idx="684">
                  <c:v>test.1711</c:v>
                </c:pt>
                <c:pt idx="685">
                  <c:v>test.1746</c:v>
                </c:pt>
                <c:pt idx="686">
                  <c:v>test.1749</c:v>
                </c:pt>
                <c:pt idx="687">
                  <c:v>test.1787</c:v>
                </c:pt>
                <c:pt idx="688">
                  <c:v>test.1794</c:v>
                </c:pt>
                <c:pt idx="689">
                  <c:v>test.1830</c:v>
                </c:pt>
                <c:pt idx="690">
                  <c:v>test.1847</c:v>
                </c:pt>
                <c:pt idx="691">
                  <c:v>test.1854</c:v>
                </c:pt>
                <c:pt idx="692">
                  <c:v>test.1870</c:v>
                </c:pt>
                <c:pt idx="693">
                  <c:v>test.1930</c:v>
                </c:pt>
                <c:pt idx="694">
                  <c:v>test.1948</c:v>
                </c:pt>
                <c:pt idx="695">
                  <c:v>test.1961</c:v>
                </c:pt>
                <c:pt idx="696">
                  <c:v>test.33</c:v>
                </c:pt>
                <c:pt idx="697">
                  <c:v>test.41</c:v>
                </c:pt>
                <c:pt idx="698">
                  <c:v>test.57</c:v>
                </c:pt>
                <c:pt idx="699">
                  <c:v>test.126</c:v>
                </c:pt>
                <c:pt idx="700">
                  <c:v>test.147</c:v>
                </c:pt>
                <c:pt idx="701">
                  <c:v>test.177</c:v>
                </c:pt>
                <c:pt idx="702">
                  <c:v>test.267</c:v>
                </c:pt>
                <c:pt idx="703">
                  <c:v>test.299</c:v>
                </c:pt>
                <c:pt idx="704">
                  <c:v>test.331</c:v>
                </c:pt>
                <c:pt idx="705">
                  <c:v>test.359</c:v>
                </c:pt>
                <c:pt idx="706">
                  <c:v>test.362</c:v>
                </c:pt>
                <c:pt idx="707">
                  <c:v>test.368</c:v>
                </c:pt>
                <c:pt idx="708">
                  <c:v>test.379</c:v>
                </c:pt>
                <c:pt idx="709">
                  <c:v>test.402</c:v>
                </c:pt>
                <c:pt idx="710">
                  <c:v>test.427</c:v>
                </c:pt>
                <c:pt idx="711">
                  <c:v>test.443</c:v>
                </c:pt>
                <c:pt idx="712">
                  <c:v>test.447</c:v>
                </c:pt>
                <c:pt idx="713">
                  <c:v>test.464</c:v>
                </c:pt>
                <c:pt idx="714">
                  <c:v>test.470</c:v>
                </c:pt>
                <c:pt idx="715">
                  <c:v>test.490</c:v>
                </c:pt>
                <c:pt idx="716">
                  <c:v>test.503</c:v>
                </c:pt>
                <c:pt idx="717">
                  <c:v>test.504</c:v>
                </c:pt>
                <c:pt idx="718">
                  <c:v>test.576</c:v>
                </c:pt>
                <c:pt idx="719">
                  <c:v>test.585</c:v>
                </c:pt>
                <c:pt idx="720">
                  <c:v>test.587</c:v>
                </c:pt>
                <c:pt idx="721">
                  <c:v>test.601</c:v>
                </c:pt>
                <c:pt idx="722">
                  <c:v>test.675</c:v>
                </c:pt>
                <c:pt idx="723">
                  <c:v>test.682</c:v>
                </c:pt>
                <c:pt idx="724">
                  <c:v>test.690</c:v>
                </c:pt>
                <c:pt idx="725">
                  <c:v>test.693</c:v>
                </c:pt>
                <c:pt idx="726">
                  <c:v>test.725</c:v>
                </c:pt>
                <c:pt idx="727">
                  <c:v>test.736</c:v>
                </c:pt>
                <c:pt idx="728">
                  <c:v>test.753</c:v>
                </c:pt>
                <c:pt idx="729">
                  <c:v>test.808</c:v>
                </c:pt>
                <c:pt idx="730">
                  <c:v>test.821</c:v>
                </c:pt>
                <c:pt idx="731">
                  <c:v>test.844</c:v>
                </c:pt>
                <c:pt idx="732">
                  <c:v>test.846</c:v>
                </c:pt>
                <c:pt idx="733">
                  <c:v>test.863</c:v>
                </c:pt>
                <c:pt idx="734">
                  <c:v>test.877</c:v>
                </c:pt>
                <c:pt idx="735">
                  <c:v>test.899</c:v>
                </c:pt>
                <c:pt idx="736">
                  <c:v>test.934</c:v>
                </c:pt>
                <c:pt idx="737">
                  <c:v>test.1034</c:v>
                </c:pt>
                <c:pt idx="738">
                  <c:v>test.1051</c:v>
                </c:pt>
                <c:pt idx="739">
                  <c:v>test.1059</c:v>
                </c:pt>
                <c:pt idx="740">
                  <c:v>test.1081</c:v>
                </c:pt>
                <c:pt idx="741">
                  <c:v>test.1083</c:v>
                </c:pt>
                <c:pt idx="742">
                  <c:v>test.1112</c:v>
                </c:pt>
                <c:pt idx="743">
                  <c:v>test.1117</c:v>
                </c:pt>
                <c:pt idx="744">
                  <c:v>test.1140</c:v>
                </c:pt>
                <c:pt idx="745">
                  <c:v>test.1163</c:v>
                </c:pt>
                <c:pt idx="746">
                  <c:v>test.1172</c:v>
                </c:pt>
                <c:pt idx="747">
                  <c:v>test.1193</c:v>
                </c:pt>
                <c:pt idx="748">
                  <c:v>test.1199</c:v>
                </c:pt>
                <c:pt idx="749">
                  <c:v>test.1210</c:v>
                </c:pt>
                <c:pt idx="750">
                  <c:v>test.1240</c:v>
                </c:pt>
                <c:pt idx="751">
                  <c:v>test.1249</c:v>
                </c:pt>
                <c:pt idx="752">
                  <c:v>test.1273</c:v>
                </c:pt>
                <c:pt idx="753">
                  <c:v>test.1304</c:v>
                </c:pt>
                <c:pt idx="754">
                  <c:v>test.1313</c:v>
                </c:pt>
                <c:pt idx="755">
                  <c:v>test.1328</c:v>
                </c:pt>
                <c:pt idx="756">
                  <c:v>test.1335</c:v>
                </c:pt>
                <c:pt idx="757">
                  <c:v>test.1340</c:v>
                </c:pt>
                <c:pt idx="758">
                  <c:v>test.1383</c:v>
                </c:pt>
                <c:pt idx="759">
                  <c:v>test.1384</c:v>
                </c:pt>
                <c:pt idx="760">
                  <c:v>test.1399</c:v>
                </c:pt>
                <c:pt idx="761">
                  <c:v>test.1416</c:v>
                </c:pt>
                <c:pt idx="762">
                  <c:v>test.1424</c:v>
                </c:pt>
                <c:pt idx="763">
                  <c:v>test.1448</c:v>
                </c:pt>
                <c:pt idx="764">
                  <c:v>test.1450</c:v>
                </c:pt>
                <c:pt idx="765">
                  <c:v>test.1454</c:v>
                </c:pt>
                <c:pt idx="766">
                  <c:v>test.1470</c:v>
                </c:pt>
                <c:pt idx="767">
                  <c:v>test.1472</c:v>
                </c:pt>
                <c:pt idx="768">
                  <c:v>test.1544</c:v>
                </c:pt>
                <c:pt idx="769">
                  <c:v>test.1551</c:v>
                </c:pt>
                <c:pt idx="770">
                  <c:v>test.1656</c:v>
                </c:pt>
                <c:pt idx="771">
                  <c:v>test.1661</c:v>
                </c:pt>
                <c:pt idx="772">
                  <c:v>test.1679</c:v>
                </c:pt>
                <c:pt idx="773">
                  <c:v>test.1690</c:v>
                </c:pt>
                <c:pt idx="774">
                  <c:v>test.1703</c:v>
                </c:pt>
                <c:pt idx="775">
                  <c:v>test.1722</c:v>
                </c:pt>
                <c:pt idx="776">
                  <c:v>test.1791</c:v>
                </c:pt>
                <c:pt idx="777">
                  <c:v>test.1797</c:v>
                </c:pt>
                <c:pt idx="778">
                  <c:v>test.1815</c:v>
                </c:pt>
                <c:pt idx="779">
                  <c:v>test.1837</c:v>
                </c:pt>
                <c:pt idx="780">
                  <c:v>test.1851</c:v>
                </c:pt>
                <c:pt idx="781">
                  <c:v>test.1866</c:v>
                </c:pt>
                <c:pt idx="782">
                  <c:v>test.1880</c:v>
                </c:pt>
                <c:pt idx="783">
                  <c:v>test.1888</c:v>
                </c:pt>
                <c:pt idx="784">
                  <c:v>test.1896</c:v>
                </c:pt>
                <c:pt idx="785">
                  <c:v>test.1904</c:v>
                </c:pt>
                <c:pt idx="786">
                  <c:v>test.1944</c:v>
                </c:pt>
                <c:pt idx="787">
                  <c:v>test.1951</c:v>
                </c:pt>
                <c:pt idx="788">
                  <c:v>test.1967</c:v>
                </c:pt>
                <c:pt idx="789">
                  <c:v>test.1990</c:v>
                </c:pt>
                <c:pt idx="790">
                  <c:v>test.9</c:v>
                </c:pt>
                <c:pt idx="791">
                  <c:v>test.14</c:v>
                </c:pt>
                <c:pt idx="792">
                  <c:v>test.47</c:v>
                </c:pt>
                <c:pt idx="793">
                  <c:v>test.117</c:v>
                </c:pt>
                <c:pt idx="794">
                  <c:v>test.136</c:v>
                </c:pt>
                <c:pt idx="795">
                  <c:v>test.160</c:v>
                </c:pt>
                <c:pt idx="796">
                  <c:v>test.190</c:v>
                </c:pt>
                <c:pt idx="797">
                  <c:v>test.208</c:v>
                </c:pt>
                <c:pt idx="798">
                  <c:v>test.247</c:v>
                </c:pt>
                <c:pt idx="799">
                  <c:v>test.273</c:v>
                </c:pt>
                <c:pt idx="800">
                  <c:v>test.314</c:v>
                </c:pt>
                <c:pt idx="801">
                  <c:v>test.316</c:v>
                </c:pt>
                <c:pt idx="802">
                  <c:v>test.392</c:v>
                </c:pt>
                <c:pt idx="803">
                  <c:v>test.393</c:v>
                </c:pt>
                <c:pt idx="804">
                  <c:v>test.450</c:v>
                </c:pt>
                <c:pt idx="805">
                  <c:v>test.500</c:v>
                </c:pt>
                <c:pt idx="806">
                  <c:v>test.573</c:v>
                </c:pt>
                <c:pt idx="807">
                  <c:v>test.586</c:v>
                </c:pt>
                <c:pt idx="808">
                  <c:v>test.603</c:v>
                </c:pt>
                <c:pt idx="809">
                  <c:v>test.635</c:v>
                </c:pt>
                <c:pt idx="810">
                  <c:v>test.636</c:v>
                </c:pt>
                <c:pt idx="811">
                  <c:v>test.692</c:v>
                </c:pt>
                <c:pt idx="812">
                  <c:v>test.694</c:v>
                </c:pt>
                <c:pt idx="813">
                  <c:v>test.781</c:v>
                </c:pt>
                <c:pt idx="814">
                  <c:v>test.848</c:v>
                </c:pt>
                <c:pt idx="815">
                  <c:v>test.876</c:v>
                </c:pt>
                <c:pt idx="816">
                  <c:v>test.910</c:v>
                </c:pt>
                <c:pt idx="817">
                  <c:v>test.917</c:v>
                </c:pt>
                <c:pt idx="818">
                  <c:v>test.925</c:v>
                </c:pt>
                <c:pt idx="819">
                  <c:v>test.932</c:v>
                </c:pt>
                <c:pt idx="820">
                  <c:v>test.944</c:v>
                </c:pt>
                <c:pt idx="821">
                  <c:v>test.949</c:v>
                </c:pt>
                <c:pt idx="822">
                  <c:v>test.954</c:v>
                </c:pt>
                <c:pt idx="823">
                  <c:v>test.989</c:v>
                </c:pt>
                <c:pt idx="824">
                  <c:v>test.1053</c:v>
                </c:pt>
                <c:pt idx="825">
                  <c:v>test.1145</c:v>
                </c:pt>
                <c:pt idx="826">
                  <c:v>test.1161</c:v>
                </c:pt>
                <c:pt idx="827">
                  <c:v>test.1191</c:v>
                </c:pt>
                <c:pt idx="828">
                  <c:v>test.1201</c:v>
                </c:pt>
                <c:pt idx="829">
                  <c:v>test.1205</c:v>
                </c:pt>
                <c:pt idx="830">
                  <c:v>test.1212</c:v>
                </c:pt>
                <c:pt idx="831">
                  <c:v>test.1213</c:v>
                </c:pt>
                <c:pt idx="832">
                  <c:v>test.1217</c:v>
                </c:pt>
                <c:pt idx="833">
                  <c:v>test.1254</c:v>
                </c:pt>
                <c:pt idx="834">
                  <c:v>test.1270</c:v>
                </c:pt>
                <c:pt idx="835">
                  <c:v>test.1281</c:v>
                </c:pt>
                <c:pt idx="836">
                  <c:v>test.1296</c:v>
                </c:pt>
                <c:pt idx="837">
                  <c:v>test.1351</c:v>
                </c:pt>
                <c:pt idx="838">
                  <c:v>test.1372</c:v>
                </c:pt>
                <c:pt idx="839">
                  <c:v>test.1466</c:v>
                </c:pt>
                <c:pt idx="840">
                  <c:v>test.1474</c:v>
                </c:pt>
                <c:pt idx="841">
                  <c:v>test.1505</c:v>
                </c:pt>
                <c:pt idx="842">
                  <c:v>test.1507</c:v>
                </c:pt>
                <c:pt idx="843">
                  <c:v>test.1513</c:v>
                </c:pt>
                <c:pt idx="844">
                  <c:v>test.1529</c:v>
                </c:pt>
                <c:pt idx="845">
                  <c:v>test.1539</c:v>
                </c:pt>
                <c:pt idx="846">
                  <c:v>test.1546</c:v>
                </c:pt>
                <c:pt idx="847">
                  <c:v>test.1578</c:v>
                </c:pt>
                <c:pt idx="848">
                  <c:v>test.1585</c:v>
                </c:pt>
                <c:pt idx="849">
                  <c:v>test.1621</c:v>
                </c:pt>
                <c:pt idx="850">
                  <c:v>test.1669</c:v>
                </c:pt>
                <c:pt idx="851">
                  <c:v>test.1672</c:v>
                </c:pt>
                <c:pt idx="852">
                  <c:v>test.1689</c:v>
                </c:pt>
                <c:pt idx="853">
                  <c:v>test.1788</c:v>
                </c:pt>
                <c:pt idx="854">
                  <c:v>test.1801</c:v>
                </c:pt>
                <c:pt idx="855">
                  <c:v>test.1825</c:v>
                </c:pt>
                <c:pt idx="856">
                  <c:v>test.1843</c:v>
                </c:pt>
                <c:pt idx="857">
                  <c:v>test.1863</c:v>
                </c:pt>
                <c:pt idx="858">
                  <c:v>test.1877</c:v>
                </c:pt>
                <c:pt idx="859">
                  <c:v>test.1913</c:v>
                </c:pt>
                <c:pt idx="860">
                  <c:v>test.1916</c:v>
                </c:pt>
                <c:pt idx="861">
                  <c:v>test.1921</c:v>
                </c:pt>
                <c:pt idx="862">
                  <c:v>test.1937</c:v>
                </c:pt>
                <c:pt idx="863">
                  <c:v>test.1966</c:v>
                </c:pt>
                <c:pt idx="864">
                  <c:v>test.1973</c:v>
                </c:pt>
                <c:pt idx="865">
                  <c:v>test.3</c:v>
                </c:pt>
                <c:pt idx="866">
                  <c:v>test.17</c:v>
                </c:pt>
                <c:pt idx="867">
                  <c:v>test.99</c:v>
                </c:pt>
                <c:pt idx="868">
                  <c:v>test.130</c:v>
                </c:pt>
                <c:pt idx="869">
                  <c:v>test.149</c:v>
                </c:pt>
                <c:pt idx="870">
                  <c:v>test.210</c:v>
                </c:pt>
                <c:pt idx="871">
                  <c:v>test.233</c:v>
                </c:pt>
                <c:pt idx="872">
                  <c:v>test.239</c:v>
                </c:pt>
                <c:pt idx="873">
                  <c:v>test.250</c:v>
                </c:pt>
                <c:pt idx="874">
                  <c:v>test.300</c:v>
                </c:pt>
                <c:pt idx="875">
                  <c:v>test.312</c:v>
                </c:pt>
                <c:pt idx="876">
                  <c:v>test.323</c:v>
                </c:pt>
                <c:pt idx="877">
                  <c:v>test.326</c:v>
                </c:pt>
                <c:pt idx="878">
                  <c:v>test.339</c:v>
                </c:pt>
                <c:pt idx="879">
                  <c:v>test.371</c:v>
                </c:pt>
                <c:pt idx="880">
                  <c:v>test.410</c:v>
                </c:pt>
                <c:pt idx="881">
                  <c:v>test.428</c:v>
                </c:pt>
                <c:pt idx="882">
                  <c:v>test.451</c:v>
                </c:pt>
                <c:pt idx="883">
                  <c:v>test.465</c:v>
                </c:pt>
                <c:pt idx="884">
                  <c:v>test.487</c:v>
                </c:pt>
                <c:pt idx="885">
                  <c:v>test.516</c:v>
                </c:pt>
                <c:pt idx="886">
                  <c:v>test.554</c:v>
                </c:pt>
                <c:pt idx="887">
                  <c:v>test.607</c:v>
                </c:pt>
                <c:pt idx="888">
                  <c:v>test.662</c:v>
                </c:pt>
                <c:pt idx="889">
                  <c:v>test.688</c:v>
                </c:pt>
                <c:pt idx="890">
                  <c:v>test.757</c:v>
                </c:pt>
                <c:pt idx="891">
                  <c:v>test.811</c:v>
                </c:pt>
                <c:pt idx="892">
                  <c:v>test.892</c:v>
                </c:pt>
                <c:pt idx="893">
                  <c:v>test.922</c:v>
                </c:pt>
                <c:pt idx="894">
                  <c:v>test.935</c:v>
                </c:pt>
                <c:pt idx="895">
                  <c:v>test.937</c:v>
                </c:pt>
                <c:pt idx="896">
                  <c:v>test.967</c:v>
                </c:pt>
                <c:pt idx="897">
                  <c:v>test.970</c:v>
                </c:pt>
                <c:pt idx="898">
                  <c:v>test.977</c:v>
                </c:pt>
                <c:pt idx="899">
                  <c:v>test.1002</c:v>
                </c:pt>
                <c:pt idx="900">
                  <c:v>test.1029</c:v>
                </c:pt>
                <c:pt idx="901">
                  <c:v>test.1032</c:v>
                </c:pt>
                <c:pt idx="902">
                  <c:v>test.1048</c:v>
                </c:pt>
                <c:pt idx="903">
                  <c:v>test.1093</c:v>
                </c:pt>
                <c:pt idx="904">
                  <c:v>test.1104</c:v>
                </c:pt>
                <c:pt idx="905">
                  <c:v>test.1105</c:v>
                </c:pt>
                <c:pt idx="906">
                  <c:v>test.1106</c:v>
                </c:pt>
                <c:pt idx="907">
                  <c:v>test.1107</c:v>
                </c:pt>
                <c:pt idx="908">
                  <c:v>test.1109</c:v>
                </c:pt>
                <c:pt idx="909">
                  <c:v>test.1143</c:v>
                </c:pt>
                <c:pt idx="910">
                  <c:v>test.1150</c:v>
                </c:pt>
                <c:pt idx="911">
                  <c:v>test.1157</c:v>
                </c:pt>
                <c:pt idx="912">
                  <c:v>test.1162</c:v>
                </c:pt>
                <c:pt idx="913">
                  <c:v>test.1177</c:v>
                </c:pt>
                <c:pt idx="914">
                  <c:v>test.1214</c:v>
                </c:pt>
                <c:pt idx="915">
                  <c:v>test.1220</c:v>
                </c:pt>
                <c:pt idx="916">
                  <c:v>test.1227</c:v>
                </c:pt>
                <c:pt idx="917">
                  <c:v>test.1252</c:v>
                </c:pt>
                <c:pt idx="918">
                  <c:v>test.1265</c:v>
                </c:pt>
                <c:pt idx="919">
                  <c:v>test.1357</c:v>
                </c:pt>
                <c:pt idx="920">
                  <c:v>test.1375</c:v>
                </c:pt>
                <c:pt idx="921">
                  <c:v>test.1401</c:v>
                </c:pt>
                <c:pt idx="922">
                  <c:v>test.1419</c:v>
                </c:pt>
                <c:pt idx="923">
                  <c:v>test.1425</c:v>
                </c:pt>
                <c:pt idx="924">
                  <c:v>test.1443</c:v>
                </c:pt>
                <c:pt idx="925">
                  <c:v>test.1455</c:v>
                </c:pt>
                <c:pt idx="926">
                  <c:v>test.1489</c:v>
                </c:pt>
                <c:pt idx="927">
                  <c:v>test.1501</c:v>
                </c:pt>
                <c:pt idx="928">
                  <c:v>test.1515</c:v>
                </c:pt>
                <c:pt idx="929">
                  <c:v>test.1516</c:v>
                </c:pt>
                <c:pt idx="930">
                  <c:v>test.1560</c:v>
                </c:pt>
                <c:pt idx="931">
                  <c:v>test.1567</c:v>
                </c:pt>
                <c:pt idx="932">
                  <c:v>test.1576</c:v>
                </c:pt>
                <c:pt idx="933">
                  <c:v>test.1590</c:v>
                </c:pt>
                <c:pt idx="934">
                  <c:v>test.1595</c:v>
                </c:pt>
                <c:pt idx="935">
                  <c:v>test.1628</c:v>
                </c:pt>
                <c:pt idx="936">
                  <c:v>test.1647</c:v>
                </c:pt>
                <c:pt idx="937">
                  <c:v>test.1648</c:v>
                </c:pt>
                <c:pt idx="938">
                  <c:v>test.1653</c:v>
                </c:pt>
                <c:pt idx="939">
                  <c:v>test.1670</c:v>
                </c:pt>
                <c:pt idx="940">
                  <c:v>test.1684</c:v>
                </c:pt>
                <c:pt idx="941">
                  <c:v>test.1687</c:v>
                </c:pt>
                <c:pt idx="942">
                  <c:v>test.1726</c:v>
                </c:pt>
                <c:pt idx="943">
                  <c:v>test.1750</c:v>
                </c:pt>
                <c:pt idx="944">
                  <c:v>test.1756</c:v>
                </c:pt>
                <c:pt idx="945">
                  <c:v>test.1768</c:v>
                </c:pt>
                <c:pt idx="946">
                  <c:v>test.1793</c:v>
                </c:pt>
                <c:pt idx="947">
                  <c:v>test.1812</c:v>
                </c:pt>
                <c:pt idx="948">
                  <c:v>test.1858</c:v>
                </c:pt>
                <c:pt idx="949">
                  <c:v>test.1893</c:v>
                </c:pt>
                <c:pt idx="950">
                  <c:v>test.1905</c:v>
                </c:pt>
                <c:pt idx="951">
                  <c:v>test.1942</c:v>
                </c:pt>
                <c:pt idx="952">
                  <c:v>test.1971</c:v>
                </c:pt>
                <c:pt idx="953">
                  <c:v>test.1986</c:v>
                </c:pt>
                <c:pt idx="954">
                  <c:v>test.29</c:v>
                </c:pt>
                <c:pt idx="955">
                  <c:v>test.49</c:v>
                </c:pt>
                <c:pt idx="956">
                  <c:v>test.51</c:v>
                </c:pt>
                <c:pt idx="957">
                  <c:v>test.67</c:v>
                </c:pt>
                <c:pt idx="958">
                  <c:v>test.83</c:v>
                </c:pt>
                <c:pt idx="959">
                  <c:v>test.115</c:v>
                </c:pt>
                <c:pt idx="960">
                  <c:v>test.125</c:v>
                </c:pt>
                <c:pt idx="961">
                  <c:v>test.144</c:v>
                </c:pt>
                <c:pt idx="962">
                  <c:v>test.162</c:v>
                </c:pt>
                <c:pt idx="963">
                  <c:v>test.178</c:v>
                </c:pt>
                <c:pt idx="964">
                  <c:v>test.180</c:v>
                </c:pt>
                <c:pt idx="965">
                  <c:v>test.353</c:v>
                </c:pt>
                <c:pt idx="966">
                  <c:v>test.357</c:v>
                </c:pt>
                <c:pt idx="967">
                  <c:v>test.358</c:v>
                </c:pt>
                <c:pt idx="968">
                  <c:v>test.387</c:v>
                </c:pt>
                <c:pt idx="969">
                  <c:v>test.391</c:v>
                </c:pt>
                <c:pt idx="970">
                  <c:v>test.406</c:v>
                </c:pt>
                <c:pt idx="971">
                  <c:v>test.413</c:v>
                </c:pt>
                <c:pt idx="972">
                  <c:v>test.433</c:v>
                </c:pt>
                <c:pt idx="973">
                  <c:v>test.439</c:v>
                </c:pt>
                <c:pt idx="974">
                  <c:v>test.453</c:v>
                </c:pt>
                <c:pt idx="975">
                  <c:v>test.457</c:v>
                </c:pt>
                <c:pt idx="976">
                  <c:v>test.507</c:v>
                </c:pt>
                <c:pt idx="977">
                  <c:v>test.526</c:v>
                </c:pt>
                <c:pt idx="978">
                  <c:v>test.539</c:v>
                </c:pt>
                <c:pt idx="979">
                  <c:v>test.545</c:v>
                </c:pt>
                <c:pt idx="980">
                  <c:v>test.570</c:v>
                </c:pt>
                <c:pt idx="981">
                  <c:v>test.578</c:v>
                </c:pt>
                <c:pt idx="982">
                  <c:v>test.596</c:v>
                </c:pt>
                <c:pt idx="983">
                  <c:v>test.615</c:v>
                </c:pt>
                <c:pt idx="984">
                  <c:v>test.637</c:v>
                </c:pt>
                <c:pt idx="985">
                  <c:v>test.654</c:v>
                </c:pt>
                <c:pt idx="986">
                  <c:v>test.663</c:v>
                </c:pt>
                <c:pt idx="987">
                  <c:v>test.666</c:v>
                </c:pt>
                <c:pt idx="988">
                  <c:v>test.677</c:v>
                </c:pt>
                <c:pt idx="989">
                  <c:v>test.687</c:v>
                </c:pt>
                <c:pt idx="990">
                  <c:v>test.697</c:v>
                </c:pt>
                <c:pt idx="991">
                  <c:v>test.699</c:v>
                </c:pt>
                <c:pt idx="992">
                  <c:v>test.722</c:v>
                </c:pt>
                <c:pt idx="993">
                  <c:v>test.738</c:v>
                </c:pt>
                <c:pt idx="994">
                  <c:v>test.739</c:v>
                </c:pt>
                <c:pt idx="995">
                  <c:v>test.762</c:v>
                </c:pt>
                <c:pt idx="996">
                  <c:v>test.775</c:v>
                </c:pt>
                <c:pt idx="997">
                  <c:v>test.777</c:v>
                </c:pt>
                <c:pt idx="998">
                  <c:v>test.784</c:v>
                </c:pt>
                <c:pt idx="999">
                  <c:v>test.786</c:v>
                </c:pt>
                <c:pt idx="1000">
                  <c:v>test.800</c:v>
                </c:pt>
                <c:pt idx="1001">
                  <c:v>test.843</c:v>
                </c:pt>
                <c:pt idx="1002">
                  <c:v>test.851</c:v>
                </c:pt>
                <c:pt idx="1003">
                  <c:v>test.856</c:v>
                </c:pt>
                <c:pt idx="1004">
                  <c:v>test.860</c:v>
                </c:pt>
                <c:pt idx="1005">
                  <c:v>test.870</c:v>
                </c:pt>
                <c:pt idx="1006">
                  <c:v>test.889</c:v>
                </c:pt>
                <c:pt idx="1007">
                  <c:v>test.911</c:v>
                </c:pt>
                <c:pt idx="1008">
                  <c:v>test.921</c:v>
                </c:pt>
                <c:pt idx="1009">
                  <c:v>test.927</c:v>
                </c:pt>
                <c:pt idx="1010">
                  <c:v>test.965</c:v>
                </c:pt>
                <c:pt idx="1011">
                  <c:v>test.981</c:v>
                </c:pt>
                <c:pt idx="1012">
                  <c:v>test.1012</c:v>
                </c:pt>
                <c:pt idx="1013">
                  <c:v>test.1038</c:v>
                </c:pt>
                <c:pt idx="1014">
                  <c:v>test.1054</c:v>
                </c:pt>
                <c:pt idx="1015">
                  <c:v>test.1070</c:v>
                </c:pt>
                <c:pt idx="1016">
                  <c:v>test.1166</c:v>
                </c:pt>
                <c:pt idx="1017">
                  <c:v>test.1194</c:v>
                </c:pt>
                <c:pt idx="1018">
                  <c:v>test.1223</c:v>
                </c:pt>
                <c:pt idx="1019">
                  <c:v>test.1228</c:v>
                </c:pt>
                <c:pt idx="1020">
                  <c:v>test.1244</c:v>
                </c:pt>
                <c:pt idx="1021">
                  <c:v>test.1245</c:v>
                </c:pt>
                <c:pt idx="1022">
                  <c:v>test.1251</c:v>
                </c:pt>
                <c:pt idx="1023">
                  <c:v>test.1271</c:v>
                </c:pt>
                <c:pt idx="1024">
                  <c:v>test.1276</c:v>
                </c:pt>
                <c:pt idx="1025">
                  <c:v>test.1284</c:v>
                </c:pt>
                <c:pt idx="1026">
                  <c:v>test.1289</c:v>
                </c:pt>
                <c:pt idx="1027">
                  <c:v>test.1312</c:v>
                </c:pt>
                <c:pt idx="1028">
                  <c:v>test.1314</c:v>
                </c:pt>
                <c:pt idx="1029">
                  <c:v>test.1317</c:v>
                </c:pt>
                <c:pt idx="1030">
                  <c:v>test.1341</c:v>
                </c:pt>
                <c:pt idx="1031">
                  <c:v>test.1381</c:v>
                </c:pt>
                <c:pt idx="1032">
                  <c:v>test.1500</c:v>
                </c:pt>
                <c:pt idx="1033">
                  <c:v>test.1508</c:v>
                </c:pt>
                <c:pt idx="1034">
                  <c:v>test.1519</c:v>
                </c:pt>
                <c:pt idx="1035">
                  <c:v>test.1521</c:v>
                </c:pt>
                <c:pt idx="1036">
                  <c:v>test.1530</c:v>
                </c:pt>
                <c:pt idx="1037">
                  <c:v>test.1554</c:v>
                </c:pt>
                <c:pt idx="1038">
                  <c:v>test.1562</c:v>
                </c:pt>
                <c:pt idx="1039">
                  <c:v>test.1575</c:v>
                </c:pt>
                <c:pt idx="1040">
                  <c:v>test.1586</c:v>
                </c:pt>
                <c:pt idx="1041">
                  <c:v>test.1626</c:v>
                </c:pt>
                <c:pt idx="1042">
                  <c:v>test.1637</c:v>
                </c:pt>
                <c:pt idx="1043">
                  <c:v>test.1644</c:v>
                </c:pt>
                <c:pt idx="1044">
                  <c:v>test.1660</c:v>
                </c:pt>
                <c:pt idx="1045">
                  <c:v>test.1663</c:v>
                </c:pt>
                <c:pt idx="1046">
                  <c:v>test.1680</c:v>
                </c:pt>
                <c:pt idx="1047">
                  <c:v>test.1691</c:v>
                </c:pt>
                <c:pt idx="1048">
                  <c:v>test.1698</c:v>
                </c:pt>
                <c:pt idx="1049">
                  <c:v>test.1700</c:v>
                </c:pt>
                <c:pt idx="1050">
                  <c:v>test.1720</c:v>
                </c:pt>
                <c:pt idx="1051">
                  <c:v>test.1731</c:v>
                </c:pt>
                <c:pt idx="1052">
                  <c:v>test.1776</c:v>
                </c:pt>
                <c:pt idx="1053">
                  <c:v>test.1783</c:v>
                </c:pt>
                <c:pt idx="1054">
                  <c:v>test.1789</c:v>
                </c:pt>
                <c:pt idx="1055">
                  <c:v>test.1845</c:v>
                </c:pt>
                <c:pt idx="1056">
                  <c:v>test.1862</c:v>
                </c:pt>
                <c:pt idx="1057">
                  <c:v>test.1894</c:v>
                </c:pt>
                <c:pt idx="1058">
                  <c:v>test.1939</c:v>
                </c:pt>
                <c:pt idx="1059">
                  <c:v>test.1968</c:v>
                </c:pt>
                <c:pt idx="1060">
                  <c:v>test.1975</c:v>
                </c:pt>
                <c:pt idx="1061">
                  <c:v>test.1978</c:v>
                </c:pt>
                <c:pt idx="1062">
                  <c:v>test.1995</c:v>
                </c:pt>
                <c:pt idx="1063">
                  <c:v>test.13</c:v>
                </c:pt>
                <c:pt idx="1064">
                  <c:v>test.24</c:v>
                </c:pt>
                <c:pt idx="1065">
                  <c:v>test.36</c:v>
                </c:pt>
                <c:pt idx="1066">
                  <c:v>test.38</c:v>
                </c:pt>
                <c:pt idx="1067">
                  <c:v>test.91</c:v>
                </c:pt>
                <c:pt idx="1068">
                  <c:v>test.105</c:v>
                </c:pt>
                <c:pt idx="1069">
                  <c:v>test.122</c:v>
                </c:pt>
                <c:pt idx="1070">
                  <c:v>test.146</c:v>
                </c:pt>
                <c:pt idx="1071">
                  <c:v>test.150</c:v>
                </c:pt>
                <c:pt idx="1072">
                  <c:v>test.172</c:v>
                </c:pt>
                <c:pt idx="1073">
                  <c:v>test.194</c:v>
                </c:pt>
                <c:pt idx="1074">
                  <c:v>test.248</c:v>
                </c:pt>
                <c:pt idx="1075">
                  <c:v>test.262</c:v>
                </c:pt>
                <c:pt idx="1076">
                  <c:v>test.271</c:v>
                </c:pt>
                <c:pt idx="1077">
                  <c:v>test.289</c:v>
                </c:pt>
                <c:pt idx="1078">
                  <c:v>test.290</c:v>
                </c:pt>
                <c:pt idx="1079">
                  <c:v>test.325</c:v>
                </c:pt>
                <c:pt idx="1080">
                  <c:v>test.335</c:v>
                </c:pt>
                <c:pt idx="1081">
                  <c:v>test.422</c:v>
                </c:pt>
                <c:pt idx="1082">
                  <c:v>test.455</c:v>
                </c:pt>
                <c:pt idx="1083">
                  <c:v>test.466</c:v>
                </c:pt>
                <c:pt idx="1084">
                  <c:v>test.483</c:v>
                </c:pt>
                <c:pt idx="1085">
                  <c:v>test.496</c:v>
                </c:pt>
                <c:pt idx="1086">
                  <c:v>test.502</c:v>
                </c:pt>
                <c:pt idx="1087">
                  <c:v>test.512</c:v>
                </c:pt>
                <c:pt idx="1088">
                  <c:v>test.537</c:v>
                </c:pt>
                <c:pt idx="1089">
                  <c:v>test.543</c:v>
                </c:pt>
                <c:pt idx="1090">
                  <c:v>test.556</c:v>
                </c:pt>
                <c:pt idx="1091">
                  <c:v>test.572</c:v>
                </c:pt>
                <c:pt idx="1092">
                  <c:v>test.582</c:v>
                </c:pt>
                <c:pt idx="1093">
                  <c:v>test.619</c:v>
                </c:pt>
                <c:pt idx="1094">
                  <c:v>test.633</c:v>
                </c:pt>
                <c:pt idx="1095">
                  <c:v>test.689</c:v>
                </c:pt>
                <c:pt idx="1096">
                  <c:v>test.710</c:v>
                </c:pt>
                <c:pt idx="1097">
                  <c:v>test.737</c:v>
                </c:pt>
                <c:pt idx="1098">
                  <c:v>test.778</c:v>
                </c:pt>
                <c:pt idx="1099">
                  <c:v>test.835</c:v>
                </c:pt>
                <c:pt idx="1100">
                  <c:v>test.839</c:v>
                </c:pt>
                <c:pt idx="1101">
                  <c:v>test.865</c:v>
                </c:pt>
                <c:pt idx="1102">
                  <c:v>test.874</c:v>
                </c:pt>
                <c:pt idx="1103">
                  <c:v>test.900</c:v>
                </c:pt>
                <c:pt idx="1104">
                  <c:v>test.903</c:v>
                </c:pt>
                <c:pt idx="1105">
                  <c:v>test.905</c:v>
                </c:pt>
                <c:pt idx="1106">
                  <c:v>test.906</c:v>
                </c:pt>
                <c:pt idx="1107">
                  <c:v>test.950</c:v>
                </c:pt>
                <c:pt idx="1108">
                  <c:v>test.956</c:v>
                </c:pt>
                <c:pt idx="1109">
                  <c:v>test.973</c:v>
                </c:pt>
                <c:pt idx="1110">
                  <c:v>test.990</c:v>
                </c:pt>
                <c:pt idx="1111">
                  <c:v>test.1009</c:v>
                </c:pt>
                <c:pt idx="1112">
                  <c:v>test.1016</c:v>
                </c:pt>
                <c:pt idx="1113">
                  <c:v>test.1019</c:v>
                </c:pt>
                <c:pt idx="1114">
                  <c:v>test.1062</c:v>
                </c:pt>
                <c:pt idx="1115">
                  <c:v>test.1072</c:v>
                </c:pt>
                <c:pt idx="1116">
                  <c:v>test.1080</c:v>
                </c:pt>
                <c:pt idx="1117">
                  <c:v>test.1088</c:v>
                </c:pt>
                <c:pt idx="1118">
                  <c:v>test.1096</c:v>
                </c:pt>
                <c:pt idx="1119">
                  <c:v>test.1113</c:v>
                </c:pt>
                <c:pt idx="1120">
                  <c:v>test.1121</c:v>
                </c:pt>
                <c:pt idx="1121">
                  <c:v>test.1138</c:v>
                </c:pt>
                <c:pt idx="1122">
                  <c:v>test.1139</c:v>
                </c:pt>
                <c:pt idx="1123">
                  <c:v>test.1141</c:v>
                </c:pt>
                <c:pt idx="1124">
                  <c:v>test.1149</c:v>
                </c:pt>
                <c:pt idx="1125">
                  <c:v>test.1168</c:v>
                </c:pt>
                <c:pt idx="1126">
                  <c:v>test.1269</c:v>
                </c:pt>
                <c:pt idx="1127">
                  <c:v>test.1295</c:v>
                </c:pt>
                <c:pt idx="1128">
                  <c:v>test.1339</c:v>
                </c:pt>
                <c:pt idx="1129">
                  <c:v>test.1353</c:v>
                </c:pt>
                <c:pt idx="1130">
                  <c:v>test.1366</c:v>
                </c:pt>
                <c:pt idx="1131">
                  <c:v>test.1396</c:v>
                </c:pt>
                <c:pt idx="1132">
                  <c:v>test.1445</c:v>
                </c:pt>
                <c:pt idx="1133">
                  <c:v>test.1468</c:v>
                </c:pt>
                <c:pt idx="1134">
                  <c:v>test.1494</c:v>
                </c:pt>
                <c:pt idx="1135">
                  <c:v>test.1495</c:v>
                </c:pt>
                <c:pt idx="1136">
                  <c:v>test.1497</c:v>
                </c:pt>
                <c:pt idx="1137">
                  <c:v>test.1522</c:v>
                </c:pt>
                <c:pt idx="1138">
                  <c:v>test.1542</c:v>
                </c:pt>
                <c:pt idx="1139">
                  <c:v>test.1558</c:v>
                </c:pt>
                <c:pt idx="1140">
                  <c:v>test.1573</c:v>
                </c:pt>
                <c:pt idx="1141">
                  <c:v>test.1601</c:v>
                </c:pt>
                <c:pt idx="1142">
                  <c:v>test.1607</c:v>
                </c:pt>
                <c:pt idx="1143">
                  <c:v>test.1667</c:v>
                </c:pt>
                <c:pt idx="1144">
                  <c:v>test.1713</c:v>
                </c:pt>
                <c:pt idx="1145">
                  <c:v>test.1737</c:v>
                </c:pt>
                <c:pt idx="1146">
                  <c:v>test.1739</c:v>
                </c:pt>
                <c:pt idx="1147">
                  <c:v>test.1741</c:v>
                </c:pt>
                <c:pt idx="1148">
                  <c:v>test.1785</c:v>
                </c:pt>
                <c:pt idx="1149">
                  <c:v>test.1818</c:v>
                </c:pt>
                <c:pt idx="1150">
                  <c:v>test.1856</c:v>
                </c:pt>
                <c:pt idx="1151">
                  <c:v>test.1857</c:v>
                </c:pt>
                <c:pt idx="1152">
                  <c:v>test.1872</c:v>
                </c:pt>
                <c:pt idx="1153">
                  <c:v>test.1890</c:v>
                </c:pt>
                <c:pt idx="1154">
                  <c:v>test.1895</c:v>
                </c:pt>
                <c:pt idx="1155">
                  <c:v>test.1897</c:v>
                </c:pt>
                <c:pt idx="1156">
                  <c:v>test.1903</c:v>
                </c:pt>
                <c:pt idx="1157">
                  <c:v>test.1962</c:v>
                </c:pt>
                <c:pt idx="1158">
                  <c:v>test.1963</c:v>
                </c:pt>
                <c:pt idx="1159">
                  <c:v>test.1964</c:v>
                </c:pt>
                <c:pt idx="1160">
                  <c:v>test.1989</c:v>
                </c:pt>
                <c:pt idx="1161">
                  <c:v>test.34</c:v>
                </c:pt>
                <c:pt idx="1162">
                  <c:v>test.60</c:v>
                </c:pt>
                <c:pt idx="1163">
                  <c:v>test.70</c:v>
                </c:pt>
                <c:pt idx="1164">
                  <c:v>test.71</c:v>
                </c:pt>
                <c:pt idx="1165">
                  <c:v>test.101</c:v>
                </c:pt>
                <c:pt idx="1166">
                  <c:v>test.111</c:v>
                </c:pt>
                <c:pt idx="1167">
                  <c:v>test.118</c:v>
                </c:pt>
                <c:pt idx="1168">
                  <c:v>test.140</c:v>
                </c:pt>
                <c:pt idx="1169">
                  <c:v>test.163</c:v>
                </c:pt>
                <c:pt idx="1170">
                  <c:v>test.197</c:v>
                </c:pt>
                <c:pt idx="1171">
                  <c:v>test.207</c:v>
                </c:pt>
                <c:pt idx="1172">
                  <c:v>test.218</c:v>
                </c:pt>
                <c:pt idx="1173">
                  <c:v>test.221</c:v>
                </c:pt>
                <c:pt idx="1174">
                  <c:v>test.224</c:v>
                </c:pt>
                <c:pt idx="1175">
                  <c:v>test.231</c:v>
                </c:pt>
                <c:pt idx="1176">
                  <c:v>test.236</c:v>
                </c:pt>
                <c:pt idx="1177">
                  <c:v>test.255</c:v>
                </c:pt>
                <c:pt idx="1178">
                  <c:v>test.294</c:v>
                </c:pt>
                <c:pt idx="1179">
                  <c:v>test.319</c:v>
                </c:pt>
                <c:pt idx="1180">
                  <c:v>test.320</c:v>
                </c:pt>
                <c:pt idx="1181">
                  <c:v>test.328</c:v>
                </c:pt>
                <c:pt idx="1182">
                  <c:v>test.333</c:v>
                </c:pt>
                <c:pt idx="1183">
                  <c:v>test.378</c:v>
                </c:pt>
                <c:pt idx="1184">
                  <c:v>test.380</c:v>
                </c:pt>
                <c:pt idx="1185">
                  <c:v>test.397</c:v>
                </c:pt>
                <c:pt idx="1186">
                  <c:v>test.409</c:v>
                </c:pt>
                <c:pt idx="1187">
                  <c:v>test.463</c:v>
                </c:pt>
                <c:pt idx="1188">
                  <c:v>test.473</c:v>
                </c:pt>
                <c:pt idx="1189">
                  <c:v>test.493</c:v>
                </c:pt>
                <c:pt idx="1190">
                  <c:v>test.510</c:v>
                </c:pt>
                <c:pt idx="1191">
                  <c:v>test.528</c:v>
                </c:pt>
                <c:pt idx="1192">
                  <c:v>test.606</c:v>
                </c:pt>
                <c:pt idx="1193">
                  <c:v>test.611</c:v>
                </c:pt>
                <c:pt idx="1194">
                  <c:v>test.681</c:v>
                </c:pt>
                <c:pt idx="1195">
                  <c:v>test.685</c:v>
                </c:pt>
                <c:pt idx="1196">
                  <c:v>test.700</c:v>
                </c:pt>
                <c:pt idx="1197">
                  <c:v>test.702</c:v>
                </c:pt>
                <c:pt idx="1198">
                  <c:v>test.709</c:v>
                </c:pt>
                <c:pt idx="1199">
                  <c:v>test.717</c:v>
                </c:pt>
                <c:pt idx="1200">
                  <c:v>test.746</c:v>
                </c:pt>
                <c:pt idx="1201">
                  <c:v>test.748</c:v>
                </c:pt>
                <c:pt idx="1202">
                  <c:v>test.750</c:v>
                </c:pt>
                <c:pt idx="1203">
                  <c:v>test.769</c:v>
                </c:pt>
                <c:pt idx="1204">
                  <c:v>test.771</c:v>
                </c:pt>
                <c:pt idx="1205">
                  <c:v>test.772</c:v>
                </c:pt>
                <c:pt idx="1206">
                  <c:v>test.794</c:v>
                </c:pt>
                <c:pt idx="1207">
                  <c:v>test.810</c:v>
                </c:pt>
                <c:pt idx="1208">
                  <c:v>test.850</c:v>
                </c:pt>
                <c:pt idx="1209">
                  <c:v>test.869</c:v>
                </c:pt>
                <c:pt idx="1210">
                  <c:v>test.913</c:v>
                </c:pt>
                <c:pt idx="1211">
                  <c:v>test.942</c:v>
                </c:pt>
                <c:pt idx="1212">
                  <c:v>test.955</c:v>
                </c:pt>
                <c:pt idx="1213">
                  <c:v>test.974</c:v>
                </c:pt>
                <c:pt idx="1214">
                  <c:v>test.976</c:v>
                </c:pt>
                <c:pt idx="1215">
                  <c:v>test.992</c:v>
                </c:pt>
                <c:pt idx="1216">
                  <c:v>test.1020</c:v>
                </c:pt>
                <c:pt idx="1217">
                  <c:v>test.1045</c:v>
                </c:pt>
                <c:pt idx="1218">
                  <c:v>test.1098</c:v>
                </c:pt>
                <c:pt idx="1219">
                  <c:v>test.1099</c:v>
                </c:pt>
                <c:pt idx="1220">
                  <c:v>test.1110</c:v>
                </c:pt>
                <c:pt idx="1221">
                  <c:v>test.1115</c:v>
                </c:pt>
                <c:pt idx="1222">
                  <c:v>test.1130</c:v>
                </c:pt>
                <c:pt idx="1223">
                  <c:v>test.1131</c:v>
                </c:pt>
                <c:pt idx="1224">
                  <c:v>test.1136</c:v>
                </c:pt>
                <c:pt idx="1225">
                  <c:v>test.1148</c:v>
                </c:pt>
                <c:pt idx="1226">
                  <c:v>test.1198</c:v>
                </c:pt>
                <c:pt idx="1227">
                  <c:v>test.1208</c:v>
                </c:pt>
                <c:pt idx="1228">
                  <c:v>test.1216</c:v>
                </c:pt>
                <c:pt idx="1229">
                  <c:v>test.1221</c:v>
                </c:pt>
                <c:pt idx="1230">
                  <c:v>test.1234</c:v>
                </c:pt>
                <c:pt idx="1231">
                  <c:v>test.1239</c:v>
                </c:pt>
                <c:pt idx="1232">
                  <c:v>test.1261</c:v>
                </c:pt>
                <c:pt idx="1233">
                  <c:v>test.1299</c:v>
                </c:pt>
                <c:pt idx="1234">
                  <c:v>test.1361</c:v>
                </c:pt>
                <c:pt idx="1235">
                  <c:v>test.1404</c:v>
                </c:pt>
                <c:pt idx="1236">
                  <c:v>test.1411</c:v>
                </c:pt>
                <c:pt idx="1237">
                  <c:v>test.1414</c:v>
                </c:pt>
                <c:pt idx="1238">
                  <c:v>test.1433</c:v>
                </c:pt>
                <c:pt idx="1239">
                  <c:v>test.1498</c:v>
                </c:pt>
                <c:pt idx="1240">
                  <c:v>test.1524</c:v>
                </c:pt>
                <c:pt idx="1241">
                  <c:v>test.1534</c:v>
                </c:pt>
                <c:pt idx="1242">
                  <c:v>test.1540</c:v>
                </c:pt>
                <c:pt idx="1243">
                  <c:v>test.1570</c:v>
                </c:pt>
                <c:pt idx="1244">
                  <c:v>test.1606</c:v>
                </c:pt>
                <c:pt idx="1245">
                  <c:v>test.1617</c:v>
                </c:pt>
                <c:pt idx="1246">
                  <c:v>test.1635</c:v>
                </c:pt>
                <c:pt idx="1247">
                  <c:v>test.1665</c:v>
                </c:pt>
                <c:pt idx="1248">
                  <c:v>test.1666</c:v>
                </c:pt>
                <c:pt idx="1249">
                  <c:v>test.1671</c:v>
                </c:pt>
                <c:pt idx="1250">
                  <c:v>test.1682</c:v>
                </c:pt>
                <c:pt idx="1251">
                  <c:v>test.1705</c:v>
                </c:pt>
                <c:pt idx="1252">
                  <c:v>test.1727</c:v>
                </c:pt>
                <c:pt idx="1253">
                  <c:v>test.1747</c:v>
                </c:pt>
                <c:pt idx="1254">
                  <c:v>test.1766</c:v>
                </c:pt>
                <c:pt idx="1255">
                  <c:v>test.1771</c:v>
                </c:pt>
                <c:pt idx="1256">
                  <c:v>test.1778</c:v>
                </c:pt>
                <c:pt idx="1257">
                  <c:v>test.1782</c:v>
                </c:pt>
                <c:pt idx="1258">
                  <c:v>test.1814</c:v>
                </c:pt>
                <c:pt idx="1259">
                  <c:v>test.1819</c:v>
                </c:pt>
                <c:pt idx="1260">
                  <c:v>test.1868</c:v>
                </c:pt>
                <c:pt idx="1261">
                  <c:v>test.1874</c:v>
                </c:pt>
                <c:pt idx="1262">
                  <c:v>test.1883</c:v>
                </c:pt>
                <c:pt idx="1263">
                  <c:v>test.1891</c:v>
                </c:pt>
                <c:pt idx="1264">
                  <c:v>test.1892</c:v>
                </c:pt>
                <c:pt idx="1265">
                  <c:v>test.1900</c:v>
                </c:pt>
                <c:pt idx="1266">
                  <c:v>test.1917</c:v>
                </c:pt>
                <c:pt idx="1267">
                  <c:v>test.1949</c:v>
                </c:pt>
                <c:pt idx="1268">
                  <c:v>test.1969</c:v>
                </c:pt>
                <c:pt idx="1269">
                  <c:v>test.1987</c:v>
                </c:pt>
                <c:pt idx="1270">
                  <c:v>test.59</c:v>
                </c:pt>
                <c:pt idx="1271">
                  <c:v>test.92</c:v>
                </c:pt>
                <c:pt idx="1272">
                  <c:v>test.98</c:v>
                </c:pt>
                <c:pt idx="1273">
                  <c:v>test.113</c:v>
                </c:pt>
                <c:pt idx="1274">
                  <c:v>test.145</c:v>
                </c:pt>
                <c:pt idx="1275">
                  <c:v>test.183</c:v>
                </c:pt>
                <c:pt idx="1276">
                  <c:v>test.216</c:v>
                </c:pt>
                <c:pt idx="1277">
                  <c:v>test.249</c:v>
                </c:pt>
                <c:pt idx="1278">
                  <c:v>test.292</c:v>
                </c:pt>
                <c:pt idx="1279">
                  <c:v>test.310</c:v>
                </c:pt>
                <c:pt idx="1280">
                  <c:v>test.321</c:v>
                </c:pt>
                <c:pt idx="1281">
                  <c:v>test.346</c:v>
                </c:pt>
                <c:pt idx="1282">
                  <c:v>test.351</c:v>
                </c:pt>
                <c:pt idx="1283">
                  <c:v>test.381</c:v>
                </c:pt>
                <c:pt idx="1284">
                  <c:v>test.403</c:v>
                </c:pt>
                <c:pt idx="1285">
                  <c:v>test.424</c:v>
                </c:pt>
                <c:pt idx="1286">
                  <c:v>test.425</c:v>
                </c:pt>
                <c:pt idx="1287">
                  <c:v>test.438</c:v>
                </c:pt>
                <c:pt idx="1288">
                  <c:v>test.440</c:v>
                </c:pt>
                <c:pt idx="1289">
                  <c:v>test.479</c:v>
                </c:pt>
                <c:pt idx="1290">
                  <c:v>test.489</c:v>
                </c:pt>
                <c:pt idx="1291">
                  <c:v>test.520</c:v>
                </c:pt>
                <c:pt idx="1292">
                  <c:v>test.522</c:v>
                </c:pt>
                <c:pt idx="1293">
                  <c:v>test.533</c:v>
                </c:pt>
                <c:pt idx="1294">
                  <c:v>test.541</c:v>
                </c:pt>
                <c:pt idx="1295">
                  <c:v>test.546</c:v>
                </c:pt>
                <c:pt idx="1296">
                  <c:v>test.569</c:v>
                </c:pt>
                <c:pt idx="1297">
                  <c:v>test.575</c:v>
                </c:pt>
                <c:pt idx="1298">
                  <c:v>test.581</c:v>
                </c:pt>
                <c:pt idx="1299">
                  <c:v>test.597</c:v>
                </c:pt>
                <c:pt idx="1300">
                  <c:v>test.598</c:v>
                </c:pt>
                <c:pt idx="1301">
                  <c:v>test.632</c:v>
                </c:pt>
                <c:pt idx="1302">
                  <c:v>test.647</c:v>
                </c:pt>
                <c:pt idx="1303">
                  <c:v>test.653</c:v>
                </c:pt>
                <c:pt idx="1304">
                  <c:v>test.660</c:v>
                </c:pt>
                <c:pt idx="1305">
                  <c:v>test.669</c:v>
                </c:pt>
                <c:pt idx="1306">
                  <c:v>test.793</c:v>
                </c:pt>
                <c:pt idx="1307">
                  <c:v>test.812</c:v>
                </c:pt>
                <c:pt idx="1308">
                  <c:v>test.828</c:v>
                </c:pt>
                <c:pt idx="1309">
                  <c:v>test.836</c:v>
                </c:pt>
                <c:pt idx="1310">
                  <c:v>test.875</c:v>
                </c:pt>
                <c:pt idx="1311">
                  <c:v>test.886</c:v>
                </c:pt>
                <c:pt idx="1312">
                  <c:v>test.894</c:v>
                </c:pt>
                <c:pt idx="1313">
                  <c:v>test.897</c:v>
                </c:pt>
                <c:pt idx="1314">
                  <c:v>test.908</c:v>
                </c:pt>
                <c:pt idx="1315">
                  <c:v>test.909</c:v>
                </c:pt>
                <c:pt idx="1316">
                  <c:v>test.946</c:v>
                </c:pt>
                <c:pt idx="1317">
                  <c:v>test.958</c:v>
                </c:pt>
                <c:pt idx="1318">
                  <c:v>test.966</c:v>
                </c:pt>
                <c:pt idx="1319">
                  <c:v>test.1011</c:v>
                </c:pt>
                <c:pt idx="1320">
                  <c:v>test.1023</c:v>
                </c:pt>
                <c:pt idx="1321">
                  <c:v>test.1033</c:v>
                </c:pt>
                <c:pt idx="1322">
                  <c:v>test.1058</c:v>
                </c:pt>
                <c:pt idx="1323">
                  <c:v>test.1114</c:v>
                </c:pt>
                <c:pt idx="1324">
                  <c:v>test.1179</c:v>
                </c:pt>
                <c:pt idx="1325">
                  <c:v>test.1186</c:v>
                </c:pt>
                <c:pt idx="1326">
                  <c:v>test.1202</c:v>
                </c:pt>
                <c:pt idx="1327">
                  <c:v>test.1219</c:v>
                </c:pt>
                <c:pt idx="1328">
                  <c:v>test.1230</c:v>
                </c:pt>
                <c:pt idx="1329">
                  <c:v>test.1264</c:v>
                </c:pt>
                <c:pt idx="1330">
                  <c:v>test.1275</c:v>
                </c:pt>
                <c:pt idx="1331">
                  <c:v>test.1280</c:v>
                </c:pt>
                <c:pt idx="1332">
                  <c:v>test.1287</c:v>
                </c:pt>
                <c:pt idx="1333">
                  <c:v>test.1302</c:v>
                </c:pt>
                <c:pt idx="1334">
                  <c:v>test.1310</c:v>
                </c:pt>
                <c:pt idx="1335">
                  <c:v>test.1311</c:v>
                </c:pt>
                <c:pt idx="1336">
                  <c:v>test.1316</c:v>
                </c:pt>
                <c:pt idx="1337">
                  <c:v>test.1329</c:v>
                </c:pt>
                <c:pt idx="1338">
                  <c:v>test.1332</c:v>
                </c:pt>
                <c:pt idx="1339">
                  <c:v>test.1334</c:v>
                </c:pt>
                <c:pt idx="1340">
                  <c:v>test.1358</c:v>
                </c:pt>
                <c:pt idx="1341">
                  <c:v>test.1373</c:v>
                </c:pt>
                <c:pt idx="1342">
                  <c:v>test.1413</c:v>
                </c:pt>
                <c:pt idx="1343">
                  <c:v>test.1423</c:v>
                </c:pt>
                <c:pt idx="1344">
                  <c:v>test.1459</c:v>
                </c:pt>
                <c:pt idx="1345">
                  <c:v>test.1541</c:v>
                </c:pt>
                <c:pt idx="1346">
                  <c:v>test.1548</c:v>
                </c:pt>
                <c:pt idx="1347">
                  <c:v>test.1550</c:v>
                </c:pt>
                <c:pt idx="1348">
                  <c:v>test.1565</c:v>
                </c:pt>
                <c:pt idx="1349">
                  <c:v>test.1568</c:v>
                </c:pt>
                <c:pt idx="1350">
                  <c:v>test.1572</c:v>
                </c:pt>
                <c:pt idx="1351">
                  <c:v>test.1577</c:v>
                </c:pt>
                <c:pt idx="1352">
                  <c:v>test.1582</c:v>
                </c:pt>
                <c:pt idx="1353">
                  <c:v>test.1583</c:v>
                </c:pt>
                <c:pt idx="1354">
                  <c:v>test.1597</c:v>
                </c:pt>
                <c:pt idx="1355">
                  <c:v>test.1599</c:v>
                </c:pt>
                <c:pt idx="1356">
                  <c:v>test.1608</c:v>
                </c:pt>
                <c:pt idx="1357">
                  <c:v>test.1612</c:v>
                </c:pt>
                <c:pt idx="1358">
                  <c:v>test.1627</c:v>
                </c:pt>
                <c:pt idx="1359">
                  <c:v>test.1678</c:v>
                </c:pt>
                <c:pt idx="1360">
                  <c:v>test.1686</c:v>
                </c:pt>
                <c:pt idx="1361">
                  <c:v>test.1694</c:v>
                </c:pt>
                <c:pt idx="1362">
                  <c:v>test.1695</c:v>
                </c:pt>
                <c:pt idx="1363">
                  <c:v>test.1718</c:v>
                </c:pt>
                <c:pt idx="1364">
                  <c:v>test.1757</c:v>
                </c:pt>
                <c:pt idx="1365">
                  <c:v>test.1763</c:v>
                </c:pt>
                <c:pt idx="1366">
                  <c:v>test.1775</c:v>
                </c:pt>
                <c:pt idx="1367">
                  <c:v>test.1779</c:v>
                </c:pt>
                <c:pt idx="1368">
                  <c:v>test.1808</c:v>
                </c:pt>
                <c:pt idx="1369">
                  <c:v>test.1821</c:v>
                </c:pt>
                <c:pt idx="1370">
                  <c:v>test.1849</c:v>
                </c:pt>
                <c:pt idx="1371">
                  <c:v>test.1878</c:v>
                </c:pt>
                <c:pt idx="1372">
                  <c:v>test.1889</c:v>
                </c:pt>
                <c:pt idx="1373">
                  <c:v>test.1902</c:v>
                </c:pt>
                <c:pt idx="1374">
                  <c:v>test.1919</c:v>
                </c:pt>
                <c:pt idx="1375">
                  <c:v>test.1982</c:v>
                </c:pt>
                <c:pt idx="1376">
                  <c:v>test.21</c:v>
                </c:pt>
                <c:pt idx="1377">
                  <c:v>test.25</c:v>
                </c:pt>
                <c:pt idx="1378">
                  <c:v>test.69</c:v>
                </c:pt>
                <c:pt idx="1379">
                  <c:v>test.104</c:v>
                </c:pt>
                <c:pt idx="1380">
                  <c:v>test.142</c:v>
                </c:pt>
                <c:pt idx="1381">
                  <c:v>test.201</c:v>
                </c:pt>
                <c:pt idx="1382">
                  <c:v>test.206</c:v>
                </c:pt>
                <c:pt idx="1383">
                  <c:v>test.215</c:v>
                </c:pt>
                <c:pt idx="1384">
                  <c:v>test.225</c:v>
                </c:pt>
                <c:pt idx="1385">
                  <c:v>test.234</c:v>
                </c:pt>
                <c:pt idx="1386">
                  <c:v>test.261</c:v>
                </c:pt>
                <c:pt idx="1387">
                  <c:v>test.293</c:v>
                </c:pt>
                <c:pt idx="1388">
                  <c:v>test.301</c:v>
                </c:pt>
                <c:pt idx="1389">
                  <c:v>test.308</c:v>
                </c:pt>
                <c:pt idx="1390">
                  <c:v>test.309</c:v>
                </c:pt>
                <c:pt idx="1391">
                  <c:v>test.332</c:v>
                </c:pt>
                <c:pt idx="1392">
                  <c:v>test.355</c:v>
                </c:pt>
                <c:pt idx="1393">
                  <c:v>test.361</c:v>
                </c:pt>
                <c:pt idx="1394">
                  <c:v>test.374</c:v>
                </c:pt>
                <c:pt idx="1395">
                  <c:v>test.375</c:v>
                </c:pt>
                <c:pt idx="1396">
                  <c:v>test.385</c:v>
                </c:pt>
                <c:pt idx="1397">
                  <c:v>test.388</c:v>
                </c:pt>
                <c:pt idx="1398">
                  <c:v>test.412</c:v>
                </c:pt>
                <c:pt idx="1399">
                  <c:v>test.423</c:v>
                </c:pt>
                <c:pt idx="1400">
                  <c:v>test.442</c:v>
                </c:pt>
                <c:pt idx="1401">
                  <c:v>test.458</c:v>
                </c:pt>
                <c:pt idx="1402">
                  <c:v>test.484</c:v>
                </c:pt>
                <c:pt idx="1403">
                  <c:v>test.517</c:v>
                </c:pt>
                <c:pt idx="1404">
                  <c:v>test.538</c:v>
                </c:pt>
                <c:pt idx="1405">
                  <c:v>test.552</c:v>
                </c:pt>
                <c:pt idx="1406">
                  <c:v>test.557</c:v>
                </c:pt>
                <c:pt idx="1407">
                  <c:v>test.612</c:v>
                </c:pt>
                <c:pt idx="1408">
                  <c:v>test.631</c:v>
                </c:pt>
                <c:pt idx="1409">
                  <c:v>test.670</c:v>
                </c:pt>
                <c:pt idx="1410">
                  <c:v>test.773</c:v>
                </c:pt>
                <c:pt idx="1411">
                  <c:v>test.774</c:v>
                </c:pt>
                <c:pt idx="1412">
                  <c:v>test.776</c:v>
                </c:pt>
                <c:pt idx="1413">
                  <c:v>test.787</c:v>
                </c:pt>
                <c:pt idx="1414">
                  <c:v>test.792</c:v>
                </c:pt>
                <c:pt idx="1415">
                  <c:v>test.805</c:v>
                </c:pt>
                <c:pt idx="1416">
                  <c:v>test.825</c:v>
                </c:pt>
                <c:pt idx="1417">
                  <c:v>test.847</c:v>
                </c:pt>
                <c:pt idx="1418">
                  <c:v>test.943</c:v>
                </c:pt>
                <c:pt idx="1419">
                  <c:v>test.969</c:v>
                </c:pt>
                <c:pt idx="1420">
                  <c:v>test.1052</c:v>
                </c:pt>
                <c:pt idx="1421">
                  <c:v>test.1073</c:v>
                </c:pt>
                <c:pt idx="1422">
                  <c:v>test.1077</c:v>
                </c:pt>
                <c:pt idx="1423">
                  <c:v>test.1085</c:v>
                </c:pt>
                <c:pt idx="1424">
                  <c:v>test.1086</c:v>
                </c:pt>
                <c:pt idx="1425">
                  <c:v>test.1103</c:v>
                </c:pt>
                <c:pt idx="1426">
                  <c:v>test.1124</c:v>
                </c:pt>
                <c:pt idx="1427">
                  <c:v>test.1152</c:v>
                </c:pt>
                <c:pt idx="1428">
                  <c:v>test.1154</c:v>
                </c:pt>
                <c:pt idx="1429">
                  <c:v>test.1158</c:v>
                </c:pt>
                <c:pt idx="1430">
                  <c:v>test.1159</c:v>
                </c:pt>
                <c:pt idx="1431">
                  <c:v>test.1182</c:v>
                </c:pt>
                <c:pt idx="1432">
                  <c:v>test.1187</c:v>
                </c:pt>
                <c:pt idx="1433">
                  <c:v>test.1215</c:v>
                </c:pt>
                <c:pt idx="1434">
                  <c:v>test.1246</c:v>
                </c:pt>
                <c:pt idx="1435">
                  <c:v>test.1248</c:v>
                </c:pt>
                <c:pt idx="1436">
                  <c:v>test.1268</c:v>
                </c:pt>
                <c:pt idx="1437">
                  <c:v>test.1272</c:v>
                </c:pt>
                <c:pt idx="1438">
                  <c:v>test.1282</c:v>
                </c:pt>
                <c:pt idx="1439">
                  <c:v>test.1283</c:v>
                </c:pt>
                <c:pt idx="1440">
                  <c:v>test.1333</c:v>
                </c:pt>
                <c:pt idx="1441">
                  <c:v>test.1347</c:v>
                </c:pt>
                <c:pt idx="1442">
                  <c:v>test.1376</c:v>
                </c:pt>
                <c:pt idx="1443">
                  <c:v>test.1380</c:v>
                </c:pt>
                <c:pt idx="1444">
                  <c:v>test.1389</c:v>
                </c:pt>
                <c:pt idx="1445">
                  <c:v>test.1393</c:v>
                </c:pt>
                <c:pt idx="1446">
                  <c:v>test.1427</c:v>
                </c:pt>
                <c:pt idx="1447">
                  <c:v>test.1440</c:v>
                </c:pt>
                <c:pt idx="1448">
                  <c:v>test.1477</c:v>
                </c:pt>
                <c:pt idx="1449">
                  <c:v>test.1580</c:v>
                </c:pt>
                <c:pt idx="1450">
                  <c:v>test.1603</c:v>
                </c:pt>
                <c:pt idx="1451">
                  <c:v>test.1615</c:v>
                </c:pt>
                <c:pt idx="1452">
                  <c:v>test.1618</c:v>
                </c:pt>
                <c:pt idx="1453">
                  <c:v>test.1685</c:v>
                </c:pt>
                <c:pt idx="1454">
                  <c:v>test.1723</c:v>
                </c:pt>
                <c:pt idx="1455">
                  <c:v>test.1730</c:v>
                </c:pt>
                <c:pt idx="1456">
                  <c:v>test.1774</c:v>
                </c:pt>
                <c:pt idx="1457">
                  <c:v>test.1875</c:v>
                </c:pt>
                <c:pt idx="1458">
                  <c:v>test.1879</c:v>
                </c:pt>
                <c:pt idx="1459">
                  <c:v>test.1925</c:v>
                </c:pt>
                <c:pt idx="1460">
                  <c:v>test.1958</c:v>
                </c:pt>
                <c:pt idx="1461">
                  <c:v>test.1991</c:v>
                </c:pt>
                <c:pt idx="1462">
                  <c:v>test.35</c:v>
                </c:pt>
                <c:pt idx="1463">
                  <c:v>test.50</c:v>
                </c:pt>
                <c:pt idx="1464">
                  <c:v>test.110</c:v>
                </c:pt>
                <c:pt idx="1465">
                  <c:v>test.168</c:v>
                </c:pt>
                <c:pt idx="1466">
                  <c:v>test.176</c:v>
                </c:pt>
                <c:pt idx="1467">
                  <c:v>test.185</c:v>
                </c:pt>
                <c:pt idx="1468">
                  <c:v>test.278</c:v>
                </c:pt>
                <c:pt idx="1469">
                  <c:v>test.295</c:v>
                </c:pt>
                <c:pt idx="1470">
                  <c:v>test.298</c:v>
                </c:pt>
                <c:pt idx="1471">
                  <c:v>test.345</c:v>
                </c:pt>
                <c:pt idx="1472">
                  <c:v>test.367</c:v>
                </c:pt>
                <c:pt idx="1473">
                  <c:v>test.407</c:v>
                </c:pt>
                <c:pt idx="1474">
                  <c:v>test.460</c:v>
                </c:pt>
                <c:pt idx="1475">
                  <c:v>test.472</c:v>
                </c:pt>
                <c:pt idx="1476">
                  <c:v>test.478</c:v>
                </c:pt>
                <c:pt idx="1477">
                  <c:v>test.544</c:v>
                </c:pt>
                <c:pt idx="1478">
                  <c:v>test.574</c:v>
                </c:pt>
                <c:pt idx="1479">
                  <c:v>test.589</c:v>
                </c:pt>
                <c:pt idx="1480">
                  <c:v>test.595</c:v>
                </c:pt>
                <c:pt idx="1481">
                  <c:v>test.645</c:v>
                </c:pt>
                <c:pt idx="1482">
                  <c:v>test.676</c:v>
                </c:pt>
                <c:pt idx="1483">
                  <c:v>test.720</c:v>
                </c:pt>
                <c:pt idx="1484">
                  <c:v>test.727</c:v>
                </c:pt>
                <c:pt idx="1485">
                  <c:v>test.728</c:v>
                </c:pt>
                <c:pt idx="1486">
                  <c:v>test.732</c:v>
                </c:pt>
                <c:pt idx="1487">
                  <c:v>test.779</c:v>
                </c:pt>
                <c:pt idx="1488">
                  <c:v>test.788</c:v>
                </c:pt>
                <c:pt idx="1489">
                  <c:v>test.822</c:v>
                </c:pt>
                <c:pt idx="1490">
                  <c:v>test.824</c:v>
                </c:pt>
                <c:pt idx="1491">
                  <c:v>test.837</c:v>
                </c:pt>
                <c:pt idx="1492">
                  <c:v>test.907</c:v>
                </c:pt>
                <c:pt idx="1493">
                  <c:v>test.919</c:v>
                </c:pt>
                <c:pt idx="1494">
                  <c:v>test.1031</c:v>
                </c:pt>
                <c:pt idx="1495">
                  <c:v>test.1036</c:v>
                </c:pt>
                <c:pt idx="1496">
                  <c:v>test.1039</c:v>
                </c:pt>
                <c:pt idx="1497">
                  <c:v>test.1071</c:v>
                </c:pt>
                <c:pt idx="1498">
                  <c:v>test.1142</c:v>
                </c:pt>
                <c:pt idx="1499">
                  <c:v>test.1147</c:v>
                </c:pt>
                <c:pt idx="1500">
                  <c:v>test.1167</c:v>
                </c:pt>
                <c:pt idx="1501">
                  <c:v>test.1188</c:v>
                </c:pt>
                <c:pt idx="1502">
                  <c:v>test.1226</c:v>
                </c:pt>
                <c:pt idx="1503">
                  <c:v>test.1255</c:v>
                </c:pt>
                <c:pt idx="1504">
                  <c:v>test.1286</c:v>
                </c:pt>
                <c:pt idx="1505">
                  <c:v>test.1323</c:v>
                </c:pt>
                <c:pt idx="1506">
                  <c:v>test.1324</c:v>
                </c:pt>
                <c:pt idx="1507">
                  <c:v>test.1331</c:v>
                </c:pt>
                <c:pt idx="1508">
                  <c:v>test.1337</c:v>
                </c:pt>
                <c:pt idx="1509">
                  <c:v>test.1391</c:v>
                </c:pt>
                <c:pt idx="1510">
                  <c:v>test.1407</c:v>
                </c:pt>
                <c:pt idx="1511">
                  <c:v>test.1435</c:v>
                </c:pt>
                <c:pt idx="1512">
                  <c:v>test.1467</c:v>
                </c:pt>
                <c:pt idx="1513">
                  <c:v>test.1473</c:v>
                </c:pt>
                <c:pt idx="1514">
                  <c:v>test.1517</c:v>
                </c:pt>
                <c:pt idx="1515">
                  <c:v>test.1526</c:v>
                </c:pt>
                <c:pt idx="1516">
                  <c:v>test.1527</c:v>
                </c:pt>
                <c:pt idx="1517">
                  <c:v>test.1555</c:v>
                </c:pt>
                <c:pt idx="1518">
                  <c:v>test.1556</c:v>
                </c:pt>
                <c:pt idx="1519">
                  <c:v>test.1571</c:v>
                </c:pt>
                <c:pt idx="1520">
                  <c:v>test.1592</c:v>
                </c:pt>
                <c:pt idx="1521">
                  <c:v>test.1619</c:v>
                </c:pt>
                <c:pt idx="1522">
                  <c:v>test.1662</c:v>
                </c:pt>
                <c:pt idx="1523">
                  <c:v>test.1715</c:v>
                </c:pt>
                <c:pt idx="1524">
                  <c:v>test.1738</c:v>
                </c:pt>
                <c:pt idx="1525">
                  <c:v>test.1784</c:v>
                </c:pt>
                <c:pt idx="1526">
                  <c:v>test.1829</c:v>
                </c:pt>
                <c:pt idx="1527">
                  <c:v>test.1860</c:v>
                </c:pt>
                <c:pt idx="1528">
                  <c:v>test.1932</c:v>
                </c:pt>
                <c:pt idx="1529">
                  <c:v>test.1946</c:v>
                </c:pt>
                <c:pt idx="1530">
                  <c:v>test.1957</c:v>
                </c:pt>
                <c:pt idx="1531">
                  <c:v>test.27</c:v>
                </c:pt>
                <c:pt idx="1532">
                  <c:v>test.44</c:v>
                </c:pt>
                <c:pt idx="1533">
                  <c:v>test.46</c:v>
                </c:pt>
                <c:pt idx="1534">
                  <c:v>test.62</c:v>
                </c:pt>
                <c:pt idx="1535">
                  <c:v>test.88</c:v>
                </c:pt>
                <c:pt idx="1536">
                  <c:v>test.90</c:v>
                </c:pt>
                <c:pt idx="1537">
                  <c:v>test.159</c:v>
                </c:pt>
                <c:pt idx="1538">
                  <c:v>test.184</c:v>
                </c:pt>
                <c:pt idx="1539">
                  <c:v>test.222</c:v>
                </c:pt>
                <c:pt idx="1540">
                  <c:v>test.260</c:v>
                </c:pt>
                <c:pt idx="1541">
                  <c:v>test.313</c:v>
                </c:pt>
                <c:pt idx="1542">
                  <c:v>test.506</c:v>
                </c:pt>
                <c:pt idx="1543">
                  <c:v>test.542</c:v>
                </c:pt>
                <c:pt idx="1544">
                  <c:v>test.584</c:v>
                </c:pt>
                <c:pt idx="1545">
                  <c:v>test.588</c:v>
                </c:pt>
                <c:pt idx="1546">
                  <c:v>test.594</c:v>
                </c:pt>
                <c:pt idx="1547">
                  <c:v>test.664</c:v>
                </c:pt>
                <c:pt idx="1548">
                  <c:v>test.686</c:v>
                </c:pt>
                <c:pt idx="1549">
                  <c:v>test.715</c:v>
                </c:pt>
                <c:pt idx="1550">
                  <c:v>test.718</c:v>
                </c:pt>
                <c:pt idx="1551">
                  <c:v>test.760</c:v>
                </c:pt>
                <c:pt idx="1552">
                  <c:v>test.770</c:v>
                </c:pt>
                <c:pt idx="1553">
                  <c:v>test.789</c:v>
                </c:pt>
                <c:pt idx="1554">
                  <c:v>test.862</c:v>
                </c:pt>
                <c:pt idx="1555">
                  <c:v>test.864</c:v>
                </c:pt>
                <c:pt idx="1556">
                  <c:v>test.891</c:v>
                </c:pt>
                <c:pt idx="1557">
                  <c:v>test.912</c:v>
                </c:pt>
                <c:pt idx="1558">
                  <c:v>test.914</c:v>
                </c:pt>
                <c:pt idx="1559">
                  <c:v>test.923</c:v>
                </c:pt>
                <c:pt idx="1560">
                  <c:v>test.962</c:v>
                </c:pt>
                <c:pt idx="1561">
                  <c:v>test.982</c:v>
                </c:pt>
                <c:pt idx="1562">
                  <c:v>test.1005</c:v>
                </c:pt>
                <c:pt idx="1563">
                  <c:v>test.1018</c:v>
                </c:pt>
                <c:pt idx="1564">
                  <c:v>test.1025</c:v>
                </c:pt>
                <c:pt idx="1565">
                  <c:v>test.1037</c:v>
                </c:pt>
                <c:pt idx="1566">
                  <c:v>test.1044</c:v>
                </c:pt>
                <c:pt idx="1567">
                  <c:v>test.1082</c:v>
                </c:pt>
                <c:pt idx="1568">
                  <c:v>test.1274</c:v>
                </c:pt>
                <c:pt idx="1569">
                  <c:v>test.1279</c:v>
                </c:pt>
                <c:pt idx="1570">
                  <c:v>test.1305</c:v>
                </c:pt>
                <c:pt idx="1571">
                  <c:v>test.1360</c:v>
                </c:pt>
                <c:pt idx="1572">
                  <c:v>test.1394</c:v>
                </c:pt>
                <c:pt idx="1573">
                  <c:v>test.1403</c:v>
                </c:pt>
                <c:pt idx="1574">
                  <c:v>test.1469</c:v>
                </c:pt>
                <c:pt idx="1575">
                  <c:v>test.1491</c:v>
                </c:pt>
                <c:pt idx="1576">
                  <c:v>test.1493</c:v>
                </c:pt>
                <c:pt idx="1577">
                  <c:v>test.1528</c:v>
                </c:pt>
                <c:pt idx="1578">
                  <c:v>test.1533</c:v>
                </c:pt>
                <c:pt idx="1579">
                  <c:v>test.1566</c:v>
                </c:pt>
                <c:pt idx="1580">
                  <c:v>test.1569</c:v>
                </c:pt>
                <c:pt idx="1581">
                  <c:v>test.1610</c:v>
                </c:pt>
                <c:pt idx="1582">
                  <c:v>test.1634</c:v>
                </c:pt>
                <c:pt idx="1583">
                  <c:v>test.1650</c:v>
                </c:pt>
                <c:pt idx="1584">
                  <c:v>test.1681</c:v>
                </c:pt>
                <c:pt idx="1585">
                  <c:v>test.1721</c:v>
                </c:pt>
                <c:pt idx="1586">
                  <c:v>test.1751</c:v>
                </c:pt>
                <c:pt idx="1587">
                  <c:v>test.1765</c:v>
                </c:pt>
                <c:pt idx="1588">
                  <c:v>test.1802</c:v>
                </c:pt>
                <c:pt idx="1589">
                  <c:v>test.1816</c:v>
                </c:pt>
                <c:pt idx="1590">
                  <c:v>test.1822</c:v>
                </c:pt>
                <c:pt idx="1591">
                  <c:v>test.1824</c:v>
                </c:pt>
                <c:pt idx="1592">
                  <c:v>test.1912</c:v>
                </c:pt>
                <c:pt idx="1593">
                  <c:v>test.1915</c:v>
                </c:pt>
                <c:pt idx="1594">
                  <c:v>test.1941</c:v>
                </c:pt>
                <c:pt idx="1595">
                  <c:v>test.1955</c:v>
                </c:pt>
                <c:pt idx="1596">
                  <c:v>test.1994</c:v>
                </c:pt>
                <c:pt idx="1597">
                  <c:v>test.26</c:v>
                </c:pt>
                <c:pt idx="1598">
                  <c:v>test.80</c:v>
                </c:pt>
                <c:pt idx="1599">
                  <c:v>test.134</c:v>
                </c:pt>
                <c:pt idx="1600">
                  <c:v>test.175</c:v>
                </c:pt>
                <c:pt idx="1601">
                  <c:v>test.212</c:v>
                </c:pt>
                <c:pt idx="1602">
                  <c:v>test.219</c:v>
                </c:pt>
                <c:pt idx="1603">
                  <c:v>test.281</c:v>
                </c:pt>
                <c:pt idx="1604">
                  <c:v>test.288</c:v>
                </c:pt>
                <c:pt idx="1605">
                  <c:v>test.317</c:v>
                </c:pt>
                <c:pt idx="1606">
                  <c:v>test.318</c:v>
                </c:pt>
                <c:pt idx="1607">
                  <c:v>test.334</c:v>
                </c:pt>
                <c:pt idx="1608">
                  <c:v>test.337</c:v>
                </c:pt>
                <c:pt idx="1609">
                  <c:v>test.363</c:v>
                </c:pt>
                <c:pt idx="1610">
                  <c:v>test.383</c:v>
                </c:pt>
                <c:pt idx="1611">
                  <c:v>test.404</c:v>
                </c:pt>
                <c:pt idx="1612">
                  <c:v>test.426</c:v>
                </c:pt>
                <c:pt idx="1613">
                  <c:v>test.435</c:v>
                </c:pt>
                <c:pt idx="1614">
                  <c:v>test.436</c:v>
                </c:pt>
                <c:pt idx="1615">
                  <c:v>test.444</c:v>
                </c:pt>
                <c:pt idx="1616">
                  <c:v>test.529</c:v>
                </c:pt>
                <c:pt idx="1617">
                  <c:v>test.599</c:v>
                </c:pt>
                <c:pt idx="1618">
                  <c:v>test.617</c:v>
                </c:pt>
                <c:pt idx="1619">
                  <c:v>test.711</c:v>
                </c:pt>
                <c:pt idx="1620">
                  <c:v>test.795</c:v>
                </c:pt>
                <c:pt idx="1621">
                  <c:v>test.868</c:v>
                </c:pt>
                <c:pt idx="1622">
                  <c:v>test.960</c:v>
                </c:pt>
                <c:pt idx="1623">
                  <c:v>test.968</c:v>
                </c:pt>
                <c:pt idx="1624">
                  <c:v>test.1069</c:v>
                </c:pt>
                <c:pt idx="1625">
                  <c:v>test.1087</c:v>
                </c:pt>
                <c:pt idx="1626">
                  <c:v>test.1116</c:v>
                </c:pt>
                <c:pt idx="1627">
                  <c:v>test.1125</c:v>
                </c:pt>
                <c:pt idx="1628">
                  <c:v>test.1218</c:v>
                </c:pt>
                <c:pt idx="1629">
                  <c:v>test.1237</c:v>
                </c:pt>
                <c:pt idx="1630">
                  <c:v>test.1266</c:v>
                </c:pt>
                <c:pt idx="1631">
                  <c:v>test.1285</c:v>
                </c:pt>
                <c:pt idx="1632">
                  <c:v>test.1300</c:v>
                </c:pt>
                <c:pt idx="1633">
                  <c:v>test.1330</c:v>
                </c:pt>
                <c:pt idx="1634">
                  <c:v>test.1429</c:v>
                </c:pt>
                <c:pt idx="1635">
                  <c:v>test.1458</c:v>
                </c:pt>
                <c:pt idx="1636">
                  <c:v>test.1593</c:v>
                </c:pt>
                <c:pt idx="1637">
                  <c:v>test.1604</c:v>
                </c:pt>
                <c:pt idx="1638">
                  <c:v>test.1767</c:v>
                </c:pt>
                <c:pt idx="1639">
                  <c:v>test.1869</c:v>
                </c:pt>
                <c:pt idx="1640">
                  <c:v>test.1907</c:v>
                </c:pt>
                <c:pt idx="1641">
                  <c:v>test.1927</c:v>
                </c:pt>
                <c:pt idx="1642">
                  <c:v>test.2</c:v>
                </c:pt>
                <c:pt idx="1643">
                  <c:v>test.32</c:v>
                </c:pt>
                <c:pt idx="1644">
                  <c:v>test.45</c:v>
                </c:pt>
                <c:pt idx="1645">
                  <c:v>test.77</c:v>
                </c:pt>
                <c:pt idx="1646">
                  <c:v>test.87</c:v>
                </c:pt>
                <c:pt idx="1647">
                  <c:v>test.155</c:v>
                </c:pt>
                <c:pt idx="1648">
                  <c:v>test.209</c:v>
                </c:pt>
                <c:pt idx="1649">
                  <c:v>test.228</c:v>
                </c:pt>
                <c:pt idx="1650">
                  <c:v>test.265</c:v>
                </c:pt>
                <c:pt idx="1651">
                  <c:v>test.350</c:v>
                </c:pt>
                <c:pt idx="1652">
                  <c:v>test.389</c:v>
                </c:pt>
                <c:pt idx="1653">
                  <c:v>test.416</c:v>
                </c:pt>
                <c:pt idx="1654">
                  <c:v>test.448</c:v>
                </c:pt>
                <c:pt idx="1655">
                  <c:v>test.454</c:v>
                </c:pt>
                <c:pt idx="1656">
                  <c:v>test.476</c:v>
                </c:pt>
                <c:pt idx="1657">
                  <c:v>test.514</c:v>
                </c:pt>
                <c:pt idx="1658">
                  <c:v>test.532</c:v>
                </c:pt>
                <c:pt idx="1659">
                  <c:v>test.567</c:v>
                </c:pt>
                <c:pt idx="1660">
                  <c:v>test.618</c:v>
                </c:pt>
                <c:pt idx="1661">
                  <c:v>test.634</c:v>
                </c:pt>
                <c:pt idx="1662">
                  <c:v>test.673</c:v>
                </c:pt>
                <c:pt idx="1663">
                  <c:v>test.758</c:v>
                </c:pt>
                <c:pt idx="1664">
                  <c:v>test.799</c:v>
                </c:pt>
                <c:pt idx="1665">
                  <c:v>test.801</c:v>
                </c:pt>
                <c:pt idx="1666">
                  <c:v>test.938</c:v>
                </c:pt>
                <c:pt idx="1667">
                  <c:v>test.971</c:v>
                </c:pt>
                <c:pt idx="1668">
                  <c:v>test.983</c:v>
                </c:pt>
                <c:pt idx="1669">
                  <c:v>test.993</c:v>
                </c:pt>
                <c:pt idx="1670">
                  <c:v>test.996</c:v>
                </c:pt>
                <c:pt idx="1671">
                  <c:v>test.1022</c:v>
                </c:pt>
                <c:pt idx="1672">
                  <c:v>test.1041</c:v>
                </c:pt>
                <c:pt idx="1673">
                  <c:v>test.1056</c:v>
                </c:pt>
                <c:pt idx="1674">
                  <c:v>test.1057</c:v>
                </c:pt>
                <c:pt idx="1675">
                  <c:v>test.1066</c:v>
                </c:pt>
                <c:pt idx="1676">
                  <c:v>test.1111</c:v>
                </c:pt>
                <c:pt idx="1677">
                  <c:v>test.1134</c:v>
                </c:pt>
                <c:pt idx="1678">
                  <c:v>test.1155</c:v>
                </c:pt>
                <c:pt idx="1679">
                  <c:v>test.1165</c:v>
                </c:pt>
                <c:pt idx="1680">
                  <c:v>test.1206</c:v>
                </c:pt>
                <c:pt idx="1681">
                  <c:v>test.1243</c:v>
                </c:pt>
                <c:pt idx="1682">
                  <c:v>test.1267</c:v>
                </c:pt>
                <c:pt idx="1683">
                  <c:v>test.1277</c:v>
                </c:pt>
                <c:pt idx="1684">
                  <c:v>test.1374</c:v>
                </c:pt>
                <c:pt idx="1685">
                  <c:v>test.1386</c:v>
                </c:pt>
                <c:pt idx="1686">
                  <c:v>test.1421</c:v>
                </c:pt>
                <c:pt idx="1687">
                  <c:v>test.1446</c:v>
                </c:pt>
                <c:pt idx="1688">
                  <c:v>test.1456</c:v>
                </c:pt>
                <c:pt idx="1689">
                  <c:v>test.1475</c:v>
                </c:pt>
                <c:pt idx="1690">
                  <c:v>test.1488</c:v>
                </c:pt>
                <c:pt idx="1691">
                  <c:v>test.1496</c:v>
                </c:pt>
                <c:pt idx="1692">
                  <c:v>test.1629</c:v>
                </c:pt>
                <c:pt idx="1693">
                  <c:v>test.1641</c:v>
                </c:pt>
                <c:pt idx="1694">
                  <c:v>test.1683</c:v>
                </c:pt>
                <c:pt idx="1695">
                  <c:v>test.1729</c:v>
                </c:pt>
                <c:pt idx="1696">
                  <c:v>test.1772</c:v>
                </c:pt>
                <c:pt idx="1697">
                  <c:v>test.1777</c:v>
                </c:pt>
                <c:pt idx="1698">
                  <c:v>test.1923</c:v>
                </c:pt>
                <c:pt idx="1699">
                  <c:v>test.1943</c:v>
                </c:pt>
                <c:pt idx="1700">
                  <c:v>test.1983</c:v>
                </c:pt>
                <c:pt idx="1701">
                  <c:v>test.1997</c:v>
                </c:pt>
                <c:pt idx="1702">
                  <c:v>test.23</c:v>
                </c:pt>
                <c:pt idx="1703">
                  <c:v>test.55</c:v>
                </c:pt>
                <c:pt idx="1704">
                  <c:v>test.75</c:v>
                </c:pt>
                <c:pt idx="1705">
                  <c:v>test.139</c:v>
                </c:pt>
                <c:pt idx="1706">
                  <c:v>test.199</c:v>
                </c:pt>
                <c:pt idx="1707">
                  <c:v>test.277</c:v>
                </c:pt>
                <c:pt idx="1708">
                  <c:v>test.349</c:v>
                </c:pt>
                <c:pt idx="1709">
                  <c:v>test.421</c:v>
                </c:pt>
                <c:pt idx="1710">
                  <c:v>test.471</c:v>
                </c:pt>
                <c:pt idx="1711">
                  <c:v>test.501</c:v>
                </c:pt>
                <c:pt idx="1712">
                  <c:v>test.626</c:v>
                </c:pt>
                <c:pt idx="1713">
                  <c:v>test.656</c:v>
                </c:pt>
                <c:pt idx="1714">
                  <c:v>test.659</c:v>
                </c:pt>
                <c:pt idx="1715">
                  <c:v>test.719</c:v>
                </c:pt>
                <c:pt idx="1716">
                  <c:v>test.841</c:v>
                </c:pt>
                <c:pt idx="1717">
                  <c:v>test.941</c:v>
                </c:pt>
                <c:pt idx="1718">
                  <c:v>test.957</c:v>
                </c:pt>
                <c:pt idx="1719">
                  <c:v>test.1014</c:v>
                </c:pt>
                <c:pt idx="1720">
                  <c:v>test.1108</c:v>
                </c:pt>
                <c:pt idx="1721">
                  <c:v>test.1129</c:v>
                </c:pt>
                <c:pt idx="1722">
                  <c:v>test.1173</c:v>
                </c:pt>
                <c:pt idx="1723">
                  <c:v>test.1318</c:v>
                </c:pt>
                <c:pt idx="1724">
                  <c:v>test.1322</c:v>
                </c:pt>
                <c:pt idx="1725">
                  <c:v>test.1365</c:v>
                </c:pt>
                <c:pt idx="1726">
                  <c:v>test.1400</c:v>
                </c:pt>
                <c:pt idx="1727">
                  <c:v>test.1514</c:v>
                </c:pt>
                <c:pt idx="1728">
                  <c:v>test.1552</c:v>
                </c:pt>
                <c:pt idx="1729">
                  <c:v>test.1564</c:v>
                </c:pt>
                <c:pt idx="1730">
                  <c:v>test.1584</c:v>
                </c:pt>
                <c:pt idx="1731">
                  <c:v>test.1602</c:v>
                </c:pt>
                <c:pt idx="1732">
                  <c:v>test.1654</c:v>
                </c:pt>
                <c:pt idx="1733">
                  <c:v>test.1659</c:v>
                </c:pt>
                <c:pt idx="1734">
                  <c:v>test.1668</c:v>
                </c:pt>
                <c:pt idx="1735">
                  <c:v>test.1693</c:v>
                </c:pt>
                <c:pt idx="1736">
                  <c:v>test.1707</c:v>
                </c:pt>
                <c:pt idx="1737">
                  <c:v>test.1842</c:v>
                </c:pt>
                <c:pt idx="1738">
                  <c:v>test.1929</c:v>
                </c:pt>
                <c:pt idx="1739">
                  <c:v>test.1977</c:v>
                </c:pt>
                <c:pt idx="1740">
                  <c:v>test.6</c:v>
                </c:pt>
                <c:pt idx="1741">
                  <c:v>test.53</c:v>
                </c:pt>
                <c:pt idx="1742">
                  <c:v>test.330</c:v>
                </c:pt>
                <c:pt idx="1743">
                  <c:v>test.341</c:v>
                </c:pt>
                <c:pt idx="1744">
                  <c:v>test.816</c:v>
                </c:pt>
                <c:pt idx="1745">
                  <c:v>test.833</c:v>
                </c:pt>
                <c:pt idx="1746">
                  <c:v>test.845</c:v>
                </c:pt>
                <c:pt idx="1747">
                  <c:v>test.859</c:v>
                </c:pt>
                <c:pt idx="1748">
                  <c:v>test.884</c:v>
                </c:pt>
                <c:pt idx="1749">
                  <c:v>test.939</c:v>
                </c:pt>
                <c:pt idx="1750">
                  <c:v>test.940</c:v>
                </c:pt>
                <c:pt idx="1751">
                  <c:v>test.987</c:v>
                </c:pt>
                <c:pt idx="1752">
                  <c:v>test.1196</c:v>
                </c:pt>
                <c:pt idx="1753">
                  <c:v>test.1406</c:v>
                </c:pt>
                <c:pt idx="1754">
                  <c:v>test.1430</c:v>
                </c:pt>
                <c:pt idx="1755">
                  <c:v>test.1506</c:v>
                </c:pt>
                <c:pt idx="1756">
                  <c:v>test.1518</c:v>
                </c:pt>
                <c:pt idx="1757">
                  <c:v>test.1536</c:v>
                </c:pt>
                <c:pt idx="1758">
                  <c:v>test.1547</c:v>
                </c:pt>
                <c:pt idx="1759">
                  <c:v>test.1839</c:v>
                </c:pt>
                <c:pt idx="1760">
                  <c:v>test.1908</c:v>
                </c:pt>
                <c:pt idx="1761">
                  <c:v>test.1933</c:v>
                </c:pt>
                <c:pt idx="1762">
                  <c:v>test.1934</c:v>
                </c:pt>
                <c:pt idx="1763">
                  <c:v>test.97</c:v>
                </c:pt>
                <c:pt idx="1764">
                  <c:v>test.129</c:v>
                </c:pt>
                <c:pt idx="1765">
                  <c:v>test.254</c:v>
                </c:pt>
                <c:pt idx="1766">
                  <c:v>test.469</c:v>
                </c:pt>
                <c:pt idx="1767">
                  <c:v>test.492</c:v>
                </c:pt>
                <c:pt idx="1768">
                  <c:v>test.499</c:v>
                </c:pt>
                <c:pt idx="1769">
                  <c:v>test.590</c:v>
                </c:pt>
                <c:pt idx="1770">
                  <c:v>test.658</c:v>
                </c:pt>
                <c:pt idx="1771">
                  <c:v>test.678</c:v>
                </c:pt>
                <c:pt idx="1772">
                  <c:v>test.978</c:v>
                </c:pt>
                <c:pt idx="1773">
                  <c:v>test.1392</c:v>
                </c:pt>
                <c:pt idx="1774">
                  <c:v>test.1557</c:v>
                </c:pt>
                <c:pt idx="1775">
                  <c:v>test.1728</c:v>
                </c:pt>
                <c:pt idx="1776">
                  <c:v>test.1841</c:v>
                </c:pt>
                <c:pt idx="1777">
                  <c:v>test.1882</c:v>
                </c:pt>
                <c:pt idx="1778">
                  <c:v>test.1935</c:v>
                </c:pt>
                <c:pt idx="1779">
                  <c:v>test.7</c:v>
                </c:pt>
                <c:pt idx="1780">
                  <c:v>test.72</c:v>
                </c:pt>
                <c:pt idx="1781">
                  <c:v>test.76</c:v>
                </c:pt>
                <c:pt idx="1782">
                  <c:v>test.85</c:v>
                </c:pt>
                <c:pt idx="1783">
                  <c:v>test.112</c:v>
                </c:pt>
                <c:pt idx="1784">
                  <c:v>test.302</c:v>
                </c:pt>
                <c:pt idx="1785">
                  <c:v>test.307</c:v>
                </c:pt>
                <c:pt idx="1786">
                  <c:v>test.536</c:v>
                </c:pt>
                <c:pt idx="1787">
                  <c:v>test.623</c:v>
                </c:pt>
                <c:pt idx="1788">
                  <c:v>test.730</c:v>
                </c:pt>
                <c:pt idx="1789">
                  <c:v>test.742</c:v>
                </c:pt>
                <c:pt idx="1790">
                  <c:v>test.871</c:v>
                </c:pt>
                <c:pt idx="1791">
                  <c:v>test.1000</c:v>
                </c:pt>
                <c:pt idx="1792">
                  <c:v>test.1030</c:v>
                </c:pt>
                <c:pt idx="1793">
                  <c:v>test.1068</c:v>
                </c:pt>
                <c:pt idx="1794">
                  <c:v>test.1092</c:v>
                </c:pt>
                <c:pt idx="1795">
                  <c:v>test.1176</c:v>
                </c:pt>
                <c:pt idx="1796">
                  <c:v>test.1195</c:v>
                </c:pt>
                <c:pt idx="1797">
                  <c:v>test.1364</c:v>
                </c:pt>
                <c:pt idx="1798">
                  <c:v>test.1444</c:v>
                </c:pt>
                <c:pt idx="1799">
                  <c:v>test.1461</c:v>
                </c:pt>
                <c:pt idx="1800">
                  <c:v>test.1487</c:v>
                </c:pt>
                <c:pt idx="1801">
                  <c:v>test.1591</c:v>
                </c:pt>
                <c:pt idx="1802">
                  <c:v>test.1664</c:v>
                </c:pt>
                <c:pt idx="1803">
                  <c:v>test.1795</c:v>
                </c:pt>
                <c:pt idx="1804">
                  <c:v>test.1853</c:v>
                </c:pt>
                <c:pt idx="1805">
                  <c:v>test.1981</c:v>
                </c:pt>
                <c:pt idx="1806">
                  <c:v>test.19</c:v>
                </c:pt>
                <c:pt idx="1807">
                  <c:v>test.64</c:v>
                </c:pt>
                <c:pt idx="1808">
                  <c:v>test.400</c:v>
                </c:pt>
                <c:pt idx="1809">
                  <c:v>test.531</c:v>
                </c:pt>
                <c:pt idx="1810">
                  <c:v>test.639</c:v>
                </c:pt>
                <c:pt idx="1811">
                  <c:v>test.703</c:v>
                </c:pt>
                <c:pt idx="1812">
                  <c:v>test.804</c:v>
                </c:pt>
                <c:pt idx="1813">
                  <c:v>test.807</c:v>
                </c:pt>
                <c:pt idx="1814">
                  <c:v>test.1094</c:v>
                </c:pt>
                <c:pt idx="1815">
                  <c:v>test.1438</c:v>
                </c:pt>
                <c:pt idx="1816">
                  <c:v>test.1553</c:v>
                </c:pt>
                <c:pt idx="1817">
                  <c:v>test.1622</c:v>
                </c:pt>
                <c:pt idx="1818">
                  <c:v>test.1632</c:v>
                </c:pt>
                <c:pt idx="1819">
                  <c:v>test.1864</c:v>
                </c:pt>
                <c:pt idx="1820">
                  <c:v>test.1871</c:v>
                </c:pt>
                <c:pt idx="1821">
                  <c:v>test.1909</c:v>
                </c:pt>
                <c:pt idx="1822">
                  <c:v>test.12</c:v>
                </c:pt>
                <c:pt idx="1823">
                  <c:v>test.48</c:v>
                </c:pt>
                <c:pt idx="1824">
                  <c:v>test.193</c:v>
                </c:pt>
                <c:pt idx="1825">
                  <c:v>test.505</c:v>
                </c:pt>
                <c:pt idx="1826">
                  <c:v>test.519</c:v>
                </c:pt>
                <c:pt idx="1827">
                  <c:v>test.624</c:v>
                </c:pt>
                <c:pt idx="1828">
                  <c:v>test.649</c:v>
                </c:pt>
                <c:pt idx="1829">
                  <c:v>test.809</c:v>
                </c:pt>
                <c:pt idx="1830">
                  <c:v>test.1055</c:v>
                </c:pt>
                <c:pt idx="1831">
                  <c:v>test.1611</c:v>
                </c:pt>
                <c:pt idx="1832">
                  <c:v>test.1706</c:v>
                </c:pt>
                <c:pt idx="1833">
                  <c:v>test.1753</c:v>
                </c:pt>
                <c:pt idx="1834">
                  <c:v>test.336</c:v>
                </c:pt>
                <c:pt idx="1835">
                  <c:v>test.842</c:v>
                </c:pt>
                <c:pt idx="1836">
                  <c:v>test.878</c:v>
                </c:pt>
                <c:pt idx="1837">
                  <c:v>test.879</c:v>
                </c:pt>
                <c:pt idx="1838">
                  <c:v>test.1192</c:v>
                </c:pt>
                <c:pt idx="1839">
                  <c:v>test.1204</c:v>
                </c:pt>
                <c:pt idx="1840">
                  <c:v>test.1559</c:v>
                </c:pt>
                <c:pt idx="1841">
                  <c:v>test.1596</c:v>
                </c:pt>
                <c:pt idx="1842">
                  <c:v>test.1714</c:v>
                </c:pt>
                <c:pt idx="1843">
                  <c:v>test.1873</c:v>
                </c:pt>
                <c:pt idx="1844">
                  <c:v>test.1885</c:v>
                </c:pt>
                <c:pt idx="1845">
                  <c:v>test.230</c:v>
                </c:pt>
                <c:pt idx="1846">
                  <c:v>test.441</c:v>
                </c:pt>
                <c:pt idx="1847">
                  <c:v>test.714</c:v>
                </c:pt>
                <c:pt idx="1848">
                  <c:v>test.759</c:v>
                </c:pt>
                <c:pt idx="1849">
                  <c:v>test.1160</c:v>
                </c:pt>
                <c:pt idx="1850">
                  <c:v>test.1398</c:v>
                </c:pt>
                <c:pt idx="1851">
                  <c:v>test.1492</c:v>
                </c:pt>
                <c:pt idx="1852">
                  <c:v>test.1719</c:v>
                </c:pt>
                <c:pt idx="1853">
                  <c:v>test.1742</c:v>
                </c:pt>
                <c:pt idx="1854">
                  <c:v>test.1743</c:v>
                </c:pt>
                <c:pt idx="1855">
                  <c:v>test.242</c:v>
                </c:pt>
                <c:pt idx="1856">
                  <c:v>test.304</c:v>
                </c:pt>
                <c:pt idx="1857">
                  <c:v>test.803</c:v>
                </c:pt>
                <c:pt idx="1858">
                  <c:v>test.1483</c:v>
                </c:pt>
                <c:pt idx="1859">
                  <c:v>test.1926</c:v>
                </c:pt>
                <c:pt idx="1860">
                  <c:v>test.1984</c:v>
                </c:pt>
                <c:pt idx="1861">
                  <c:v>test.246</c:v>
                </c:pt>
                <c:pt idx="1862">
                  <c:v>test.548</c:v>
                </c:pt>
                <c:pt idx="1863">
                  <c:v>test.648</c:v>
                </c:pt>
                <c:pt idx="1864">
                  <c:v>test.716</c:v>
                </c:pt>
                <c:pt idx="1865">
                  <c:v>test.791</c:v>
                </c:pt>
                <c:pt idx="1866">
                  <c:v>test.834</c:v>
                </c:pt>
                <c:pt idx="1867">
                  <c:v>test.1146</c:v>
                </c:pt>
                <c:pt idx="1868">
                  <c:v>test.1232</c:v>
                </c:pt>
                <c:pt idx="1869">
                  <c:v>test.1377</c:v>
                </c:pt>
                <c:pt idx="1870">
                  <c:v>test.1415</c:v>
                </c:pt>
                <c:pt idx="1871">
                  <c:v>test.82</c:v>
                </c:pt>
                <c:pt idx="1872">
                  <c:v>test.161</c:v>
                </c:pt>
                <c:pt idx="1873">
                  <c:v>test.171</c:v>
                </c:pt>
                <c:pt idx="1874">
                  <c:v>test.269</c:v>
                </c:pt>
                <c:pt idx="1875">
                  <c:v>test.445</c:v>
                </c:pt>
                <c:pt idx="1876">
                  <c:v>test.593</c:v>
                </c:pt>
                <c:pt idx="1877">
                  <c:v>test.696</c:v>
                </c:pt>
                <c:pt idx="1878">
                  <c:v>test.806</c:v>
                </c:pt>
                <c:pt idx="1879">
                  <c:v>test.1026</c:v>
                </c:pt>
                <c:pt idx="1880">
                  <c:v>test.1189</c:v>
                </c:pt>
                <c:pt idx="1881">
                  <c:v>test.1614</c:v>
                </c:pt>
                <c:pt idx="1882">
                  <c:v>test.1616</c:v>
                </c:pt>
                <c:pt idx="1883">
                  <c:v>test.1701</c:v>
                </c:pt>
                <c:pt idx="1884">
                  <c:v>test.1809</c:v>
                </c:pt>
                <c:pt idx="1885">
                  <c:v>test.18</c:v>
                </c:pt>
                <c:pt idx="1886">
                  <c:v>test.311</c:v>
                </c:pt>
                <c:pt idx="1887">
                  <c:v>test.419</c:v>
                </c:pt>
                <c:pt idx="1888">
                  <c:v>test.819</c:v>
                </c:pt>
                <c:pt idx="1889">
                  <c:v>test.1263</c:v>
                </c:pt>
                <c:pt idx="1890">
                  <c:v>test.1385</c:v>
                </c:pt>
                <c:pt idx="1891">
                  <c:v>test.1410</c:v>
                </c:pt>
                <c:pt idx="1892">
                  <c:v>test.95</c:v>
                </c:pt>
                <c:pt idx="1893">
                  <c:v>test.627</c:v>
                </c:pt>
                <c:pt idx="1894">
                  <c:v>test.749</c:v>
                </c:pt>
                <c:pt idx="1895">
                  <c:v>test.1100</c:v>
                </c:pt>
                <c:pt idx="1896">
                  <c:v>test.1127</c:v>
                </c:pt>
                <c:pt idx="1897">
                  <c:v>test.1359</c:v>
                </c:pt>
                <c:pt idx="1898">
                  <c:v>test.1712</c:v>
                </c:pt>
                <c:pt idx="1899">
                  <c:v>test.1799</c:v>
                </c:pt>
                <c:pt idx="1900">
                  <c:v>test.202</c:v>
                </c:pt>
                <c:pt idx="1901">
                  <c:v>test.495</c:v>
                </c:pt>
                <c:pt idx="1902">
                  <c:v>test.796</c:v>
                </c:pt>
                <c:pt idx="1903">
                  <c:v>test.924</c:v>
                </c:pt>
                <c:pt idx="1904">
                  <c:v>test.994</c:v>
                </c:pt>
                <c:pt idx="1905">
                  <c:v>test.1065</c:v>
                </c:pt>
                <c:pt idx="1906">
                  <c:v>test.1350</c:v>
                </c:pt>
                <c:pt idx="1907">
                  <c:v>test.1511</c:v>
                </c:pt>
                <c:pt idx="1908">
                  <c:v>test.1609</c:v>
                </c:pt>
                <c:pt idx="1909">
                  <c:v>test.1956</c:v>
                </c:pt>
                <c:pt idx="1910">
                  <c:v>test.102</c:v>
                </c:pt>
                <c:pt idx="1911">
                  <c:v>test.401</c:v>
                </c:pt>
                <c:pt idx="1912">
                  <c:v>test.724</c:v>
                </c:pt>
                <c:pt idx="1913">
                  <c:v>test.797</c:v>
                </c:pt>
                <c:pt idx="1914">
                  <c:v>test.904</c:v>
                </c:pt>
                <c:pt idx="1915">
                  <c:v>test.192</c:v>
                </c:pt>
                <c:pt idx="1916">
                  <c:v>test.327</c:v>
                </c:pt>
                <c:pt idx="1917">
                  <c:v>test.340</c:v>
                </c:pt>
                <c:pt idx="1918">
                  <c:v>test.1050</c:v>
                </c:pt>
                <c:pt idx="1919">
                  <c:v>test.1352</c:v>
                </c:pt>
                <c:pt idx="1920">
                  <c:v>test.1369</c:v>
                </c:pt>
                <c:pt idx="1921">
                  <c:v>test.1512</c:v>
                </c:pt>
                <c:pt idx="1922">
                  <c:v>test.263</c:v>
                </c:pt>
                <c:pt idx="1923">
                  <c:v>test.550</c:v>
                </c:pt>
                <c:pt idx="1924">
                  <c:v>test.605</c:v>
                </c:pt>
                <c:pt idx="1925">
                  <c:v>test.665</c:v>
                </c:pt>
                <c:pt idx="1926">
                  <c:v>test.849</c:v>
                </c:pt>
                <c:pt idx="1927">
                  <c:v>test.1390</c:v>
                </c:pt>
                <c:pt idx="1928">
                  <c:v>test.1708</c:v>
                </c:pt>
                <c:pt idx="1929">
                  <c:v>test.411</c:v>
                </c:pt>
                <c:pt idx="1930">
                  <c:v>test.930</c:v>
                </c:pt>
                <c:pt idx="1931">
                  <c:v>test.1013</c:v>
                </c:pt>
                <c:pt idx="1932">
                  <c:v>test.1178</c:v>
                </c:pt>
                <c:pt idx="1933">
                  <c:v>test.1836</c:v>
                </c:pt>
                <c:pt idx="1934">
                  <c:v>test.272</c:v>
                </c:pt>
                <c:pt idx="1935">
                  <c:v>test.286</c:v>
                </c:pt>
                <c:pt idx="1936">
                  <c:v>test.1003</c:v>
                </c:pt>
                <c:pt idx="1937">
                  <c:v>test.1382</c:v>
                </c:pt>
                <c:pt idx="1938">
                  <c:v>test.1940</c:v>
                </c:pt>
                <c:pt idx="1939">
                  <c:v>test.1001</c:v>
                </c:pt>
                <c:pt idx="1940">
                  <c:v>test.398</c:v>
                </c:pt>
                <c:pt idx="1941">
                  <c:v>test.592</c:v>
                </c:pt>
                <c:pt idx="1942">
                  <c:v>test.743</c:v>
                </c:pt>
                <c:pt idx="1943">
                  <c:v>test.508</c:v>
                </c:pt>
                <c:pt idx="1944">
                  <c:v>test.1717</c:v>
                </c:pt>
                <c:pt idx="1945">
                  <c:v>test.241</c:v>
                </c:pt>
                <c:pt idx="1946">
                  <c:v>test.461</c:v>
                </c:pt>
                <c:pt idx="1947">
                  <c:v>test.1587</c:v>
                </c:pt>
                <c:pt idx="1948">
                  <c:v>test.96</c:v>
                </c:pt>
                <c:pt idx="1949">
                  <c:v>test.1294</c:v>
                </c:pt>
                <c:pt idx="1950">
                  <c:v>test.58</c:v>
                </c:pt>
                <c:pt idx="1951">
                  <c:v>test.933</c:v>
                </c:pt>
                <c:pt idx="1952">
                  <c:v>test.338</c:v>
                </c:pt>
                <c:pt idx="1953">
                  <c:v>test.1758</c:v>
                </c:pt>
                <c:pt idx="1954">
                  <c:v>test.1911</c:v>
                </c:pt>
                <c:pt idx="1955">
                  <c:v>test.226</c:v>
                </c:pt>
                <c:pt idx="1956">
                  <c:v>test.386</c:v>
                </c:pt>
                <c:pt idx="1957">
                  <c:v>test.485</c:v>
                </c:pt>
                <c:pt idx="1958">
                  <c:v>test.1241</c:v>
                </c:pt>
                <c:pt idx="1959">
                  <c:v>test.174</c:v>
                </c:pt>
                <c:pt idx="1960">
                  <c:v>test.1633</c:v>
                </c:pt>
                <c:pt idx="1961">
                  <c:v>test.1796</c:v>
                </c:pt>
                <c:pt idx="1962">
                  <c:v>test.28</c:v>
                </c:pt>
                <c:pt idx="1963">
                  <c:v>test.256</c:v>
                </c:pt>
                <c:pt idx="1964">
                  <c:v>test.708</c:v>
                </c:pt>
                <c:pt idx="1965">
                  <c:v>test.1035</c:v>
                </c:pt>
                <c:pt idx="1966">
                  <c:v>test.1327</c:v>
                </c:pt>
                <c:pt idx="1967">
                  <c:v>test.523</c:v>
                </c:pt>
                <c:pt idx="1968">
                  <c:v>test.751</c:v>
                </c:pt>
                <c:pt idx="1969">
                  <c:v>test.890</c:v>
                </c:pt>
                <c:pt idx="1970">
                  <c:v>test.1231</c:v>
                </c:pt>
                <c:pt idx="1971">
                  <c:v>test.1298</c:v>
                </c:pt>
                <c:pt idx="1972">
                  <c:v>test.1755</c:v>
                </c:pt>
                <c:pt idx="1973">
                  <c:v>test.315</c:v>
                </c:pt>
                <c:pt idx="1974">
                  <c:v>test.1980</c:v>
                </c:pt>
                <c:pt idx="1975">
                  <c:v>test.86</c:v>
                </c:pt>
                <c:pt idx="1976">
                  <c:v>test.220</c:v>
                </c:pt>
                <c:pt idx="1977">
                  <c:v>test.1169</c:v>
                </c:pt>
                <c:pt idx="1978">
                  <c:v>test.1236</c:v>
                </c:pt>
                <c:pt idx="1979">
                  <c:v>test.1499</c:v>
                </c:pt>
                <c:pt idx="1980">
                  <c:v>test.1970</c:v>
                </c:pt>
                <c:pt idx="1981">
                  <c:v>test.823</c:v>
                </c:pt>
                <c:pt idx="1982">
                  <c:v>test.951</c:v>
                </c:pt>
                <c:pt idx="1983">
                  <c:v>test.1010</c:v>
                </c:pt>
                <c:pt idx="1984">
                  <c:v>test.4</c:v>
                </c:pt>
                <c:pt idx="1985">
                  <c:v>test.534</c:v>
                </c:pt>
                <c:pt idx="1986">
                  <c:v>test.73</c:v>
                </c:pt>
                <c:pt idx="1987">
                  <c:v>test.229</c:v>
                </c:pt>
                <c:pt idx="1988">
                  <c:v>test.964</c:v>
                </c:pt>
                <c:pt idx="1989">
                  <c:v>test.1207</c:v>
                </c:pt>
                <c:pt idx="1990">
                  <c:v>test.1959</c:v>
                </c:pt>
                <c:pt idx="1991">
                  <c:v>test.1972</c:v>
                </c:pt>
                <c:pt idx="1992">
                  <c:v>test.735</c:v>
                </c:pt>
                <c:pt idx="1993">
                  <c:v>test.1119</c:v>
                </c:pt>
                <c:pt idx="1994">
                  <c:v>test.1976</c:v>
                </c:pt>
                <c:pt idx="1995">
                  <c:v>test.156</c:v>
                </c:pt>
                <c:pt idx="1996">
                  <c:v>test.481</c:v>
                </c:pt>
                <c:pt idx="1997">
                  <c:v>test.1042</c:v>
                </c:pt>
                <c:pt idx="1998">
                  <c:v>test.1736</c:v>
                </c:pt>
                <c:pt idx="1999">
                  <c:v>test.1780</c:v>
                </c:pt>
              </c:strCache>
            </c:strRef>
          </c:cat>
          <c:val>
            <c:numRef>
              <c:f>AllWinrateVSRandom!$F$1:$F$2000</c:f>
              <c:numCache>
                <c:formatCode>General</c:formatCode>
                <c:ptCount val="2000"/>
              </c:numCache>
            </c:numRef>
          </c:val>
        </c:ser>
        <c:ser>
          <c:idx val="2"/>
          <c:order val="2"/>
          <c:spPr>
            <a:solidFill>
              <a:schemeClr val="accent3"/>
            </a:solidFill>
            <a:ln>
              <a:noFill/>
            </a:ln>
            <a:effectLst/>
          </c:spPr>
          <c:invertIfNegative val="0"/>
          <c:cat>
            <c:strRef>
              <c:f>AllWinrateVSRandom!$D$1:$D$2000</c:f>
              <c:strCache>
                <c:ptCount val="2000"/>
                <c:pt idx="0">
                  <c:v>test.1242</c:v>
                </c:pt>
                <c:pt idx="1">
                  <c:v>test.1250</c:v>
                </c:pt>
                <c:pt idx="2">
                  <c:v>test.1453</c:v>
                </c:pt>
                <c:pt idx="3">
                  <c:v>test.1792</c:v>
                </c:pt>
                <c:pt idx="4">
                  <c:v>test.1974</c:v>
                </c:pt>
                <c:pt idx="5">
                  <c:v>test.264</c:v>
                </c:pt>
                <c:pt idx="6">
                  <c:v>test.274</c:v>
                </c:pt>
                <c:pt idx="7">
                  <c:v>test.1306</c:v>
                </c:pt>
                <c:pt idx="8">
                  <c:v>test.1696</c:v>
                </c:pt>
                <c:pt idx="9">
                  <c:v>test.94</c:v>
                </c:pt>
                <c:pt idx="10">
                  <c:v>test.204</c:v>
                </c:pt>
                <c:pt idx="11">
                  <c:v>test.306</c:v>
                </c:pt>
                <c:pt idx="12">
                  <c:v>test.998</c:v>
                </c:pt>
                <c:pt idx="13">
                  <c:v>test.1060</c:v>
                </c:pt>
                <c:pt idx="14">
                  <c:v>test.1387</c:v>
                </c:pt>
                <c:pt idx="15">
                  <c:v>test.1605</c:v>
                </c:pt>
                <c:pt idx="16">
                  <c:v>test.1702</c:v>
                </c:pt>
                <c:pt idx="17">
                  <c:v>test.1850</c:v>
                </c:pt>
                <c:pt idx="18">
                  <c:v>test.1938</c:v>
                </c:pt>
                <c:pt idx="19">
                  <c:v>test.1988</c:v>
                </c:pt>
                <c:pt idx="20">
                  <c:v>test.1886</c:v>
                </c:pt>
                <c:pt idx="21">
                  <c:v>test.1190</c:v>
                </c:pt>
                <c:pt idx="22">
                  <c:v>test.604</c:v>
                </c:pt>
                <c:pt idx="23">
                  <c:v>test.747</c:v>
                </c:pt>
                <c:pt idx="24">
                  <c:v>test.1170</c:v>
                </c:pt>
                <c:pt idx="25">
                  <c:v>test.1734</c:v>
                </c:pt>
                <c:pt idx="26">
                  <c:v>test.1924</c:v>
                </c:pt>
                <c:pt idx="27">
                  <c:v>test.138</c:v>
                </c:pt>
                <c:pt idx="28">
                  <c:v>test.752</c:v>
                </c:pt>
                <c:pt idx="29">
                  <c:v>test.1901</c:v>
                </c:pt>
                <c:pt idx="30">
                  <c:v>test.1362</c:v>
                </c:pt>
                <c:pt idx="31">
                  <c:v>test.1673</c:v>
                </c:pt>
                <c:pt idx="32">
                  <c:v>test.1832</c:v>
                </c:pt>
                <c:pt idx="33">
                  <c:v>test.1346</c:v>
                </c:pt>
                <c:pt idx="34">
                  <c:v>test.1910</c:v>
                </c:pt>
                <c:pt idx="35">
                  <c:v>test.480</c:v>
                </c:pt>
                <c:pt idx="36">
                  <c:v>test.902</c:v>
                </c:pt>
                <c:pt idx="37">
                  <c:v>test.1855</c:v>
                </c:pt>
                <c:pt idx="38">
                  <c:v>test.189</c:v>
                </c:pt>
                <c:pt idx="39">
                  <c:v>test.414</c:v>
                </c:pt>
                <c:pt idx="40">
                  <c:v>test.1724</c:v>
                </c:pt>
                <c:pt idx="41">
                  <c:v>test.1725</c:v>
                </c:pt>
                <c:pt idx="42">
                  <c:v>test.275</c:v>
                </c:pt>
                <c:pt idx="43">
                  <c:v>test.468</c:v>
                </c:pt>
                <c:pt idx="44">
                  <c:v>test.768</c:v>
                </c:pt>
                <c:pt idx="45">
                  <c:v>test.980</c:v>
                </c:pt>
                <c:pt idx="46">
                  <c:v>test.1123</c:v>
                </c:pt>
                <c:pt idx="47">
                  <c:v>test.1319</c:v>
                </c:pt>
                <c:pt idx="48">
                  <c:v>test.1503</c:v>
                </c:pt>
                <c:pt idx="49">
                  <c:v>test.1760</c:v>
                </c:pt>
                <c:pt idx="50">
                  <c:v>test.1846</c:v>
                </c:pt>
                <c:pt idx="51">
                  <c:v>test.141</c:v>
                </c:pt>
                <c:pt idx="52">
                  <c:v>test.559</c:v>
                </c:pt>
                <c:pt idx="53">
                  <c:v>test.901</c:v>
                </c:pt>
                <c:pt idx="54">
                  <c:v>test.1417</c:v>
                </c:pt>
                <c:pt idx="55">
                  <c:v>test.1510</c:v>
                </c:pt>
                <c:pt idx="56">
                  <c:v>test.1740</c:v>
                </c:pt>
                <c:pt idx="57">
                  <c:v>test.991</c:v>
                </c:pt>
                <c:pt idx="58">
                  <c:v>test.1308</c:v>
                </c:pt>
                <c:pt idx="59">
                  <c:v>test.1623</c:v>
                </c:pt>
                <c:pt idx="60">
                  <c:v>test.1884</c:v>
                </c:pt>
                <c:pt idx="61">
                  <c:v>test.158</c:v>
                </c:pt>
                <c:pt idx="62">
                  <c:v>test.179</c:v>
                </c:pt>
                <c:pt idx="63">
                  <c:v>test.324</c:v>
                </c:pt>
                <c:pt idx="64">
                  <c:v>test.515</c:v>
                </c:pt>
                <c:pt idx="65">
                  <c:v>test.565</c:v>
                </c:pt>
                <c:pt idx="66">
                  <c:v>test.975</c:v>
                </c:pt>
                <c:pt idx="67">
                  <c:v>test.1090</c:v>
                </c:pt>
                <c:pt idx="68">
                  <c:v>test.1336</c:v>
                </c:pt>
                <c:pt idx="69">
                  <c:v>test.63</c:v>
                </c:pt>
                <c:pt idx="70">
                  <c:v>test.78</c:v>
                </c:pt>
                <c:pt idx="71">
                  <c:v>test.259</c:v>
                </c:pt>
                <c:pt idx="72">
                  <c:v>test.418</c:v>
                </c:pt>
                <c:pt idx="73">
                  <c:v>test.704</c:v>
                </c:pt>
                <c:pt idx="74">
                  <c:v>test.1367</c:v>
                </c:pt>
                <c:pt idx="75">
                  <c:v>test.1371</c:v>
                </c:pt>
                <c:pt idx="76">
                  <c:v>test.303</c:v>
                </c:pt>
                <c:pt idx="77">
                  <c:v>test.343</c:v>
                </c:pt>
                <c:pt idx="78">
                  <c:v>test.475</c:v>
                </c:pt>
                <c:pt idx="79">
                  <c:v>test.641</c:v>
                </c:pt>
                <c:pt idx="80">
                  <c:v>test.1278</c:v>
                </c:pt>
                <c:pt idx="81">
                  <c:v>test.1462</c:v>
                </c:pt>
                <c:pt idx="82">
                  <c:v>test.195</c:v>
                </c:pt>
                <c:pt idx="83">
                  <c:v>test.268</c:v>
                </c:pt>
                <c:pt idx="84">
                  <c:v>test.354</c:v>
                </c:pt>
                <c:pt idx="85">
                  <c:v>test.568</c:v>
                </c:pt>
                <c:pt idx="86">
                  <c:v>test.995</c:v>
                </c:pt>
                <c:pt idx="87">
                  <c:v>test.1180</c:v>
                </c:pt>
                <c:pt idx="88">
                  <c:v>test.1203</c:v>
                </c:pt>
                <c:pt idx="89">
                  <c:v>test.1379</c:v>
                </c:pt>
                <c:pt idx="90">
                  <c:v>test.1625</c:v>
                </c:pt>
                <c:pt idx="91">
                  <c:v>test.1630</c:v>
                </c:pt>
                <c:pt idx="92">
                  <c:v>test.1865</c:v>
                </c:pt>
                <c:pt idx="93">
                  <c:v>test.1881</c:v>
                </c:pt>
                <c:pt idx="94">
                  <c:v>test.132</c:v>
                </c:pt>
                <c:pt idx="95">
                  <c:v>test.164</c:v>
                </c:pt>
                <c:pt idx="96">
                  <c:v>test.251</c:v>
                </c:pt>
                <c:pt idx="97">
                  <c:v>test.329</c:v>
                </c:pt>
                <c:pt idx="98">
                  <c:v>test.467</c:v>
                </c:pt>
                <c:pt idx="99">
                  <c:v>test.571</c:v>
                </c:pt>
                <c:pt idx="100">
                  <c:v>test.706</c:v>
                </c:pt>
                <c:pt idx="101">
                  <c:v>test.854</c:v>
                </c:pt>
                <c:pt idx="102">
                  <c:v>test.929</c:v>
                </c:pt>
                <c:pt idx="103">
                  <c:v>test.1238</c:v>
                </c:pt>
                <c:pt idx="104">
                  <c:v>test.1247</c:v>
                </c:pt>
                <c:pt idx="105">
                  <c:v>test.1338</c:v>
                </c:pt>
                <c:pt idx="106">
                  <c:v>test.1405</c:v>
                </c:pt>
                <c:pt idx="107">
                  <c:v>test.1409</c:v>
                </c:pt>
                <c:pt idx="108">
                  <c:v>test.1420</c:v>
                </c:pt>
                <c:pt idx="109">
                  <c:v>test.1658</c:v>
                </c:pt>
                <c:pt idx="110">
                  <c:v>test.1820</c:v>
                </c:pt>
                <c:pt idx="111">
                  <c:v>test.1887</c:v>
                </c:pt>
                <c:pt idx="112">
                  <c:v>test.148</c:v>
                </c:pt>
                <c:pt idx="113">
                  <c:v>test.240</c:v>
                </c:pt>
                <c:pt idx="114">
                  <c:v>test.394</c:v>
                </c:pt>
                <c:pt idx="115">
                  <c:v>test.625</c:v>
                </c:pt>
                <c:pt idx="116">
                  <c:v>test.729</c:v>
                </c:pt>
                <c:pt idx="117">
                  <c:v>test.754</c:v>
                </c:pt>
                <c:pt idx="118">
                  <c:v>test.827</c:v>
                </c:pt>
                <c:pt idx="119">
                  <c:v>test.1024</c:v>
                </c:pt>
                <c:pt idx="120">
                  <c:v>test.1132</c:v>
                </c:pt>
                <c:pt idx="121">
                  <c:v>test.1303</c:v>
                </c:pt>
                <c:pt idx="122">
                  <c:v>test.1370</c:v>
                </c:pt>
                <c:pt idx="123">
                  <c:v>test.1655</c:v>
                </c:pt>
                <c:pt idx="124">
                  <c:v>test.1773</c:v>
                </c:pt>
                <c:pt idx="125">
                  <c:v>test.65</c:v>
                </c:pt>
                <c:pt idx="126">
                  <c:v>test.395</c:v>
                </c:pt>
                <c:pt idx="127">
                  <c:v>test.616</c:v>
                </c:pt>
                <c:pt idx="128">
                  <c:v>test.644</c:v>
                </c:pt>
                <c:pt idx="129">
                  <c:v>test.780</c:v>
                </c:pt>
                <c:pt idx="130">
                  <c:v>test.880</c:v>
                </c:pt>
                <c:pt idx="131">
                  <c:v>test.888</c:v>
                </c:pt>
                <c:pt idx="132">
                  <c:v>test.1076</c:v>
                </c:pt>
                <c:pt idx="133">
                  <c:v>test.1509</c:v>
                </c:pt>
                <c:pt idx="134">
                  <c:v>test.1598</c:v>
                </c:pt>
                <c:pt idx="135">
                  <c:v>test.1826</c:v>
                </c:pt>
                <c:pt idx="136">
                  <c:v>test.133</c:v>
                </c:pt>
                <c:pt idx="137">
                  <c:v>test.382</c:v>
                </c:pt>
                <c:pt idx="138">
                  <c:v>test.984</c:v>
                </c:pt>
                <c:pt idx="139">
                  <c:v>test.1181</c:v>
                </c:pt>
                <c:pt idx="140">
                  <c:v>test.1363</c:v>
                </c:pt>
                <c:pt idx="141">
                  <c:v>test.1531</c:v>
                </c:pt>
                <c:pt idx="142">
                  <c:v>test.198</c:v>
                </c:pt>
                <c:pt idx="143">
                  <c:v>test.580</c:v>
                </c:pt>
                <c:pt idx="144">
                  <c:v>test.695</c:v>
                </c:pt>
                <c:pt idx="145">
                  <c:v>test.712</c:v>
                </c:pt>
                <c:pt idx="146">
                  <c:v>test.963</c:v>
                </c:pt>
                <c:pt idx="147">
                  <c:v>test.1291</c:v>
                </c:pt>
                <c:pt idx="148">
                  <c:v>test.1349</c:v>
                </c:pt>
                <c:pt idx="149">
                  <c:v>test.1408</c:v>
                </c:pt>
                <c:pt idx="150">
                  <c:v>test.1709</c:v>
                </c:pt>
                <c:pt idx="151">
                  <c:v>test.1748</c:v>
                </c:pt>
                <c:pt idx="152">
                  <c:v>test.1806</c:v>
                </c:pt>
                <c:pt idx="153">
                  <c:v>test.1985</c:v>
                </c:pt>
                <c:pt idx="154">
                  <c:v>test.68</c:v>
                </c:pt>
                <c:pt idx="155">
                  <c:v>test.84</c:v>
                </c:pt>
                <c:pt idx="156">
                  <c:v>test.257</c:v>
                </c:pt>
                <c:pt idx="157">
                  <c:v>test.566</c:v>
                </c:pt>
                <c:pt idx="158">
                  <c:v>test.600</c:v>
                </c:pt>
                <c:pt idx="159">
                  <c:v>test.602</c:v>
                </c:pt>
                <c:pt idx="160">
                  <c:v>test.610</c:v>
                </c:pt>
                <c:pt idx="161">
                  <c:v>test.829</c:v>
                </c:pt>
                <c:pt idx="162">
                  <c:v>test.898</c:v>
                </c:pt>
                <c:pt idx="163">
                  <c:v>test.1074</c:v>
                </c:pt>
                <c:pt idx="164">
                  <c:v>test.1342</c:v>
                </c:pt>
                <c:pt idx="165">
                  <c:v>test.1343</c:v>
                </c:pt>
                <c:pt idx="166">
                  <c:v>test.1447</c:v>
                </c:pt>
                <c:pt idx="167">
                  <c:v>test.1535</c:v>
                </c:pt>
                <c:pt idx="168">
                  <c:v>test.1549</c:v>
                </c:pt>
                <c:pt idx="169">
                  <c:v>test.1646</c:v>
                </c:pt>
                <c:pt idx="170">
                  <c:v>test.114</c:v>
                </c:pt>
                <c:pt idx="171">
                  <c:v>test.116</c:v>
                </c:pt>
                <c:pt idx="172">
                  <c:v>test.137</c:v>
                </c:pt>
                <c:pt idx="173">
                  <c:v>test.243</c:v>
                </c:pt>
                <c:pt idx="174">
                  <c:v>test.558</c:v>
                </c:pt>
                <c:pt idx="175">
                  <c:v>test.684</c:v>
                </c:pt>
                <c:pt idx="176">
                  <c:v>test.756</c:v>
                </c:pt>
                <c:pt idx="177">
                  <c:v>test.858</c:v>
                </c:pt>
                <c:pt idx="178">
                  <c:v>test.926</c:v>
                </c:pt>
                <c:pt idx="179">
                  <c:v>test.1067</c:v>
                </c:pt>
                <c:pt idx="180">
                  <c:v>test.1184</c:v>
                </c:pt>
                <c:pt idx="181">
                  <c:v>test.1465</c:v>
                </c:pt>
                <c:pt idx="182">
                  <c:v>test.1482</c:v>
                </c:pt>
                <c:pt idx="183">
                  <c:v>test.1589</c:v>
                </c:pt>
                <c:pt idx="184">
                  <c:v>test.1745</c:v>
                </c:pt>
                <c:pt idx="185">
                  <c:v>test.1807</c:v>
                </c:pt>
                <c:pt idx="186">
                  <c:v>test.521</c:v>
                </c:pt>
                <c:pt idx="187">
                  <c:v>test.564</c:v>
                </c:pt>
                <c:pt idx="188">
                  <c:v>test.622</c:v>
                </c:pt>
                <c:pt idx="189">
                  <c:v>test.721</c:v>
                </c:pt>
                <c:pt idx="190">
                  <c:v>test.928</c:v>
                </c:pt>
                <c:pt idx="191">
                  <c:v>test.953</c:v>
                </c:pt>
                <c:pt idx="192">
                  <c:v>test.972</c:v>
                </c:pt>
                <c:pt idx="193">
                  <c:v>test.1253</c:v>
                </c:pt>
                <c:pt idx="194">
                  <c:v>test.1309</c:v>
                </c:pt>
                <c:pt idx="195">
                  <c:v>test.1315</c:v>
                </c:pt>
                <c:pt idx="196">
                  <c:v>test.1397</c:v>
                </c:pt>
                <c:pt idx="197">
                  <c:v>test.1504</c:v>
                </c:pt>
                <c:pt idx="198">
                  <c:v>test.1852</c:v>
                </c:pt>
                <c:pt idx="199">
                  <c:v>test.1992</c:v>
                </c:pt>
                <c:pt idx="200">
                  <c:v>test.8</c:v>
                </c:pt>
                <c:pt idx="201">
                  <c:v>test.107</c:v>
                </c:pt>
                <c:pt idx="202">
                  <c:v>test.181</c:v>
                </c:pt>
                <c:pt idx="203">
                  <c:v>test.205</c:v>
                </c:pt>
                <c:pt idx="204">
                  <c:v>test.415</c:v>
                </c:pt>
                <c:pt idx="205">
                  <c:v>test.417</c:v>
                </c:pt>
                <c:pt idx="206">
                  <c:v>test.661</c:v>
                </c:pt>
                <c:pt idx="207">
                  <c:v>test.744</c:v>
                </c:pt>
                <c:pt idx="208">
                  <c:v>test.883</c:v>
                </c:pt>
                <c:pt idx="209">
                  <c:v>test.997</c:v>
                </c:pt>
                <c:pt idx="210">
                  <c:v>test.1102</c:v>
                </c:pt>
                <c:pt idx="211">
                  <c:v>test.1122</c:v>
                </c:pt>
                <c:pt idx="212">
                  <c:v>test.1135</c:v>
                </c:pt>
                <c:pt idx="213">
                  <c:v>test.1636</c:v>
                </c:pt>
                <c:pt idx="214">
                  <c:v>test.1643</c:v>
                </c:pt>
                <c:pt idx="215">
                  <c:v>test.1993</c:v>
                </c:pt>
                <c:pt idx="216">
                  <c:v>test.79</c:v>
                </c:pt>
                <c:pt idx="217">
                  <c:v>test.106</c:v>
                </c:pt>
                <c:pt idx="218">
                  <c:v>test.203</c:v>
                </c:pt>
                <c:pt idx="219">
                  <c:v>test.527</c:v>
                </c:pt>
                <c:pt idx="220">
                  <c:v>test.561</c:v>
                </c:pt>
                <c:pt idx="221">
                  <c:v>test.579</c:v>
                </c:pt>
                <c:pt idx="222">
                  <c:v>test.591</c:v>
                </c:pt>
                <c:pt idx="223">
                  <c:v>test.652</c:v>
                </c:pt>
                <c:pt idx="224">
                  <c:v>test.655</c:v>
                </c:pt>
                <c:pt idx="225">
                  <c:v>test.761</c:v>
                </c:pt>
                <c:pt idx="226">
                  <c:v>test.765</c:v>
                </c:pt>
                <c:pt idx="227">
                  <c:v>test.979</c:v>
                </c:pt>
                <c:pt idx="228">
                  <c:v>test.1200</c:v>
                </c:pt>
                <c:pt idx="229">
                  <c:v>test.1301</c:v>
                </c:pt>
                <c:pt idx="230">
                  <c:v>test.1354</c:v>
                </c:pt>
                <c:pt idx="231">
                  <c:v>test.1395</c:v>
                </c:pt>
                <c:pt idx="232">
                  <c:v>test.1675</c:v>
                </c:pt>
                <c:pt idx="233">
                  <c:v>test.1676</c:v>
                </c:pt>
                <c:pt idx="234">
                  <c:v>test.1733</c:v>
                </c:pt>
                <c:pt idx="235">
                  <c:v>test.1828</c:v>
                </c:pt>
                <c:pt idx="236">
                  <c:v>test.1859</c:v>
                </c:pt>
                <c:pt idx="237">
                  <c:v>test.1899</c:v>
                </c:pt>
                <c:pt idx="238">
                  <c:v>test.1953</c:v>
                </c:pt>
                <c:pt idx="239">
                  <c:v>test.61</c:v>
                </c:pt>
                <c:pt idx="240">
                  <c:v>test.157</c:v>
                </c:pt>
                <c:pt idx="241">
                  <c:v>test.187</c:v>
                </c:pt>
                <c:pt idx="242">
                  <c:v>test.217</c:v>
                </c:pt>
                <c:pt idx="243">
                  <c:v>test.287</c:v>
                </c:pt>
                <c:pt idx="244">
                  <c:v>test.494</c:v>
                </c:pt>
                <c:pt idx="245">
                  <c:v>test.642</c:v>
                </c:pt>
                <c:pt idx="246">
                  <c:v>test.701</c:v>
                </c:pt>
                <c:pt idx="247">
                  <c:v>test.726</c:v>
                </c:pt>
                <c:pt idx="248">
                  <c:v>test.783</c:v>
                </c:pt>
                <c:pt idx="249">
                  <c:v>test.1061</c:v>
                </c:pt>
                <c:pt idx="250">
                  <c:v>test.1101</c:v>
                </c:pt>
                <c:pt idx="251">
                  <c:v>test.1137</c:v>
                </c:pt>
                <c:pt idx="252">
                  <c:v>test.1233</c:v>
                </c:pt>
                <c:pt idx="253">
                  <c:v>test.1431</c:v>
                </c:pt>
                <c:pt idx="254">
                  <c:v>test.1649</c:v>
                </c:pt>
                <c:pt idx="255">
                  <c:v>test.1652</c:v>
                </c:pt>
                <c:pt idx="256">
                  <c:v>test.1735</c:v>
                </c:pt>
                <c:pt idx="257">
                  <c:v>test.1752</c:v>
                </c:pt>
                <c:pt idx="258">
                  <c:v>test.1823</c:v>
                </c:pt>
                <c:pt idx="259">
                  <c:v>test.1835</c:v>
                </c:pt>
                <c:pt idx="260">
                  <c:v>test.1931</c:v>
                </c:pt>
                <c:pt idx="261">
                  <c:v>test.1998</c:v>
                </c:pt>
                <c:pt idx="262">
                  <c:v>test.11</c:v>
                </c:pt>
                <c:pt idx="263">
                  <c:v>test.384</c:v>
                </c:pt>
                <c:pt idx="264">
                  <c:v>test.399</c:v>
                </c:pt>
                <c:pt idx="265">
                  <c:v>test.577</c:v>
                </c:pt>
                <c:pt idx="266">
                  <c:v>test.621</c:v>
                </c:pt>
                <c:pt idx="267">
                  <c:v>test.826</c:v>
                </c:pt>
                <c:pt idx="268">
                  <c:v>test.918</c:v>
                </c:pt>
                <c:pt idx="269">
                  <c:v>test.947</c:v>
                </c:pt>
                <c:pt idx="270">
                  <c:v>test.1008</c:v>
                </c:pt>
                <c:pt idx="271">
                  <c:v>test.1027</c:v>
                </c:pt>
                <c:pt idx="272">
                  <c:v>test.1128</c:v>
                </c:pt>
                <c:pt idx="273">
                  <c:v>test.1325</c:v>
                </c:pt>
                <c:pt idx="274">
                  <c:v>test.1914</c:v>
                </c:pt>
                <c:pt idx="275">
                  <c:v>test.1936</c:v>
                </c:pt>
                <c:pt idx="276">
                  <c:v>test.196</c:v>
                </c:pt>
                <c:pt idx="277">
                  <c:v>test.276</c:v>
                </c:pt>
                <c:pt idx="278">
                  <c:v>test.733</c:v>
                </c:pt>
                <c:pt idx="279">
                  <c:v>test.840</c:v>
                </c:pt>
                <c:pt idx="280">
                  <c:v>test.872</c:v>
                </c:pt>
                <c:pt idx="281">
                  <c:v>test.887</c:v>
                </c:pt>
                <c:pt idx="282">
                  <c:v>test.1095</c:v>
                </c:pt>
                <c:pt idx="283">
                  <c:v>test.1211</c:v>
                </c:pt>
                <c:pt idx="284">
                  <c:v>test.1224</c:v>
                </c:pt>
                <c:pt idx="285">
                  <c:v>test.1412</c:v>
                </c:pt>
                <c:pt idx="286">
                  <c:v>test.1441</c:v>
                </c:pt>
                <c:pt idx="287">
                  <c:v>test.1479</c:v>
                </c:pt>
                <c:pt idx="288">
                  <c:v>test.1485</c:v>
                </c:pt>
                <c:pt idx="289">
                  <c:v>test.1545</c:v>
                </c:pt>
                <c:pt idx="290">
                  <c:v>test.1699</c:v>
                </c:pt>
                <c:pt idx="291">
                  <c:v>test.1762</c:v>
                </c:pt>
                <c:pt idx="292">
                  <c:v>test.1800</c:v>
                </c:pt>
                <c:pt idx="293">
                  <c:v>test.1979</c:v>
                </c:pt>
                <c:pt idx="294">
                  <c:v>test</c:v>
                </c:pt>
                <c:pt idx="295">
                  <c:v>test.31</c:v>
                </c:pt>
                <c:pt idx="296">
                  <c:v>test.109</c:v>
                </c:pt>
                <c:pt idx="297">
                  <c:v>test.153</c:v>
                </c:pt>
                <c:pt idx="298">
                  <c:v>test.232</c:v>
                </c:pt>
                <c:pt idx="299">
                  <c:v>test.390</c:v>
                </c:pt>
                <c:pt idx="300">
                  <c:v>test.518</c:v>
                </c:pt>
                <c:pt idx="301">
                  <c:v>test.651</c:v>
                </c:pt>
                <c:pt idx="302">
                  <c:v>test.861</c:v>
                </c:pt>
                <c:pt idx="303">
                  <c:v>test.985</c:v>
                </c:pt>
                <c:pt idx="304">
                  <c:v>test.1478</c:v>
                </c:pt>
                <c:pt idx="305">
                  <c:v>test.1502</c:v>
                </c:pt>
                <c:pt idx="306">
                  <c:v>test.1538</c:v>
                </c:pt>
                <c:pt idx="307">
                  <c:v>test.1543</c:v>
                </c:pt>
                <c:pt idx="308">
                  <c:v>test.1759</c:v>
                </c:pt>
                <c:pt idx="309">
                  <c:v>test.1770</c:v>
                </c:pt>
                <c:pt idx="310">
                  <c:v>test.1811</c:v>
                </c:pt>
                <c:pt idx="311">
                  <c:v>test.1</c:v>
                </c:pt>
                <c:pt idx="312">
                  <c:v>test.245</c:v>
                </c:pt>
                <c:pt idx="313">
                  <c:v>test.266</c:v>
                </c:pt>
                <c:pt idx="314">
                  <c:v>test.376</c:v>
                </c:pt>
                <c:pt idx="315">
                  <c:v>test.668</c:v>
                </c:pt>
                <c:pt idx="316">
                  <c:v>test.698</c:v>
                </c:pt>
                <c:pt idx="317">
                  <c:v>test.867</c:v>
                </c:pt>
                <c:pt idx="318">
                  <c:v>test.945</c:v>
                </c:pt>
                <c:pt idx="319">
                  <c:v>test.1046</c:v>
                </c:pt>
                <c:pt idx="320">
                  <c:v>test.1063</c:v>
                </c:pt>
                <c:pt idx="321">
                  <c:v>test.1084</c:v>
                </c:pt>
                <c:pt idx="322">
                  <c:v>test.1144</c:v>
                </c:pt>
                <c:pt idx="323">
                  <c:v>test.1164</c:v>
                </c:pt>
                <c:pt idx="324">
                  <c:v>test.1257</c:v>
                </c:pt>
                <c:pt idx="325">
                  <c:v>test.1259</c:v>
                </c:pt>
                <c:pt idx="326">
                  <c:v>test.1260</c:v>
                </c:pt>
                <c:pt idx="327">
                  <c:v>test.1321</c:v>
                </c:pt>
                <c:pt idx="328">
                  <c:v>test.1356</c:v>
                </c:pt>
                <c:pt idx="329">
                  <c:v>test.1432</c:v>
                </c:pt>
                <c:pt idx="330">
                  <c:v>test.1523</c:v>
                </c:pt>
                <c:pt idx="331">
                  <c:v>test.1574</c:v>
                </c:pt>
                <c:pt idx="332">
                  <c:v>test.1638</c:v>
                </c:pt>
                <c:pt idx="333">
                  <c:v>test.1692</c:v>
                </c:pt>
                <c:pt idx="334">
                  <c:v>test.1805</c:v>
                </c:pt>
                <c:pt idx="335">
                  <c:v>test.1817</c:v>
                </c:pt>
                <c:pt idx="336">
                  <c:v>test.1928</c:v>
                </c:pt>
                <c:pt idx="337">
                  <c:v>test.81</c:v>
                </c:pt>
                <c:pt idx="338">
                  <c:v>test.434</c:v>
                </c:pt>
                <c:pt idx="339">
                  <c:v>test.456</c:v>
                </c:pt>
                <c:pt idx="340">
                  <c:v>test.482</c:v>
                </c:pt>
                <c:pt idx="341">
                  <c:v>test.497</c:v>
                </c:pt>
                <c:pt idx="342">
                  <c:v>test.498</c:v>
                </c:pt>
                <c:pt idx="343">
                  <c:v>test.511</c:v>
                </c:pt>
                <c:pt idx="344">
                  <c:v>test.524</c:v>
                </c:pt>
                <c:pt idx="345">
                  <c:v>test.745</c:v>
                </c:pt>
                <c:pt idx="346">
                  <c:v>test.920</c:v>
                </c:pt>
                <c:pt idx="347">
                  <c:v>test.1175</c:v>
                </c:pt>
                <c:pt idx="348">
                  <c:v>test.1297</c:v>
                </c:pt>
                <c:pt idx="349">
                  <c:v>test.1451</c:v>
                </c:pt>
                <c:pt idx="350">
                  <c:v>test.1457</c:v>
                </c:pt>
                <c:pt idx="351">
                  <c:v>test.1490</c:v>
                </c:pt>
                <c:pt idx="352">
                  <c:v>test.1525</c:v>
                </c:pt>
                <c:pt idx="353">
                  <c:v>test.1561</c:v>
                </c:pt>
                <c:pt idx="354">
                  <c:v>test.1588</c:v>
                </c:pt>
                <c:pt idx="355">
                  <c:v>test.1744</c:v>
                </c:pt>
                <c:pt idx="356">
                  <c:v>test.1999</c:v>
                </c:pt>
                <c:pt idx="357">
                  <c:v>test.93</c:v>
                </c:pt>
                <c:pt idx="358">
                  <c:v>test.124</c:v>
                </c:pt>
                <c:pt idx="359">
                  <c:v>test.154</c:v>
                </c:pt>
                <c:pt idx="360">
                  <c:v>test.165</c:v>
                </c:pt>
                <c:pt idx="361">
                  <c:v>test.227</c:v>
                </c:pt>
                <c:pt idx="362">
                  <c:v>test.344</c:v>
                </c:pt>
                <c:pt idx="363">
                  <c:v>test.365</c:v>
                </c:pt>
                <c:pt idx="364">
                  <c:v>test.474</c:v>
                </c:pt>
                <c:pt idx="365">
                  <c:v>test.763</c:v>
                </c:pt>
                <c:pt idx="366">
                  <c:v>test.832</c:v>
                </c:pt>
                <c:pt idx="367">
                  <c:v>test.881</c:v>
                </c:pt>
                <c:pt idx="368">
                  <c:v>test.893</c:v>
                </c:pt>
                <c:pt idx="369">
                  <c:v>test.952</c:v>
                </c:pt>
                <c:pt idx="370">
                  <c:v>test.999</c:v>
                </c:pt>
                <c:pt idx="371">
                  <c:v>test.1040</c:v>
                </c:pt>
                <c:pt idx="372">
                  <c:v>test.1348</c:v>
                </c:pt>
                <c:pt idx="373">
                  <c:v>test.1368</c:v>
                </c:pt>
                <c:pt idx="374">
                  <c:v>test.1402</c:v>
                </c:pt>
                <c:pt idx="375">
                  <c:v>test.1754</c:v>
                </c:pt>
                <c:pt idx="376">
                  <c:v>test.1804</c:v>
                </c:pt>
                <c:pt idx="377">
                  <c:v>test.1876</c:v>
                </c:pt>
                <c:pt idx="378">
                  <c:v>test.1945</c:v>
                </c:pt>
                <c:pt idx="379">
                  <c:v>test.16</c:v>
                </c:pt>
                <c:pt idx="380">
                  <c:v>test.56</c:v>
                </c:pt>
                <c:pt idx="381">
                  <c:v>test.166</c:v>
                </c:pt>
                <c:pt idx="382">
                  <c:v>test.186</c:v>
                </c:pt>
                <c:pt idx="383">
                  <c:v>test.238</c:v>
                </c:pt>
                <c:pt idx="384">
                  <c:v>test.270</c:v>
                </c:pt>
                <c:pt idx="385">
                  <c:v>test.279</c:v>
                </c:pt>
                <c:pt idx="386">
                  <c:v>test.284</c:v>
                </c:pt>
                <c:pt idx="387">
                  <c:v>test.285</c:v>
                </c:pt>
                <c:pt idx="388">
                  <c:v>test.291</c:v>
                </c:pt>
                <c:pt idx="389">
                  <c:v>test.342</c:v>
                </c:pt>
                <c:pt idx="390">
                  <c:v>test.356</c:v>
                </c:pt>
                <c:pt idx="391">
                  <c:v>test.364</c:v>
                </c:pt>
                <c:pt idx="392">
                  <c:v>test.420</c:v>
                </c:pt>
                <c:pt idx="393">
                  <c:v>test.477</c:v>
                </c:pt>
                <c:pt idx="394">
                  <c:v>test.630</c:v>
                </c:pt>
                <c:pt idx="395">
                  <c:v>test.650</c:v>
                </c:pt>
                <c:pt idx="396">
                  <c:v>test.680</c:v>
                </c:pt>
                <c:pt idx="397">
                  <c:v>test.683</c:v>
                </c:pt>
                <c:pt idx="398">
                  <c:v>test.814</c:v>
                </c:pt>
                <c:pt idx="399">
                  <c:v>test.852</c:v>
                </c:pt>
                <c:pt idx="400">
                  <c:v>test.948</c:v>
                </c:pt>
                <c:pt idx="401">
                  <c:v>test.1021</c:v>
                </c:pt>
                <c:pt idx="402">
                  <c:v>test.1075</c:v>
                </c:pt>
                <c:pt idx="403">
                  <c:v>test.1256</c:v>
                </c:pt>
                <c:pt idx="404">
                  <c:v>test.1293</c:v>
                </c:pt>
                <c:pt idx="405">
                  <c:v>test.1345</c:v>
                </c:pt>
                <c:pt idx="406">
                  <c:v>test.1439</c:v>
                </c:pt>
                <c:pt idx="407">
                  <c:v>test.1442</c:v>
                </c:pt>
                <c:pt idx="408">
                  <c:v>test.1449</c:v>
                </c:pt>
                <c:pt idx="409">
                  <c:v>test.1460</c:v>
                </c:pt>
                <c:pt idx="410">
                  <c:v>test.1486</c:v>
                </c:pt>
                <c:pt idx="411">
                  <c:v>test.1620</c:v>
                </c:pt>
                <c:pt idx="412">
                  <c:v>test.1639</c:v>
                </c:pt>
                <c:pt idx="413">
                  <c:v>test.1688</c:v>
                </c:pt>
                <c:pt idx="414">
                  <c:v>test.1716</c:v>
                </c:pt>
                <c:pt idx="415">
                  <c:v>test.1848</c:v>
                </c:pt>
                <c:pt idx="416">
                  <c:v>test.1954</c:v>
                </c:pt>
                <c:pt idx="417">
                  <c:v>test.1965</c:v>
                </c:pt>
                <c:pt idx="418">
                  <c:v>test.43</c:v>
                </c:pt>
                <c:pt idx="419">
                  <c:v>test.127</c:v>
                </c:pt>
                <c:pt idx="420">
                  <c:v>test.200</c:v>
                </c:pt>
                <c:pt idx="421">
                  <c:v>test.223</c:v>
                </c:pt>
                <c:pt idx="422">
                  <c:v>test.235</c:v>
                </c:pt>
                <c:pt idx="423">
                  <c:v>test.244</c:v>
                </c:pt>
                <c:pt idx="424">
                  <c:v>test.296</c:v>
                </c:pt>
                <c:pt idx="425">
                  <c:v>test.305</c:v>
                </c:pt>
                <c:pt idx="426">
                  <c:v>test.347</c:v>
                </c:pt>
                <c:pt idx="427">
                  <c:v>test.370</c:v>
                </c:pt>
                <c:pt idx="428">
                  <c:v>test.377</c:v>
                </c:pt>
                <c:pt idx="429">
                  <c:v>test.408</c:v>
                </c:pt>
                <c:pt idx="430">
                  <c:v>test.429</c:v>
                </c:pt>
                <c:pt idx="431">
                  <c:v>test.437</c:v>
                </c:pt>
                <c:pt idx="432">
                  <c:v>test.446</c:v>
                </c:pt>
                <c:pt idx="433">
                  <c:v>test.486</c:v>
                </c:pt>
                <c:pt idx="434">
                  <c:v>test.513</c:v>
                </c:pt>
                <c:pt idx="435">
                  <c:v>test.560</c:v>
                </c:pt>
                <c:pt idx="436">
                  <c:v>test.608</c:v>
                </c:pt>
                <c:pt idx="437">
                  <c:v>test.691</c:v>
                </c:pt>
                <c:pt idx="438">
                  <c:v>test.741</c:v>
                </c:pt>
                <c:pt idx="439">
                  <c:v>test.785</c:v>
                </c:pt>
                <c:pt idx="440">
                  <c:v>test.798</c:v>
                </c:pt>
                <c:pt idx="441">
                  <c:v>test.866</c:v>
                </c:pt>
                <c:pt idx="442">
                  <c:v>test.896</c:v>
                </c:pt>
                <c:pt idx="443">
                  <c:v>test.915</c:v>
                </c:pt>
                <c:pt idx="444">
                  <c:v>test.959</c:v>
                </c:pt>
                <c:pt idx="445">
                  <c:v>test.1017</c:v>
                </c:pt>
                <c:pt idx="446">
                  <c:v>test.1091</c:v>
                </c:pt>
                <c:pt idx="447">
                  <c:v>test.1126</c:v>
                </c:pt>
                <c:pt idx="448">
                  <c:v>test.1171</c:v>
                </c:pt>
                <c:pt idx="449">
                  <c:v>test.1229</c:v>
                </c:pt>
                <c:pt idx="450">
                  <c:v>test.1235</c:v>
                </c:pt>
                <c:pt idx="451">
                  <c:v>test.1378</c:v>
                </c:pt>
                <c:pt idx="452">
                  <c:v>test.1471</c:v>
                </c:pt>
                <c:pt idx="453">
                  <c:v>test.1532</c:v>
                </c:pt>
                <c:pt idx="454">
                  <c:v>test.1594</c:v>
                </c:pt>
                <c:pt idx="455">
                  <c:v>test.1674</c:v>
                </c:pt>
                <c:pt idx="456">
                  <c:v>test.1732</c:v>
                </c:pt>
                <c:pt idx="457">
                  <c:v>test.1769</c:v>
                </c:pt>
                <c:pt idx="458">
                  <c:v>test.1790</c:v>
                </c:pt>
                <c:pt idx="459">
                  <c:v>test.1798</c:v>
                </c:pt>
                <c:pt idx="460">
                  <c:v>test.1810</c:v>
                </c:pt>
                <c:pt idx="461">
                  <c:v>test.1867</c:v>
                </c:pt>
                <c:pt idx="462">
                  <c:v>test.1922</c:v>
                </c:pt>
                <c:pt idx="463">
                  <c:v>test.66</c:v>
                </c:pt>
                <c:pt idx="464">
                  <c:v>test.74</c:v>
                </c:pt>
                <c:pt idx="465">
                  <c:v>test.89</c:v>
                </c:pt>
                <c:pt idx="466">
                  <c:v>test.103</c:v>
                </c:pt>
                <c:pt idx="467">
                  <c:v>test.119</c:v>
                </c:pt>
                <c:pt idx="468">
                  <c:v>test.120</c:v>
                </c:pt>
                <c:pt idx="469">
                  <c:v>test.131</c:v>
                </c:pt>
                <c:pt idx="470">
                  <c:v>test.135</c:v>
                </c:pt>
                <c:pt idx="471">
                  <c:v>test.173</c:v>
                </c:pt>
                <c:pt idx="472">
                  <c:v>test.282</c:v>
                </c:pt>
                <c:pt idx="473">
                  <c:v>test.373</c:v>
                </c:pt>
                <c:pt idx="474">
                  <c:v>test.432</c:v>
                </c:pt>
                <c:pt idx="475">
                  <c:v>test.462</c:v>
                </c:pt>
                <c:pt idx="476">
                  <c:v>test.488</c:v>
                </c:pt>
                <c:pt idx="477">
                  <c:v>test.509</c:v>
                </c:pt>
                <c:pt idx="478">
                  <c:v>test.562</c:v>
                </c:pt>
                <c:pt idx="479">
                  <c:v>test.614</c:v>
                </c:pt>
                <c:pt idx="480">
                  <c:v>test.620</c:v>
                </c:pt>
                <c:pt idx="481">
                  <c:v>test.628</c:v>
                </c:pt>
                <c:pt idx="482">
                  <c:v>test.640</c:v>
                </c:pt>
                <c:pt idx="483">
                  <c:v>test.643</c:v>
                </c:pt>
                <c:pt idx="484">
                  <c:v>test.646</c:v>
                </c:pt>
                <c:pt idx="485">
                  <c:v>test.672</c:v>
                </c:pt>
                <c:pt idx="486">
                  <c:v>test.731</c:v>
                </c:pt>
                <c:pt idx="487">
                  <c:v>test.764</c:v>
                </c:pt>
                <c:pt idx="488">
                  <c:v>test.813</c:v>
                </c:pt>
                <c:pt idx="489">
                  <c:v>test.815</c:v>
                </c:pt>
                <c:pt idx="490">
                  <c:v>test.857</c:v>
                </c:pt>
                <c:pt idx="491">
                  <c:v>test.895</c:v>
                </c:pt>
                <c:pt idx="492">
                  <c:v>test.936</c:v>
                </c:pt>
                <c:pt idx="493">
                  <c:v>test.986</c:v>
                </c:pt>
                <c:pt idx="494">
                  <c:v>test.1028</c:v>
                </c:pt>
                <c:pt idx="495">
                  <c:v>test.1097</c:v>
                </c:pt>
                <c:pt idx="496">
                  <c:v>test.1153</c:v>
                </c:pt>
                <c:pt idx="497">
                  <c:v>test.1307</c:v>
                </c:pt>
                <c:pt idx="498">
                  <c:v>test.1326</c:v>
                </c:pt>
                <c:pt idx="499">
                  <c:v>test.1344</c:v>
                </c:pt>
                <c:pt idx="500">
                  <c:v>test.1428</c:v>
                </c:pt>
                <c:pt idx="501">
                  <c:v>test.1484</c:v>
                </c:pt>
                <c:pt idx="502">
                  <c:v>test.1600</c:v>
                </c:pt>
                <c:pt idx="503">
                  <c:v>test.1613</c:v>
                </c:pt>
                <c:pt idx="504">
                  <c:v>test.1640</c:v>
                </c:pt>
                <c:pt idx="505">
                  <c:v>test.1642</c:v>
                </c:pt>
                <c:pt idx="506">
                  <c:v>test.1677</c:v>
                </c:pt>
                <c:pt idx="507">
                  <c:v>test.1704</c:v>
                </c:pt>
                <c:pt idx="508">
                  <c:v>test.1827</c:v>
                </c:pt>
                <c:pt idx="509">
                  <c:v>test.1833</c:v>
                </c:pt>
                <c:pt idx="510">
                  <c:v>test.1834</c:v>
                </c:pt>
                <c:pt idx="511">
                  <c:v>test.1838</c:v>
                </c:pt>
                <c:pt idx="512">
                  <c:v>test.10</c:v>
                </c:pt>
                <c:pt idx="513">
                  <c:v>test.37</c:v>
                </c:pt>
                <c:pt idx="514">
                  <c:v>test.52</c:v>
                </c:pt>
                <c:pt idx="515">
                  <c:v>test.123</c:v>
                </c:pt>
                <c:pt idx="516">
                  <c:v>test.151</c:v>
                </c:pt>
                <c:pt idx="517">
                  <c:v>test.170</c:v>
                </c:pt>
                <c:pt idx="518">
                  <c:v>test.188</c:v>
                </c:pt>
                <c:pt idx="519">
                  <c:v>test.237</c:v>
                </c:pt>
                <c:pt idx="520">
                  <c:v>test.253</c:v>
                </c:pt>
                <c:pt idx="521">
                  <c:v>test.258</c:v>
                </c:pt>
                <c:pt idx="522">
                  <c:v>test.297</c:v>
                </c:pt>
                <c:pt idx="523">
                  <c:v>test.360</c:v>
                </c:pt>
                <c:pt idx="524">
                  <c:v>test.396</c:v>
                </c:pt>
                <c:pt idx="525">
                  <c:v>test.405</c:v>
                </c:pt>
                <c:pt idx="526">
                  <c:v>test.430</c:v>
                </c:pt>
                <c:pt idx="527">
                  <c:v>test.449</c:v>
                </c:pt>
                <c:pt idx="528">
                  <c:v>test.530</c:v>
                </c:pt>
                <c:pt idx="529">
                  <c:v>test.540</c:v>
                </c:pt>
                <c:pt idx="530">
                  <c:v>test.547</c:v>
                </c:pt>
                <c:pt idx="531">
                  <c:v>test.555</c:v>
                </c:pt>
                <c:pt idx="532">
                  <c:v>test.583</c:v>
                </c:pt>
                <c:pt idx="533">
                  <c:v>test.657</c:v>
                </c:pt>
                <c:pt idx="534">
                  <c:v>test.667</c:v>
                </c:pt>
                <c:pt idx="535">
                  <c:v>test.679</c:v>
                </c:pt>
                <c:pt idx="536">
                  <c:v>test.713</c:v>
                </c:pt>
                <c:pt idx="537">
                  <c:v>test.734</c:v>
                </c:pt>
                <c:pt idx="538">
                  <c:v>test.755</c:v>
                </c:pt>
                <c:pt idx="539">
                  <c:v>test.767</c:v>
                </c:pt>
                <c:pt idx="540">
                  <c:v>test.790</c:v>
                </c:pt>
                <c:pt idx="541">
                  <c:v>test.831</c:v>
                </c:pt>
                <c:pt idx="542">
                  <c:v>test.1007</c:v>
                </c:pt>
                <c:pt idx="543">
                  <c:v>test.1079</c:v>
                </c:pt>
                <c:pt idx="544">
                  <c:v>test.1120</c:v>
                </c:pt>
                <c:pt idx="545">
                  <c:v>test.1174</c:v>
                </c:pt>
                <c:pt idx="546">
                  <c:v>test.1185</c:v>
                </c:pt>
                <c:pt idx="547">
                  <c:v>test.1288</c:v>
                </c:pt>
                <c:pt idx="548">
                  <c:v>test.1292</c:v>
                </c:pt>
                <c:pt idx="549">
                  <c:v>test.1452</c:v>
                </c:pt>
                <c:pt idx="550">
                  <c:v>test.1463</c:v>
                </c:pt>
                <c:pt idx="551">
                  <c:v>test.1476</c:v>
                </c:pt>
                <c:pt idx="552">
                  <c:v>test.1480</c:v>
                </c:pt>
                <c:pt idx="553">
                  <c:v>test.1481</c:v>
                </c:pt>
                <c:pt idx="554">
                  <c:v>test.1631</c:v>
                </c:pt>
                <c:pt idx="555">
                  <c:v>test.1645</c:v>
                </c:pt>
                <c:pt idx="556">
                  <c:v>test.1657</c:v>
                </c:pt>
                <c:pt idx="557">
                  <c:v>test.1710</c:v>
                </c:pt>
                <c:pt idx="558">
                  <c:v>test.1761</c:v>
                </c:pt>
                <c:pt idx="559">
                  <c:v>test.1764</c:v>
                </c:pt>
                <c:pt idx="560">
                  <c:v>test.1781</c:v>
                </c:pt>
                <c:pt idx="561">
                  <c:v>test.1786</c:v>
                </c:pt>
                <c:pt idx="562">
                  <c:v>test.1813</c:v>
                </c:pt>
                <c:pt idx="563">
                  <c:v>test.1831</c:v>
                </c:pt>
                <c:pt idx="564">
                  <c:v>test.1840</c:v>
                </c:pt>
                <c:pt idx="565">
                  <c:v>test.1861</c:v>
                </c:pt>
                <c:pt idx="566">
                  <c:v>test.1952</c:v>
                </c:pt>
                <c:pt idx="567">
                  <c:v>test.1960</c:v>
                </c:pt>
                <c:pt idx="568">
                  <c:v>test.15</c:v>
                </c:pt>
                <c:pt idx="569">
                  <c:v>test.20</c:v>
                </c:pt>
                <c:pt idx="570">
                  <c:v>test.22</c:v>
                </c:pt>
                <c:pt idx="571">
                  <c:v>test.30</c:v>
                </c:pt>
                <c:pt idx="572">
                  <c:v>test.42</c:v>
                </c:pt>
                <c:pt idx="573">
                  <c:v>test.54</c:v>
                </c:pt>
                <c:pt idx="574">
                  <c:v>test.100</c:v>
                </c:pt>
                <c:pt idx="575">
                  <c:v>test.152</c:v>
                </c:pt>
                <c:pt idx="576">
                  <c:v>test.169</c:v>
                </c:pt>
                <c:pt idx="577">
                  <c:v>test.182</c:v>
                </c:pt>
                <c:pt idx="578">
                  <c:v>test.191</c:v>
                </c:pt>
                <c:pt idx="579">
                  <c:v>test.213</c:v>
                </c:pt>
                <c:pt idx="580">
                  <c:v>test.283</c:v>
                </c:pt>
                <c:pt idx="581">
                  <c:v>test.322</c:v>
                </c:pt>
                <c:pt idx="582">
                  <c:v>test.348</c:v>
                </c:pt>
                <c:pt idx="583">
                  <c:v>test.369</c:v>
                </c:pt>
                <c:pt idx="584">
                  <c:v>test.431</c:v>
                </c:pt>
                <c:pt idx="585">
                  <c:v>test.452</c:v>
                </c:pt>
                <c:pt idx="586">
                  <c:v>test.459</c:v>
                </c:pt>
                <c:pt idx="587">
                  <c:v>test.491</c:v>
                </c:pt>
                <c:pt idx="588">
                  <c:v>test.525</c:v>
                </c:pt>
                <c:pt idx="589">
                  <c:v>test.535</c:v>
                </c:pt>
                <c:pt idx="590">
                  <c:v>test.549</c:v>
                </c:pt>
                <c:pt idx="591">
                  <c:v>test.563</c:v>
                </c:pt>
                <c:pt idx="592">
                  <c:v>test.629</c:v>
                </c:pt>
                <c:pt idx="593">
                  <c:v>test.638</c:v>
                </c:pt>
                <c:pt idx="594">
                  <c:v>test.671</c:v>
                </c:pt>
                <c:pt idx="595">
                  <c:v>test.707</c:v>
                </c:pt>
                <c:pt idx="596">
                  <c:v>test.782</c:v>
                </c:pt>
                <c:pt idx="597">
                  <c:v>test.817</c:v>
                </c:pt>
                <c:pt idx="598">
                  <c:v>test.830</c:v>
                </c:pt>
                <c:pt idx="599">
                  <c:v>test.882</c:v>
                </c:pt>
                <c:pt idx="600">
                  <c:v>test.885</c:v>
                </c:pt>
                <c:pt idx="601">
                  <c:v>test.916</c:v>
                </c:pt>
                <c:pt idx="602">
                  <c:v>test.1004</c:v>
                </c:pt>
                <c:pt idx="603">
                  <c:v>test.1015</c:v>
                </c:pt>
                <c:pt idx="604">
                  <c:v>test.1043</c:v>
                </c:pt>
                <c:pt idx="605">
                  <c:v>test.1064</c:v>
                </c:pt>
                <c:pt idx="606">
                  <c:v>test.1078</c:v>
                </c:pt>
                <c:pt idx="607">
                  <c:v>test.1089</c:v>
                </c:pt>
                <c:pt idx="608">
                  <c:v>test.1118</c:v>
                </c:pt>
                <c:pt idx="609">
                  <c:v>test.1156</c:v>
                </c:pt>
                <c:pt idx="610">
                  <c:v>test.1197</c:v>
                </c:pt>
                <c:pt idx="611">
                  <c:v>test.1209</c:v>
                </c:pt>
                <c:pt idx="612">
                  <c:v>test.1258</c:v>
                </c:pt>
                <c:pt idx="613">
                  <c:v>test.1290</c:v>
                </c:pt>
                <c:pt idx="614">
                  <c:v>test.1320</c:v>
                </c:pt>
                <c:pt idx="615">
                  <c:v>test.1355</c:v>
                </c:pt>
                <c:pt idx="616">
                  <c:v>test.1388</c:v>
                </c:pt>
                <c:pt idx="617">
                  <c:v>test.1418</c:v>
                </c:pt>
                <c:pt idx="618">
                  <c:v>test.1436</c:v>
                </c:pt>
                <c:pt idx="619">
                  <c:v>test.1464</c:v>
                </c:pt>
                <c:pt idx="620">
                  <c:v>test.1520</c:v>
                </c:pt>
                <c:pt idx="621">
                  <c:v>test.1537</c:v>
                </c:pt>
                <c:pt idx="622">
                  <c:v>test.1563</c:v>
                </c:pt>
                <c:pt idx="623">
                  <c:v>test.1624</c:v>
                </c:pt>
                <c:pt idx="624">
                  <c:v>test.1697</c:v>
                </c:pt>
                <c:pt idx="625">
                  <c:v>test.1803</c:v>
                </c:pt>
                <c:pt idx="626">
                  <c:v>test.1844</c:v>
                </c:pt>
                <c:pt idx="627">
                  <c:v>test.1898</c:v>
                </c:pt>
                <c:pt idx="628">
                  <c:v>test.1906</c:v>
                </c:pt>
                <c:pt idx="629">
                  <c:v>test.1918</c:v>
                </c:pt>
                <c:pt idx="630">
                  <c:v>test.1920</c:v>
                </c:pt>
                <c:pt idx="631">
                  <c:v>test.1947</c:v>
                </c:pt>
                <c:pt idx="632">
                  <c:v>test.1950</c:v>
                </c:pt>
                <c:pt idx="633">
                  <c:v>test.1996</c:v>
                </c:pt>
                <c:pt idx="634">
                  <c:v>test.5</c:v>
                </c:pt>
                <c:pt idx="635">
                  <c:v>test.39</c:v>
                </c:pt>
                <c:pt idx="636">
                  <c:v>test.40</c:v>
                </c:pt>
                <c:pt idx="637">
                  <c:v>test.108</c:v>
                </c:pt>
                <c:pt idx="638">
                  <c:v>test.121</c:v>
                </c:pt>
                <c:pt idx="639">
                  <c:v>test.128</c:v>
                </c:pt>
                <c:pt idx="640">
                  <c:v>test.143</c:v>
                </c:pt>
                <c:pt idx="641">
                  <c:v>test.167</c:v>
                </c:pt>
                <c:pt idx="642">
                  <c:v>test.211</c:v>
                </c:pt>
                <c:pt idx="643">
                  <c:v>test.214</c:v>
                </c:pt>
                <c:pt idx="644">
                  <c:v>test.252</c:v>
                </c:pt>
                <c:pt idx="645">
                  <c:v>test.280</c:v>
                </c:pt>
                <c:pt idx="646">
                  <c:v>test.352</c:v>
                </c:pt>
                <c:pt idx="647">
                  <c:v>test.366</c:v>
                </c:pt>
                <c:pt idx="648">
                  <c:v>test.372</c:v>
                </c:pt>
                <c:pt idx="649">
                  <c:v>test.551</c:v>
                </c:pt>
                <c:pt idx="650">
                  <c:v>test.553</c:v>
                </c:pt>
                <c:pt idx="651">
                  <c:v>test.609</c:v>
                </c:pt>
                <c:pt idx="652">
                  <c:v>test.613</c:v>
                </c:pt>
                <c:pt idx="653">
                  <c:v>test.674</c:v>
                </c:pt>
                <c:pt idx="654">
                  <c:v>test.705</c:v>
                </c:pt>
                <c:pt idx="655">
                  <c:v>test.723</c:v>
                </c:pt>
                <c:pt idx="656">
                  <c:v>test.740</c:v>
                </c:pt>
                <c:pt idx="657">
                  <c:v>test.766</c:v>
                </c:pt>
                <c:pt idx="658">
                  <c:v>test.802</c:v>
                </c:pt>
                <c:pt idx="659">
                  <c:v>test.818</c:v>
                </c:pt>
                <c:pt idx="660">
                  <c:v>test.820</c:v>
                </c:pt>
                <c:pt idx="661">
                  <c:v>test.838</c:v>
                </c:pt>
                <c:pt idx="662">
                  <c:v>test.853</c:v>
                </c:pt>
                <c:pt idx="663">
                  <c:v>test.855</c:v>
                </c:pt>
                <c:pt idx="664">
                  <c:v>test.873</c:v>
                </c:pt>
                <c:pt idx="665">
                  <c:v>test.931</c:v>
                </c:pt>
                <c:pt idx="666">
                  <c:v>test.961</c:v>
                </c:pt>
                <c:pt idx="667">
                  <c:v>test.988</c:v>
                </c:pt>
                <c:pt idx="668">
                  <c:v>test.1006</c:v>
                </c:pt>
                <c:pt idx="669">
                  <c:v>test.1047</c:v>
                </c:pt>
                <c:pt idx="670">
                  <c:v>test.1049</c:v>
                </c:pt>
                <c:pt idx="671">
                  <c:v>test.1133</c:v>
                </c:pt>
                <c:pt idx="672">
                  <c:v>test.1151</c:v>
                </c:pt>
                <c:pt idx="673">
                  <c:v>test.1183</c:v>
                </c:pt>
                <c:pt idx="674">
                  <c:v>test.1222</c:v>
                </c:pt>
                <c:pt idx="675">
                  <c:v>test.1225</c:v>
                </c:pt>
                <c:pt idx="676">
                  <c:v>test.1262</c:v>
                </c:pt>
                <c:pt idx="677">
                  <c:v>test.1422</c:v>
                </c:pt>
                <c:pt idx="678">
                  <c:v>test.1426</c:v>
                </c:pt>
                <c:pt idx="679">
                  <c:v>test.1434</c:v>
                </c:pt>
                <c:pt idx="680">
                  <c:v>test.1437</c:v>
                </c:pt>
                <c:pt idx="681">
                  <c:v>test.1579</c:v>
                </c:pt>
                <c:pt idx="682">
                  <c:v>test.1581</c:v>
                </c:pt>
                <c:pt idx="683">
                  <c:v>test.1651</c:v>
                </c:pt>
                <c:pt idx="684">
                  <c:v>test.1711</c:v>
                </c:pt>
                <c:pt idx="685">
                  <c:v>test.1746</c:v>
                </c:pt>
                <c:pt idx="686">
                  <c:v>test.1749</c:v>
                </c:pt>
                <c:pt idx="687">
                  <c:v>test.1787</c:v>
                </c:pt>
                <c:pt idx="688">
                  <c:v>test.1794</c:v>
                </c:pt>
                <c:pt idx="689">
                  <c:v>test.1830</c:v>
                </c:pt>
                <c:pt idx="690">
                  <c:v>test.1847</c:v>
                </c:pt>
                <c:pt idx="691">
                  <c:v>test.1854</c:v>
                </c:pt>
                <c:pt idx="692">
                  <c:v>test.1870</c:v>
                </c:pt>
                <c:pt idx="693">
                  <c:v>test.1930</c:v>
                </c:pt>
                <c:pt idx="694">
                  <c:v>test.1948</c:v>
                </c:pt>
                <c:pt idx="695">
                  <c:v>test.1961</c:v>
                </c:pt>
                <c:pt idx="696">
                  <c:v>test.33</c:v>
                </c:pt>
                <c:pt idx="697">
                  <c:v>test.41</c:v>
                </c:pt>
                <c:pt idx="698">
                  <c:v>test.57</c:v>
                </c:pt>
                <c:pt idx="699">
                  <c:v>test.126</c:v>
                </c:pt>
                <c:pt idx="700">
                  <c:v>test.147</c:v>
                </c:pt>
                <c:pt idx="701">
                  <c:v>test.177</c:v>
                </c:pt>
                <c:pt idx="702">
                  <c:v>test.267</c:v>
                </c:pt>
                <c:pt idx="703">
                  <c:v>test.299</c:v>
                </c:pt>
                <c:pt idx="704">
                  <c:v>test.331</c:v>
                </c:pt>
                <c:pt idx="705">
                  <c:v>test.359</c:v>
                </c:pt>
                <c:pt idx="706">
                  <c:v>test.362</c:v>
                </c:pt>
                <c:pt idx="707">
                  <c:v>test.368</c:v>
                </c:pt>
                <c:pt idx="708">
                  <c:v>test.379</c:v>
                </c:pt>
                <c:pt idx="709">
                  <c:v>test.402</c:v>
                </c:pt>
                <c:pt idx="710">
                  <c:v>test.427</c:v>
                </c:pt>
                <c:pt idx="711">
                  <c:v>test.443</c:v>
                </c:pt>
                <c:pt idx="712">
                  <c:v>test.447</c:v>
                </c:pt>
                <c:pt idx="713">
                  <c:v>test.464</c:v>
                </c:pt>
                <c:pt idx="714">
                  <c:v>test.470</c:v>
                </c:pt>
                <c:pt idx="715">
                  <c:v>test.490</c:v>
                </c:pt>
                <c:pt idx="716">
                  <c:v>test.503</c:v>
                </c:pt>
                <c:pt idx="717">
                  <c:v>test.504</c:v>
                </c:pt>
                <c:pt idx="718">
                  <c:v>test.576</c:v>
                </c:pt>
                <c:pt idx="719">
                  <c:v>test.585</c:v>
                </c:pt>
                <c:pt idx="720">
                  <c:v>test.587</c:v>
                </c:pt>
                <c:pt idx="721">
                  <c:v>test.601</c:v>
                </c:pt>
                <c:pt idx="722">
                  <c:v>test.675</c:v>
                </c:pt>
                <c:pt idx="723">
                  <c:v>test.682</c:v>
                </c:pt>
                <c:pt idx="724">
                  <c:v>test.690</c:v>
                </c:pt>
                <c:pt idx="725">
                  <c:v>test.693</c:v>
                </c:pt>
                <c:pt idx="726">
                  <c:v>test.725</c:v>
                </c:pt>
                <c:pt idx="727">
                  <c:v>test.736</c:v>
                </c:pt>
                <c:pt idx="728">
                  <c:v>test.753</c:v>
                </c:pt>
                <c:pt idx="729">
                  <c:v>test.808</c:v>
                </c:pt>
                <c:pt idx="730">
                  <c:v>test.821</c:v>
                </c:pt>
                <c:pt idx="731">
                  <c:v>test.844</c:v>
                </c:pt>
                <c:pt idx="732">
                  <c:v>test.846</c:v>
                </c:pt>
                <c:pt idx="733">
                  <c:v>test.863</c:v>
                </c:pt>
                <c:pt idx="734">
                  <c:v>test.877</c:v>
                </c:pt>
                <c:pt idx="735">
                  <c:v>test.899</c:v>
                </c:pt>
                <c:pt idx="736">
                  <c:v>test.934</c:v>
                </c:pt>
                <c:pt idx="737">
                  <c:v>test.1034</c:v>
                </c:pt>
                <c:pt idx="738">
                  <c:v>test.1051</c:v>
                </c:pt>
                <c:pt idx="739">
                  <c:v>test.1059</c:v>
                </c:pt>
                <c:pt idx="740">
                  <c:v>test.1081</c:v>
                </c:pt>
                <c:pt idx="741">
                  <c:v>test.1083</c:v>
                </c:pt>
                <c:pt idx="742">
                  <c:v>test.1112</c:v>
                </c:pt>
                <c:pt idx="743">
                  <c:v>test.1117</c:v>
                </c:pt>
                <c:pt idx="744">
                  <c:v>test.1140</c:v>
                </c:pt>
                <c:pt idx="745">
                  <c:v>test.1163</c:v>
                </c:pt>
                <c:pt idx="746">
                  <c:v>test.1172</c:v>
                </c:pt>
                <c:pt idx="747">
                  <c:v>test.1193</c:v>
                </c:pt>
                <c:pt idx="748">
                  <c:v>test.1199</c:v>
                </c:pt>
                <c:pt idx="749">
                  <c:v>test.1210</c:v>
                </c:pt>
                <c:pt idx="750">
                  <c:v>test.1240</c:v>
                </c:pt>
                <c:pt idx="751">
                  <c:v>test.1249</c:v>
                </c:pt>
                <c:pt idx="752">
                  <c:v>test.1273</c:v>
                </c:pt>
                <c:pt idx="753">
                  <c:v>test.1304</c:v>
                </c:pt>
                <c:pt idx="754">
                  <c:v>test.1313</c:v>
                </c:pt>
                <c:pt idx="755">
                  <c:v>test.1328</c:v>
                </c:pt>
                <c:pt idx="756">
                  <c:v>test.1335</c:v>
                </c:pt>
                <c:pt idx="757">
                  <c:v>test.1340</c:v>
                </c:pt>
                <c:pt idx="758">
                  <c:v>test.1383</c:v>
                </c:pt>
                <c:pt idx="759">
                  <c:v>test.1384</c:v>
                </c:pt>
                <c:pt idx="760">
                  <c:v>test.1399</c:v>
                </c:pt>
                <c:pt idx="761">
                  <c:v>test.1416</c:v>
                </c:pt>
                <c:pt idx="762">
                  <c:v>test.1424</c:v>
                </c:pt>
                <c:pt idx="763">
                  <c:v>test.1448</c:v>
                </c:pt>
                <c:pt idx="764">
                  <c:v>test.1450</c:v>
                </c:pt>
                <c:pt idx="765">
                  <c:v>test.1454</c:v>
                </c:pt>
                <c:pt idx="766">
                  <c:v>test.1470</c:v>
                </c:pt>
                <c:pt idx="767">
                  <c:v>test.1472</c:v>
                </c:pt>
                <c:pt idx="768">
                  <c:v>test.1544</c:v>
                </c:pt>
                <c:pt idx="769">
                  <c:v>test.1551</c:v>
                </c:pt>
                <c:pt idx="770">
                  <c:v>test.1656</c:v>
                </c:pt>
                <c:pt idx="771">
                  <c:v>test.1661</c:v>
                </c:pt>
                <c:pt idx="772">
                  <c:v>test.1679</c:v>
                </c:pt>
                <c:pt idx="773">
                  <c:v>test.1690</c:v>
                </c:pt>
                <c:pt idx="774">
                  <c:v>test.1703</c:v>
                </c:pt>
                <c:pt idx="775">
                  <c:v>test.1722</c:v>
                </c:pt>
                <c:pt idx="776">
                  <c:v>test.1791</c:v>
                </c:pt>
                <c:pt idx="777">
                  <c:v>test.1797</c:v>
                </c:pt>
                <c:pt idx="778">
                  <c:v>test.1815</c:v>
                </c:pt>
                <c:pt idx="779">
                  <c:v>test.1837</c:v>
                </c:pt>
                <c:pt idx="780">
                  <c:v>test.1851</c:v>
                </c:pt>
                <c:pt idx="781">
                  <c:v>test.1866</c:v>
                </c:pt>
                <c:pt idx="782">
                  <c:v>test.1880</c:v>
                </c:pt>
                <c:pt idx="783">
                  <c:v>test.1888</c:v>
                </c:pt>
                <c:pt idx="784">
                  <c:v>test.1896</c:v>
                </c:pt>
                <c:pt idx="785">
                  <c:v>test.1904</c:v>
                </c:pt>
                <c:pt idx="786">
                  <c:v>test.1944</c:v>
                </c:pt>
                <c:pt idx="787">
                  <c:v>test.1951</c:v>
                </c:pt>
                <c:pt idx="788">
                  <c:v>test.1967</c:v>
                </c:pt>
                <c:pt idx="789">
                  <c:v>test.1990</c:v>
                </c:pt>
                <c:pt idx="790">
                  <c:v>test.9</c:v>
                </c:pt>
                <c:pt idx="791">
                  <c:v>test.14</c:v>
                </c:pt>
                <c:pt idx="792">
                  <c:v>test.47</c:v>
                </c:pt>
                <c:pt idx="793">
                  <c:v>test.117</c:v>
                </c:pt>
                <c:pt idx="794">
                  <c:v>test.136</c:v>
                </c:pt>
                <c:pt idx="795">
                  <c:v>test.160</c:v>
                </c:pt>
                <c:pt idx="796">
                  <c:v>test.190</c:v>
                </c:pt>
                <c:pt idx="797">
                  <c:v>test.208</c:v>
                </c:pt>
                <c:pt idx="798">
                  <c:v>test.247</c:v>
                </c:pt>
                <c:pt idx="799">
                  <c:v>test.273</c:v>
                </c:pt>
                <c:pt idx="800">
                  <c:v>test.314</c:v>
                </c:pt>
                <c:pt idx="801">
                  <c:v>test.316</c:v>
                </c:pt>
                <c:pt idx="802">
                  <c:v>test.392</c:v>
                </c:pt>
                <c:pt idx="803">
                  <c:v>test.393</c:v>
                </c:pt>
                <c:pt idx="804">
                  <c:v>test.450</c:v>
                </c:pt>
                <c:pt idx="805">
                  <c:v>test.500</c:v>
                </c:pt>
                <c:pt idx="806">
                  <c:v>test.573</c:v>
                </c:pt>
                <c:pt idx="807">
                  <c:v>test.586</c:v>
                </c:pt>
                <c:pt idx="808">
                  <c:v>test.603</c:v>
                </c:pt>
                <c:pt idx="809">
                  <c:v>test.635</c:v>
                </c:pt>
                <c:pt idx="810">
                  <c:v>test.636</c:v>
                </c:pt>
                <c:pt idx="811">
                  <c:v>test.692</c:v>
                </c:pt>
                <c:pt idx="812">
                  <c:v>test.694</c:v>
                </c:pt>
                <c:pt idx="813">
                  <c:v>test.781</c:v>
                </c:pt>
                <c:pt idx="814">
                  <c:v>test.848</c:v>
                </c:pt>
                <c:pt idx="815">
                  <c:v>test.876</c:v>
                </c:pt>
                <c:pt idx="816">
                  <c:v>test.910</c:v>
                </c:pt>
                <c:pt idx="817">
                  <c:v>test.917</c:v>
                </c:pt>
                <c:pt idx="818">
                  <c:v>test.925</c:v>
                </c:pt>
                <c:pt idx="819">
                  <c:v>test.932</c:v>
                </c:pt>
                <c:pt idx="820">
                  <c:v>test.944</c:v>
                </c:pt>
                <c:pt idx="821">
                  <c:v>test.949</c:v>
                </c:pt>
                <c:pt idx="822">
                  <c:v>test.954</c:v>
                </c:pt>
                <c:pt idx="823">
                  <c:v>test.989</c:v>
                </c:pt>
                <c:pt idx="824">
                  <c:v>test.1053</c:v>
                </c:pt>
                <c:pt idx="825">
                  <c:v>test.1145</c:v>
                </c:pt>
                <c:pt idx="826">
                  <c:v>test.1161</c:v>
                </c:pt>
                <c:pt idx="827">
                  <c:v>test.1191</c:v>
                </c:pt>
                <c:pt idx="828">
                  <c:v>test.1201</c:v>
                </c:pt>
                <c:pt idx="829">
                  <c:v>test.1205</c:v>
                </c:pt>
                <c:pt idx="830">
                  <c:v>test.1212</c:v>
                </c:pt>
                <c:pt idx="831">
                  <c:v>test.1213</c:v>
                </c:pt>
                <c:pt idx="832">
                  <c:v>test.1217</c:v>
                </c:pt>
                <c:pt idx="833">
                  <c:v>test.1254</c:v>
                </c:pt>
                <c:pt idx="834">
                  <c:v>test.1270</c:v>
                </c:pt>
                <c:pt idx="835">
                  <c:v>test.1281</c:v>
                </c:pt>
                <c:pt idx="836">
                  <c:v>test.1296</c:v>
                </c:pt>
                <c:pt idx="837">
                  <c:v>test.1351</c:v>
                </c:pt>
                <c:pt idx="838">
                  <c:v>test.1372</c:v>
                </c:pt>
                <c:pt idx="839">
                  <c:v>test.1466</c:v>
                </c:pt>
                <c:pt idx="840">
                  <c:v>test.1474</c:v>
                </c:pt>
                <c:pt idx="841">
                  <c:v>test.1505</c:v>
                </c:pt>
                <c:pt idx="842">
                  <c:v>test.1507</c:v>
                </c:pt>
                <c:pt idx="843">
                  <c:v>test.1513</c:v>
                </c:pt>
                <c:pt idx="844">
                  <c:v>test.1529</c:v>
                </c:pt>
                <c:pt idx="845">
                  <c:v>test.1539</c:v>
                </c:pt>
                <c:pt idx="846">
                  <c:v>test.1546</c:v>
                </c:pt>
                <c:pt idx="847">
                  <c:v>test.1578</c:v>
                </c:pt>
                <c:pt idx="848">
                  <c:v>test.1585</c:v>
                </c:pt>
                <c:pt idx="849">
                  <c:v>test.1621</c:v>
                </c:pt>
                <c:pt idx="850">
                  <c:v>test.1669</c:v>
                </c:pt>
                <c:pt idx="851">
                  <c:v>test.1672</c:v>
                </c:pt>
                <c:pt idx="852">
                  <c:v>test.1689</c:v>
                </c:pt>
                <c:pt idx="853">
                  <c:v>test.1788</c:v>
                </c:pt>
                <c:pt idx="854">
                  <c:v>test.1801</c:v>
                </c:pt>
                <c:pt idx="855">
                  <c:v>test.1825</c:v>
                </c:pt>
                <c:pt idx="856">
                  <c:v>test.1843</c:v>
                </c:pt>
                <c:pt idx="857">
                  <c:v>test.1863</c:v>
                </c:pt>
                <c:pt idx="858">
                  <c:v>test.1877</c:v>
                </c:pt>
                <c:pt idx="859">
                  <c:v>test.1913</c:v>
                </c:pt>
                <c:pt idx="860">
                  <c:v>test.1916</c:v>
                </c:pt>
                <c:pt idx="861">
                  <c:v>test.1921</c:v>
                </c:pt>
                <c:pt idx="862">
                  <c:v>test.1937</c:v>
                </c:pt>
                <c:pt idx="863">
                  <c:v>test.1966</c:v>
                </c:pt>
                <c:pt idx="864">
                  <c:v>test.1973</c:v>
                </c:pt>
                <c:pt idx="865">
                  <c:v>test.3</c:v>
                </c:pt>
                <c:pt idx="866">
                  <c:v>test.17</c:v>
                </c:pt>
                <c:pt idx="867">
                  <c:v>test.99</c:v>
                </c:pt>
                <c:pt idx="868">
                  <c:v>test.130</c:v>
                </c:pt>
                <c:pt idx="869">
                  <c:v>test.149</c:v>
                </c:pt>
                <c:pt idx="870">
                  <c:v>test.210</c:v>
                </c:pt>
                <c:pt idx="871">
                  <c:v>test.233</c:v>
                </c:pt>
                <c:pt idx="872">
                  <c:v>test.239</c:v>
                </c:pt>
                <c:pt idx="873">
                  <c:v>test.250</c:v>
                </c:pt>
                <c:pt idx="874">
                  <c:v>test.300</c:v>
                </c:pt>
                <c:pt idx="875">
                  <c:v>test.312</c:v>
                </c:pt>
                <c:pt idx="876">
                  <c:v>test.323</c:v>
                </c:pt>
                <c:pt idx="877">
                  <c:v>test.326</c:v>
                </c:pt>
                <c:pt idx="878">
                  <c:v>test.339</c:v>
                </c:pt>
                <c:pt idx="879">
                  <c:v>test.371</c:v>
                </c:pt>
                <c:pt idx="880">
                  <c:v>test.410</c:v>
                </c:pt>
                <c:pt idx="881">
                  <c:v>test.428</c:v>
                </c:pt>
                <c:pt idx="882">
                  <c:v>test.451</c:v>
                </c:pt>
                <c:pt idx="883">
                  <c:v>test.465</c:v>
                </c:pt>
                <c:pt idx="884">
                  <c:v>test.487</c:v>
                </c:pt>
                <c:pt idx="885">
                  <c:v>test.516</c:v>
                </c:pt>
                <c:pt idx="886">
                  <c:v>test.554</c:v>
                </c:pt>
                <c:pt idx="887">
                  <c:v>test.607</c:v>
                </c:pt>
                <c:pt idx="888">
                  <c:v>test.662</c:v>
                </c:pt>
                <c:pt idx="889">
                  <c:v>test.688</c:v>
                </c:pt>
                <c:pt idx="890">
                  <c:v>test.757</c:v>
                </c:pt>
                <c:pt idx="891">
                  <c:v>test.811</c:v>
                </c:pt>
                <c:pt idx="892">
                  <c:v>test.892</c:v>
                </c:pt>
                <c:pt idx="893">
                  <c:v>test.922</c:v>
                </c:pt>
                <c:pt idx="894">
                  <c:v>test.935</c:v>
                </c:pt>
                <c:pt idx="895">
                  <c:v>test.937</c:v>
                </c:pt>
                <c:pt idx="896">
                  <c:v>test.967</c:v>
                </c:pt>
                <c:pt idx="897">
                  <c:v>test.970</c:v>
                </c:pt>
                <c:pt idx="898">
                  <c:v>test.977</c:v>
                </c:pt>
                <c:pt idx="899">
                  <c:v>test.1002</c:v>
                </c:pt>
                <c:pt idx="900">
                  <c:v>test.1029</c:v>
                </c:pt>
                <c:pt idx="901">
                  <c:v>test.1032</c:v>
                </c:pt>
                <c:pt idx="902">
                  <c:v>test.1048</c:v>
                </c:pt>
                <c:pt idx="903">
                  <c:v>test.1093</c:v>
                </c:pt>
                <c:pt idx="904">
                  <c:v>test.1104</c:v>
                </c:pt>
                <c:pt idx="905">
                  <c:v>test.1105</c:v>
                </c:pt>
                <c:pt idx="906">
                  <c:v>test.1106</c:v>
                </c:pt>
                <c:pt idx="907">
                  <c:v>test.1107</c:v>
                </c:pt>
                <c:pt idx="908">
                  <c:v>test.1109</c:v>
                </c:pt>
                <c:pt idx="909">
                  <c:v>test.1143</c:v>
                </c:pt>
                <c:pt idx="910">
                  <c:v>test.1150</c:v>
                </c:pt>
                <c:pt idx="911">
                  <c:v>test.1157</c:v>
                </c:pt>
                <c:pt idx="912">
                  <c:v>test.1162</c:v>
                </c:pt>
                <c:pt idx="913">
                  <c:v>test.1177</c:v>
                </c:pt>
                <c:pt idx="914">
                  <c:v>test.1214</c:v>
                </c:pt>
                <c:pt idx="915">
                  <c:v>test.1220</c:v>
                </c:pt>
                <c:pt idx="916">
                  <c:v>test.1227</c:v>
                </c:pt>
                <c:pt idx="917">
                  <c:v>test.1252</c:v>
                </c:pt>
                <c:pt idx="918">
                  <c:v>test.1265</c:v>
                </c:pt>
                <c:pt idx="919">
                  <c:v>test.1357</c:v>
                </c:pt>
                <c:pt idx="920">
                  <c:v>test.1375</c:v>
                </c:pt>
                <c:pt idx="921">
                  <c:v>test.1401</c:v>
                </c:pt>
                <c:pt idx="922">
                  <c:v>test.1419</c:v>
                </c:pt>
                <c:pt idx="923">
                  <c:v>test.1425</c:v>
                </c:pt>
                <c:pt idx="924">
                  <c:v>test.1443</c:v>
                </c:pt>
                <c:pt idx="925">
                  <c:v>test.1455</c:v>
                </c:pt>
                <c:pt idx="926">
                  <c:v>test.1489</c:v>
                </c:pt>
                <c:pt idx="927">
                  <c:v>test.1501</c:v>
                </c:pt>
                <c:pt idx="928">
                  <c:v>test.1515</c:v>
                </c:pt>
                <c:pt idx="929">
                  <c:v>test.1516</c:v>
                </c:pt>
                <c:pt idx="930">
                  <c:v>test.1560</c:v>
                </c:pt>
                <c:pt idx="931">
                  <c:v>test.1567</c:v>
                </c:pt>
                <c:pt idx="932">
                  <c:v>test.1576</c:v>
                </c:pt>
                <c:pt idx="933">
                  <c:v>test.1590</c:v>
                </c:pt>
                <c:pt idx="934">
                  <c:v>test.1595</c:v>
                </c:pt>
                <c:pt idx="935">
                  <c:v>test.1628</c:v>
                </c:pt>
                <c:pt idx="936">
                  <c:v>test.1647</c:v>
                </c:pt>
                <c:pt idx="937">
                  <c:v>test.1648</c:v>
                </c:pt>
                <c:pt idx="938">
                  <c:v>test.1653</c:v>
                </c:pt>
                <c:pt idx="939">
                  <c:v>test.1670</c:v>
                </c:pt>
                <c:pt idx="940">
                  <c:v>test.1684</c:v>
                </c:pt>
                <c:pt idx="941">
                  <c:v>test.1687</c:v>
                </c:pt>
                <c:pt idx="942">
                  <c:v>test.1726</c:v>
                </c:pt>
                <c:pt idx="943">
                  <c:v>test.1750</c:v>
                </c:pt>
                <c:pt idx="944">
                  <c:v>test.1756</c:v>
                </c:pt>
                <c:pt idx="945">
                  <c:v>test.1768</c:v>
                </c:pt>
                <c:pt idx="946">
                  <c:v>test.1793</c:v>
                </c:pt>
                <c:pt idx="947">
                  <c:v>test.1812</c:v>
                </c:pt>
                <c:pt idx="948">
                  <c:v>test.1858</c:v>
                </c:pt>
                <c:pt idx="949">
                  <c:v>test.1893</c:v>
                </c:pt>
                <c:pt idx="950">
                  <c:v>test.1905</c:v>
                </c:pt>
                <c:pt idx="951">
                  <c:v>test.1942</c:v>
                </c:pt>
                <c:pt idx="952">
                  <c:v>test.1971</c:v>
                </c:pt>
                <c:pt idx="953">
                  <c:v>test.1986</c:v>
                </c:pt>
                <c:pt idx="954">
                  <c:v>test.29</c:v>
                </c:pt>
                <c:pt idx="955">
                  <c:v>test.49</c:v>
                </c:pt>
                <c:pt idx="956">
                  <c:v>test.51</c:v>
                </c:pt>
                <c:pt idx="957">
                  <c:v>test.67</c:v>
                </c:pt>
                <c:pt idx="958">
                  <c:v>test.83</c:v>
                </c:pt>
                <c:pt idx="959">
                  <c:v>test.115</c:v>
                </c:pt>
                <c:pt idx="960">
                  <c:v>test.125</c:v>
                </c:pt>
                <c:pt idx="961">
                  <c:v>test.144</c:v>
                </c:pt>
                <c:pt idx="962">
                  <c:v>test.162</c:v>
                </c:pt>
                <c:pt idx="963">
                  <c:v>test.178</c:v>
                </c:pt>
                <c:pt idx="964">
                  <c:v>test.180</c:v>
                </c:pt>
                <c:pt idx="965">
                  <c:v>test.353</c:v>
                </c:pt>
                <c:pt idx="966">
                  <c:v>test.357</c:v>
                </c:pt>
                <c:pt idx="967">
                  <c:v>test.358</c:v>
                </c:pt>
                <c:pt idx="968">
                  <c:v>test.387</c:v>
                </c:pt>
                <c:pt idx="969">
                  <c:v>test.391</c:v>
                </c:pt>
                <c:pt idx="970">
                  <c:v>test.406</c:v>
                </c:pt>
                <c:pt idx="971">
                  <c:v>test.413</c:v>
                </c:pt>
                <c:pt idx="972">
                  <c:v>test.433</c:v>
                </c:pt>
                <c:pt idx="973">
                  <c:v>test.439</c:v>
                </c:pt>
                <c:pt idx="974">
                  <c:v>test.453</c:v>
                </c:pt>
                <c:pt idx="975">
                  <c:v>test.457</c:v>
                </c:pt>
                <c:pt idx="976">
                  <c:v>test.507</c:v>
                </c:pt>
                <c:pt idx="977">
                  <c:v>test.526</c:v>
                </c:pt>
                <c:pt idx="978">
                  <c:v>test.539</c:v>
                </c:pt>
                <c:pt idx="979">
                  <c:v>test.545</c:v>
                </c:pt>
                <c:pt idx="980">
                  <c:v>test.570</c:v>
                </c:pt>
                <c:pt idx="981">
                  <c:v>test.578</c:v>
                </c:pt>
                <c:pt idx="982">
                  <c:v>test.596</c:v>
                </c:pt>
                <c:pt idx="983">
                  <c:v>test.615</c:v>
                </c:pt>
                <c:pt idx="984">
                  <c:v>test.637</c:v>
                </c:pt>
                <c:pt idx="985">
                  <c:v>test.654</c:v>
                </c:pt>
                <c:pt idx="986">
                  <c:v>test.663</c:v>
                </c:pt>
                <c:pt idx="987">
                  <c:v>test.666</c:v>
                </c:pt>
                <c:pt idx="988">
                  <c:v>test.677</c:v>
                </c:pt>
                <c:pt idx="989">
                  <c:v>test.687</c:v>
                </c:pt>
                <c:pt idx="990">
                  <c:v>test.697</c:v>
                </c:pt>
                <c:pt idx="991">
                  <c:v>test.699</c:v>
                </c:pt>
                <c:pt idx="992">
                  <c:v>test.722</c:v>
                </c:pt>
                <c:pt idx="993">
                  <c:v>test.738</c:v>
                </c:pt>
                <c:pt idx="994">
                  <c:v>test.739</c:v>
                </c:pt>
                <c:pt idx="995">
                  <c:v>test.762</c:v>
                </c:pt>
                <c:pt idx="996">
                  <c:v>test.775</c:v>
                </c:pt>
                <c:pt idx="997">
                  <c:v>test.777</c:v>
                </c:pt>
                <c:pt idx="998">
                  <c:v>test.784</c:v>
                </c:pt>
                <c:pt idx="999">
                  <c:v>test.786</c:v>
                </c:pt>
                <c:pt idx="1000">
                  <c:v>test.800</c:v>
                </c:pt>
                <c:pt idx="1001">
                  <c:v>test.843</c:v>
                </c:pt>
                <c:pt idx="1002">
                  <c:v>test.851</c:v>
                </c:pt>
                <c:pt idx="1003">
                  <c:v>test.856</c:v>
                </c:pt>
                <c:pt idx="1004">
                  <c:v>test.860</c:v>
                </c:pt>
                <c:pt idx="1005">
                  <c:v>test.870</c:v>
                </c:pt>
                <c:pt idx="1006">
                  <c:v>test.889</c:v>
                </c:pt>
                <c:pt idx="1007">
                  <c:v>test.911</c:v>
                </c:pt>
                <c:pt idx="1008">
                  <c:v>test.921</c:v>
                </c:pt>
                <c:pt idx="1009">
                  <c:v>test.927</c:v>
                </c:pt>
                <c:pt idx="1010">
                  <c:v>test.965</c:v>
                </c:pt>
                <c:pt idx="1011">
                  <c:v>test.981</c:v>
                </c:pt>
                <c:pt idx="1012">
                  <c:v>test.1012</c:v>
                </c:pt>
                <c:pt idx="1013">
                  <c:v>test.1038</c:v>
                </c:pt>
                <c:pt idx="1014">
                  <c:v>test.1054</c:v>
                </c:pt>
                <c:pt idx="1015">
                  <c:v>test.1070</c:v>
                </c:pt>
                <c:pt idx="1016">
                  <c:v>test.1166</c:v>
                </c:pt>
                <c:pt idx="1017">
                  <c:v>test.1194</c:v>
                </c:pt>
                <c:pt idx="1018">
                  <c:v>test.1223</c:v>
                </c:pt>
                <c:pt idx="1019">
                  <c:v>test.1228</c:v>
                </c:pt>
                <c:pt idx="1020">
                  <c:v>test.1244</c:v>
                </c:pt>
                <c:pt idx="1021">
                  <c:v>test.1245</c:v>
                </c:pt>
                <c:pt idx="1022">
                  <c:v>test.1251</c:v>
                </c:pt>
                <c:pt idx="1023">
                  <c:v>test.1271</c:v>
                </c:pt>
                <c:pt idx="1024">
                  <c:v>test.1276</c:v>
                </c:pt>
                <c:pt idx="1025">
                  <c:v>test.1284</c:v>
                </c:pt>
                <c:pt idx="1026">
                  <c:v>test.1289</c:v>
                </c:pt>
                <c:pt idx="1027">
                  <c:v>test.1312</c:v>
                </c:pt>
                <c:pt idx="1028">
                  <c:v>test.1314</c:v>
                </c:pt>
                <c:pt idx="1029">
                  <c:v>test.1317</c:v>
                </c:pt>
                <c:pt idx="1030">
                  <c:v>test.1341</c:v>
                </c:pt>
                <c:pt idx="1031">
                  <c:v>test.1381</c:v>
                </c:pt>
                <c:pt idx="1032">
                  <c:v>test.1500</c:v>
                </c:pt>
                <c:pt idx="1033">
                  <c:v>test.1508</c:v>
                </c:pt>
                <c:pt idx="1034">
                  <c:v>test.1519</c:v>
                </c:pt>
                <c:pt idx="1035">
                  <c:v>test.1521</c:v>
                </c:pt>
                <c:pt idx="1036">
                  <c:v>test.1530</c:v>
                </c:pt>
                <c:pt idx="1037">
                  <c:v>test.1554</c:v>
                </c:pt>
                <c:pt idx="1038">
                  <c:v>test.1562</c:v>
                </c:pt>
                <c:pt idx="1039">
                  <c:v>test.1575</c:v>
                </c:pt>
                <c:pt idx="1040">
                  <c:v>test.1586</c:v>
                </c:pt>
                <c:pt idx="1041">
                  <c:v>test.1626</c:v>
                </c:pt>
                <c:pt idx="1042">
                  <c:v>test.1637</c:v>
                </c:pt>
                <c:pt idx="1043">
                  <c:v>test.1644</c:v>
                </c:pt>
                <c:pt idx="1044">
                  <c:v>test.1660</c:v>
                </c:pt>
                <c:pt idx="1045">
                  <c:v>test.1663</c:v>
                </c:pt>
                <c:pt idx="1046">
                  <c:v>test.1680</c:v>
                </c:pt>
                <c:pt idx="1047">
                  <c:v>test.1691</c:v>
                </c:pt>
                <c:pt idx="1048">
                  <c:v>test.1698</c:v>
                </c:pt>
                <c:pt idx="1049">
                  <c:v>test.1700</c:v>
                </c:pt>
                <c:pt idx="1050">
                  <c:v>test.1720</c:v>
                </c:pt>
                <c:pt idx="1051">
                  <c:v>test.1731</c:v>
                </c:pt>
                <c:pt idx="1052">
                  <c:v>test.1776</c:v>
                </c:pt>
                <c:pt idx="1053">
                  <c:v>test.1783</c:v>
                </c:pt>
                <c:pt idx="1054">
                  <c:v>test.1789</c:v>
                </c:pt>
                <c:pt idx="1055">
                  <c:v>test.1845</c:v>
                </c:pt>
                <c:pt idx="1056">
                  <c:v>test.1862</c:v>
                </c:pt>
                <c:pt idx="1057">
                  <c:v>test.1894</c:v>
                </c:pt>
                <c:pt idx="1058">
                  <c:v>test.1939</c:v>
                </c:pt>
                <c:pt idx="1059">
                  <c:v>test.1968</c:v>
                </c:pt>
                <c:pt idx="1060">
                  <c:v>test.1975</c:v>
                </c:pt>
                <c:pt idx="1061">
                  <c:v>test.1978</c:v>
                </c:pt>
                <c:pt idx="1062">
                  <c:v>test.1995</c:v>
                </c:pt>
                <c:pt idx="1063">
                  <c:v>test.13</c:v>
                </c:pt>
                <c:pt idx="1064">
                  <c:v>test.24</c:v>
                </c:pt>
                <c:pt idx="1065">
                  <c:v>test.36</c:v>
                </c:pt>
                <c:pt idx="1066">
                  <c:v>test.38</c:v>
                </c:pt>
                <c:pt idx="1067">
                  <c:v>test.91</c:v>
                </c:pt>
                <c:pt idx="1068">
                  <c:v>test.105</c:v>
                </c:pt>
                <c:pt idx="1069">
                  <c:v>test.122</c:v>
                </c:pt>
                <c:pt idx="1070">
                  <c:v>test.146</c:v>
                </c:pt>
                <c:pt idx="1071">
                  <c:v>test.150</c:v>
                </c:pt>
                <c:pt idx="1072">
                  <c:v>test.172</c:v>
                </c:pt>
                <c:pt idx="1073">
                  <c:v>test.194</c:v>
                </c:pt>
                <c:pt idx="1074">
                  <c:v>test.248</c:v>
                </c:pt>
                <c:pt idx="1075">
                  <c:v>test.262</c:v>
                </c:pt>
                <c:pt idx="1076">
                  <c:v>test.271</c:v>
                </c:pt>
                <c:pt idx="1077">
                  <c:v>test.289</c:v>
                </c:pt>
                <c:pt idx="1078">
                  <c:v>test.290</c:v>
                </c:pt>
                <c:pt idx="1079">
                  <c:v>test.325</c:v>
                </c:pt>
                <c:pt idx="1080">
                  <c:v>test.335</c:v>
                </c:pt>
                <c:pt idx="1081">
                  <c:v>test.422</c:v>
                </c:pt>
                <c:pt idx="1082">
                  <c:v>test.455</c:v>
                </c:pt>
                <c:pt idx="1083">
                  <c:v>test.466</c:v>
                </c:pt>
                <c:pt idx="1084">
                  <c:v>test.483</c:v>
                </c:pt>
                <c:pt idx="1085">
                  <c:v>test.496</c:v>
                </c:pt>
                <c:pt idx="1086">
                  <c:v>test.502</c:v>
                </c:pt>
                <c:pt idx="1087">
                  <c:v>test.512</c:v>
                </c:pt>
                <c:pt idx="1088">
                  <c:v>test.537</c:v>
                </c:pt>
                <c:pt idx="1089">
                  <c:v>test.543</c:v>
                </c:pt>
                <c:pt idx="1090">
                  <c:v>test.556</c:v>
                </c:pt>
                <c:pt idx="1091">
                  <c:v>test.572</c:v>
                </c:pt>
                <c:pt idx="1092">
                  <c:v>test.582</c:v>
                </c:pt>
                <c:pt idx="1093">
                  <c:v>test.619</c:v>
                </c:pt>
                <c:pt idx="1094">
                  <c:v>test.633</c:v>
                </c:pt>
                <c:pt idx="1095">
                  <c:v>test.689</c:v>
                </c:pt>
                <c:pt idx="1096">
                  <c:v>test.710</c:v>
                </c:pt>
                <c:pt idx="1097">
                  <c:v>test.737</c:v>
                </c:pt>
                <c:pt idx="1098">
                  <c:v>test.778</c:v>
                </c:pt>
                <c:pt idx="1099">
                  <c:v>test.835</c:v>
                </c:pt>
                <c:pt idx="1100">
                  <c:v>test.839</c:v>
                </c:pt>
                <c:pt idx="1101">
                  <c:v>test.865</c:v>
                </c:pt>
                <c:pt idx="1102">
                  <c:v>test.874</c:v>
                </c:pt>
                <c:pt idx="1103">
                  <c:v>test.900</c:v>
                </c:pt>
                <c:pt idx="1104">
                  <c:v>test.903</c:v>
                </c:pt>
                <c:pt idx="1105">
                  <c:v>test.905</c:v>
                </c:pt>
                <c:pt idx="1106">
                  <c:v>test.906</c:v>
                </c:pt>
                <c:pt idx="1107">
                  <c:v>test.950</c:v>
                </c:pt>
                <c:pt idx="1108">
                  <c:v>test.956</c:v>
                </c:pt>
                <c:pt idx="1109">
                  <c:v>test.973</c:v>
                </c:pt>
                <c:pt idx="1110">
                  <c:v>test.990</c:v>
                </c:pt>
                <c:pt idx="1111">
                  <c:v>test.1009</c:v>
                </c:pt>
                <c:pt idx="1112">
                  <c:v>test.1016</c:v>
                </c:pt>
                <c:pt idx="1113">
                  <c:v>test.1019</c:v>
                </c:pt>
                <c:pt idx="1114">
                  <c:v>test.1062</c:v>
                </c:pt>
                <c:pt idx="1115">
                  <c:v>test.1072</c:v>
                </c:pt>
                <c:pt idx="1116">
                  <c:v>test.1080</c:v>
                </c:pt>
                <c:pt idx="1117">
                  <c:v>test.1088</c:v>
                </c:pt>
                <c:pt idx="1118">
                  <c:v>test.1096</c:v>
                </c:pt>
                <c:pt idx="1119">
                  <c:v>test.1113</c:v>
                </c:pt>
                <c:pt idx="1120">
                  <c:v>test.1121</c:v>
                </c:pt>
                <c:pt idx="1121">
                  <c:v>test.1138</c:v>
                </c:pt>
                <c:pt idx="1122">
                  <c:v>test.1139</c:v>
                </c:pt>
                <c:pt idx="1123">
                  <c:v>test.1141</c:v>
                </c:pt>
                <c:pt idx="1124">
                  <c:v>test.1149</c:v>
                </c:pt>
                <c:pt idx="1125">
                  <c:v>test.1168</c:v>
                </c:pt>
                <c:pt idx="1126">
                  <c:v>test.1269</c:v>
                </c:pt>
                <c:pt idx="1127">
                  <c:v>test.1295</c:v>
                </c:pt>
                <c:pt idx="1128">
                  <c:v>test.1339</c:v>
                </c:pt>
                <c:pt idx="1129">
                  <c:v>test.1353</c:v>
                </c:pt>
                <c:pt idx="1130">
                  <c:v>test.1366</c:v>
                </c:pt>
                <c:pt idx="1131">
                  <c:v>test.1396</c:v>
                </c:pt>
                <c:pt idx="1132">
                  <c:v>test.1445</c:v>
                </c:pt>
                <c:pt idx="1133">
                  <c:v>test.1468</c:v>
                </c:pt>
                <c:pt idx="1134">
                  <c:v>test.1494</c:v>
                </c:pt>
                <c:pt idx="1135">
                  <c:v>test.1495</c:v>
                </c:pt>
                <c:pt idx="1136">
                  <c:v>test.1497</c:v>
                </c:pt>
                <c:pt idx="1137">
                  <c:v>test.1522</c:v>
                </c:pt>
                <c:pt idx="1138">
                  <c:v>test.1542</c:v>
                </c:pt>
                <c:pt idx="1139">
                  <c:v>test.1558</c:v>
                </c:pt>
                <c:pt idx="1140">
                  <c:v>test.1573</c:v>
                </c:pt>
                <c:pt idx="1141">
                  <c:v>test.1601</c:v>
                </c:pt>
                <c:pt idx="1142">
                  <c:v>test.1607</c:v>
                </c:pt>
                <c:pt idx="1143">
                  <c:v>test.1667</c:v>
                </c:pt>
                <c:pt idx="1144">
                  <c:v>test.1713</c:v>
                </c:pt>
                <c:pt idx="1145">
                  <c:v>test.1737</c:v>
                </c:pt>
                <c:pt idx="1146">
                  <c:v>test.1739</c:v>
                </c:pt>
                <c:pt idx="1147">
                  <c:v>test.1741</c:v>
                </c:pt>
                <c:pt idx="1148">
                  <c:v>test.1785</c:v>
                </c:pt>
                <c:pt idx="1149">
                  <c:v>test.1818</c:v>
                </c:pt>
                <c:pt idx="1150">
                  <c:v>test.1856</c:v>
                </c:pt>
                <c:pt idx="1151">
                  <c:v>test.1857</c:v>
                </c:pt>
                <c:pt idx="1152">
                  <c:v>test.1872</c:v>
                </c:pt>
                <c:pt idx="1153">
                  <c:v>test.1890</c:v>
                </c:pt>
                <c:pt idx="1154">
                  <c:v>test.1895</c:v>
                </c:pt>
                <c:pt idx="1155">
                  <c:v>test.1897</c:v>
                </c:pt>
                <c:pt idx="1156">
                  <c:v>test.1903</c:v>
                </c:pt>
                <c:pt idx="1157">
                  <c:v>test.1962</c:v>
                </c:pt>
                <c:pt idx="1158">
                  <c:v>test.1963</c:v>
                </c:pt>
                <c:pt idx="1159">
                  <c:v>test.1964</c:v>
                </c:pt>
                <c:pt idx="1160">
                  <c:v>test.1989</c:v>
                </c:pt>
                <c:pt idx="1161">
                  <c:v>test.34</c:v>
                </c:pt>
                <c:pt idx="1162">
                  <c:v>test.60</c:v>
                </c:pt>
                <c:pt idx="1163">
                  <c:v>test.70</c:v>
                </c:pt>
                <c:pt idx="1164">
                  <c:v>test.71</c:v>
                </c:pt>
                <c:pt idx="1165">
                  <c:v>test.101</c:v>
                </c:pt>
                <c:pt idx="1166">
                  <c:v>test.111</c:v>
                </c:pt>
                <c:pt idx="1167">
                  <c:v>test.118</c:v>
                </c:pt>
                <c:pt idx="1168">
                  <c:v>test.140</c:v>
                </c:pt>
                <c:pt idx="1169">
                  <c:v>test.163</c:v>
                </c:pt>
                <c:pt idx="1170">
                  <c:v>test.197</c:v>
                </c:pt>
                <c:pt idx="1171">
                  <c:v>test.207</c:v>
                </c:pt>
                <c:pt idx="1172">
                  <c:v>test.218</c:v>
                </c:pt>
                <c:pt idx="1173">
                  <c:v>test.221</c:v>
                </c:pt>
                <c:pt idx="1174">
                  <c:v>test.224</c:v>
                </c:pt>
                <c:pt idx="1175">
                  <c:v>test.231</c:v>
                </c:pt>
                <c:pt idx="1176">
                  <c:v>test.236</c:v>
                </c:pt>
                <c:pt idx="1177">
                  <c:v>test.255</c:v>
                </c:pt>
                <c:pt idx="1178">
                  <c:v>test.294</c:v>
                </c:pt>
                <c:pt idx="1179">
                  <c:v>test.319</c:v>
                </c:pt>
                <c:pt idx="1180">
                  <c:v>test.320</c:v>
                </c:pt>
                <c:pt idx="1181">
                  <c:v>test.328</c:v>
                </c:pt>
                <c:pt idx="1182">
                  <c:v>test.333</c:v>
                </c:pt>
                <c:pt idx="1183">
                  <c:v>test.378</c:v>
                </c:pt>
                <c:pt idx="1184">
                  <c:v>test.380</c:v>
                </c:pt>
                <c:pt idx="1185">
                  <c:v>test.397</c:v>
                </c:pt>
                <c:pt idx="1186">
                  <c:v>test.409</c:v>
                </c:pt>
                <c:pt idx="1187">
                  <c:v>test.463</c:v>
                </c:pt>
                <c:pt idx="1188">
                  <c:v>test.473</c:v>
                </c:pt>
                <c:pt idx="1189">
                  <c:v>test.493</c:v>
                </c:pt>
                <c:pt idx="1190">
                  <c:v>test.510</c:v>
                </c:pt>
                <c:pt idx="1191">
                  <c:v>test.528</c:v>
                </c:pt>
                <c:pt idx="1192">
                  <c:v>test.606</c:v>
                </c:pt>
                <c:pt idx="1193">
                  <c:v>test.611</c:v>
                </c:pt>
                <c:pt idx="1194">
                  <c:v>test.681</c:v>
                </c:pt>
                <c:pt idx="1195">
                  <c:v>test.685</c:v>
                </c:pt>
                <c:pt idx="1196">
                  <c:v>test.700</c:v>
                </c:pt>
                <c:pt idx="1197">
                  <c:v>test.702</c:v>
                </c:pt>
                <c:pt idx="1198">
                  <c:v>test.709</c:v>
                </c:pt>
                <c:pt idx="1199">
                  <c:v>test.717</c:v>
                </c:pt>
                <c:pt idx="1200">
                  <c:v>test.746</c:v>
                </c:pt>
                <c:pt idx="1201">
                  <c:v>test.748</c:v>
                </c:pt>
                <c:pt idx="1202">
                  <c:v>test.750</c:v>
                </c:pt>
                <c:pt idx="1203">
                  <c:v>test.769</c:v>
                </c:pt>
                <c:pt idx="1204">
                  <c:v>test.771</c:v>
                </c:pt>
                <c:pt idx="1205">
                  <c:v>test.772</c:v>
                </c:pt>
                <c:pt idx="1206">
                  <c:v>test.794</c:v>
                </c:pt>
                <c:pt idx="1207">
                  <c:v>test.810</c:v>
                </c:pt>
                <c:pt idx="1208">
                  <c:v>test.850</c:v>
                </c:pt>
                <c:pt idx="1209">
                  <c:v>test.869</c:v>
                </c:pt>
                <c:pt idx="1210">
                  <c:v>test.913</c:v>
                </c:pt>
                <c:pt idx="1211">
                  <c:v>test.942</c:v>
                </c:pt>
                <c:pt idx="1212">
                  <c:v>test.955</c:v>
                </c:pt>
                <c:pt idx="1213">
                  <c:v>test.974</c:v>
                </c:pt>
                <c:pt idx="1214">
                  <c:v>test.976</c:v>
                </c:pt>
                <c:pt idx="1215">
                  <c:v>test.992</c:v>
                </c:pt>
                <c:pt idx="1216">
                  <c:v>test.1020</c:v>
                </c:pt>
                <c:pt idx="1217">
                  <c:v>test.1045</c:v>
                </c:pt>
                <c:pt idx="1218">
                  <c:v>test.1098</c:v>
                </c:pt>
                <c:pt idx="1219">
                  <c:v>test.1099</c:v>
                </c:pt>
                <c:pt idx="1220">
                  <c:v>test.1110</c:v>
                </c:pt>
                <c:pt idx="1221">
                  <c:v>test.1115</c:v>
                </c:pt>
                <c:pt idx="1222">
                  <c:v>test.1130</c:v>
                </c:pt>
                <c:pt idx="1223">
                  <c:v>test.1131</c:v>
                </c:pt>
                <c:pt idx="1224">
                  <c:v>test.1136</c:v>
                </c:pt>
                <c:pt idx="1225">
                  <c:v>test.1148</c:v>
                </c:pt>
                <c:pt idx="1226">
                  <c:v>test.1198</c:v>
                </c:pt>
                <c:pt idx="1227">
                  <c:v>test.1208</c:v>
                </c:pt>
                <c:pt idx="1228">
                  <c:v>test.1216</c:v>
                </c:pt>
                <c:pt idx="1229">
                  <c:v>test.1221</c:v>
                </c:pt>
                <c:pt idx="1230">
                  <c:v>test.1234</c:v>
                </c:pt>
                <c:pt idx="1231">
                  <c:v>test.1239</c:v>
                </c:pt>
                <c:pt idx="1232">
                  <c:v>test.1261</c:v>
                </c:pt>
                <c:pt idx="1233">
                  <c:v>test.1299</c:v>
                </c:pt>
                <c:pt idx="1234">
                  <c:v>test.1361</c:v>
                </c:pt>
                <c:pt idx="1235">
                  <c:v>test.1404</c:v>
                </c:pt>
                <c:pt idx="1236">
                  <c:v>test.1411</c:v>
                </c:pt>
                <c:pt idx="1237">
                  <c:v>test.1414</c:v>
                </c:pt>
                <c:pt idx="1238">
                  <c:v>test.1433</c:v>
                </c:pt>
                <c:pt idx="1239">
                  <c:v>test.1498</c:v>
                </c:pt>
                <c:pt idx="1240">
                  <c:v>test.1524</c:v>
                </c:pt>
                <c:pt idx="1241">
                  <c:v>test.1534</c:v>
                </c:pt>
                <c:pt idx="1242">
                  <c:v>test.1540</c:v>
                </c:pt>
                <c:pt idx="1243">
                  <c:v>test.1570</c:v>
                </c:pt>
                <c:pt idx="1244">
                  <c:v>test.1606</c:v>
                </c:pt>
                <c:pt idx="1245">
                  <c:v>test.1617</c:v>
                </c:pt>
                <c:pt idx="1246">
                  <c:v>test.1635</c:v>
                </c:pt>
                <c:pt idx="1247">
                  <c:v>test.1665</c:v>
                </c:pt>
                <c:pt idx="1248">
                  <c:v>test.1666</c:v>
                </c:pt>
                <c:pt idx="1249">
                  <c:v>test.1671</c:v>
                </c:pt>
                <c:pt idx="1250">
                  <c:v>test.1682</c:v>
                </c:pt>
                <c:pt idx="1251">
                  <c:v>test.1705</c:v>
                </c:pt>
                <c:pt idx="1252">
                  <c:v>test.1727</c:v>
                </c:pt>
                <c:pt idx="1253">
                  <c:v>test.1747</c:v>
                </c:pt>
                <c:pt idx="1254">
                  <c:v>test.1766</c:v>
                </c:pt>
                <c:pt idx="1255">
                  <c:v>test.1771</c:v>
                </c:pt>
                <c:pt idx="1256">
                  <c:v>test.1778</c:v>
                </c:pt>
                <c:pt idx="1257">
                  <c:v>test.1782</c:v>
                </c:pt>
                <c:pt idx="1258">
                  <c:v>test.1814</c:v>
                </c:pt>
                <c:pt idx="1259">
                  <c:v>test.1819</c:v>
                </c:pt>
                <c:pt idx="1260">
                  <c:v>test.1868</c:v>
                </c:pt>
                <c:pt idx="1261">
                  <c:v>test.1874</c:v>
                </c:pt>
                <c:pt idx="1262">
                  <c:v>test.1883</c:v>
                </c:pt>
                <c:pt idx="1263">
                  <c:v>test.1891</c:v>
                </c:pt>
                <c:pt idx="1264">
                  <c:v>test.1892</c:v>
                </c:pt>
                <c:pt idx="1265">
                  <c:v>test.1900</c:v>
                </c:pt>
                <c:pt idx="1266">
                  <c:v>test.1917</c:v>
                </c:pt>
                <c:pt idx="1267">
                  <c:v>test.1949</c:v>
                </c:pt>
                <c:pt idx="1268">
                  <c:v>test.1969</c:v>
                </c:pt>
                <c:pt idx="1269">
                  <c:v>test.1987</c:v>
                </c:pt>
                <c:pt idx="1270">
                  <c:v>test.59</c:v>
                </c:pt>
                <c:pt idx="1271">
                  <c:v>test.92</c:v>
                </c:pt>
                <c:pt idx="1272">
                  <c:v>test.98</c:v>
                </c:pt>
                <c:pt idx="1273">
                  <c:v>test.113</c:v>
                </c:pt>
                <c:pt idx="1274">
                  <c:v>test.145</c:v>
                </c:pt>
                <c:pt idx="1275">
                  <c:v>test.183</c:v>
                </c:pt>
                <c:pt idx="1276">
                  <c:v>test.216</c:v>
                </c:pt>
                <c:pt idx="1277">
                  <c:v>test.249</c:v>
                </c:pt>
                <c:pt idx="1278">
                  <c:v>test.292</c:v>
                </c:pt>
                <c:pt idx="1279">
                  <c:v>test.310</c:v>
                </c:pt>
                <c:pt idx="1280">
                  <c:v>test.321</c:v>
                </c:pt>
                <c:pt idx="1281">
                  <c:v>test.346</c:v>
                </c:pt>
                <c:pt idx="1282">
                  <c:v>test.351</c:v>
                </c:pt>
                <c:pt idx="1283">
                  <c:v>test.381</c:v>
                </c:pt>
                <c:pt idx="1284">
                  <c:v>test.403</c:v>
                </c:pt>
                <c:pt idx="1285">
                  <c:v>test.424</c:v>
                </c:pt>
                <c:pt idx="1286">
                  <c:v>test.425</c:v>
                </c:pt>
                <c:pt idx="1287">
                  <c:v>test.438</c:v>
                </c:pt>
                <c:pt idx="1288">
                  <c:v>test.440</c:v>
                </c:pt>
                <c:pt idx="1289">
                  <c:v>test.479</c:v>
                </c:pt>
                <c:pt idx="1290">
                  <c:v>test.489</c:v>
                </c:pt>
                <c:pt idx="1291">
                  <c:v>test.520</c:v>
                </c:pt>
                <c:pt idx="1292">
                  <c:v>test.522</c:v>
                </c:pt>
                <c:pt idx="1293">
                  <c:v>test.533</c:v>
                </c:pt>
                <c:pt idx="1294">
                  <c:v>test.541</c:v>
                </c:pt>
                <c:pt idx="1295">
                  <c:v>test.546</c:v>
                </c:pt>
                <c:pt idx="1296">
                  <c:v>test.569</c:v>
                </c:pt>
                <c:pt idx="1297">
                  <c:v>test.575</c:v>
                </c:pt>
                <c:pt idx="1298">
                  <c:v>test.581</c:v>
                </c:pt>
                <c:pt idx="1299">
                  <c:v>test.597</c:v>
                </c:pt>
                <c:pt idx="1300">
                  <c:v>test.598</c:v>
                </c:pt>
                <c:pt idx="1301">
                  <c:v>test.632</c:v>
                </c:pt>
                <c:pt idx="1302">
                  <c:v>test.647</c:v>
                </c:pt>
                <c:pt idx="1303">
                  <c:v>test.653</c:v>
                </c:pt>
                <c:pt idx="1304">
                  <c:v>test.660</c:v>
                </c:pt>
                <c:pt idx="1305">
                  <c:v>test.669</c:v>
                </c:pt>
                <c:pt idx="1306">
                  <c:v>test.793</c:v>
                </c:pt>
                <c:pt idx="1307">
                  <c:v>test.812</c:v>
                </c:pt>
                <c:pt idx="1308">
                  <c:v>test.828</c:v>
                </c:pt>
                <c:pt idx="1309">
                  <c:v>test.836</c:v>
                </c:pt>
                <c:pt idx="1310">
                  <c:v>test.875</c:v>
                </c:pt>
                <c:pt idx="1311">
                  <c:v>test.886</c:v>
                </c:pt>
                <c:pt idx="1312">
                  <c:v>test.894</c:v>
                </c:pt>
                <c:pt idx="1313">
                  <c:v>test.897</c:v>
                </c:pt>
                <c:pt idx="1314">
                  <c:v>test.908</c:v>
                </c:pt>
                <c:pt idx="1315">
                  <c:v>test.909</c:v>
                </c:pt>
                <c:pt idx="1316">
                  <c:v>test.946</c:v>
                </c:pt>
                <c:pt idx="1317">
                  <c:v>test.958</c:v>
                </c:pt>
                <c:pt idx="1318">
                  <c:v>test.966</c:v>
                </c:pt>
                <c:pt idx="1319">
                  <c:v>test.1011</c:v>
                </c:pt>
                <c:pt idx="1320">
                  <c:v>test.1023</c:v>
                </c:pt>
                <c:pt idx="1321">
                  <c:v>test.1033</c:v>
                </c:pt>
                <c:pt idx="1322">
                  <c:v>test.1058</c:v>
                </c:pt>
                <c:pt idx="1323">
                  <c:v>test.1114</c:v>
                </c:pt>
                <c:pt idx="1324">
                  <c:v>test.1179</c:v>
                </c:pt>
                <c:pt idx="1325">
                  <c:v>test.1186</c:v>
                </c:pt>
                <c:pt idx="1326">
                  <c:v>test.1202</c:v>
                </c:pt>
                <c:pt idx="1327">
                  <c:v>test.1219</c:v>
                </c:pt>
                <c:pt idx="1328">
                  <c:v>test.1230</c:v>
                </c:pt>
                <c:pt idx="1329">
                  <c:v>test.1264</c:v>
                </c:pt>
                <c:pt idx="1330">
                  <c:v>test.1275</c:v>
                </c:pt>
                <c:pt idx="1331">
                  <c:v>test.1280</c:v>
                </c:pt>
                <c:pt idx="1332">
                  <c:v>test.1287</c:v>
                </c:pt>
                <c:pt idx="1333">
                  <c:v>test.1302</c:v>
                </c:pt>
                <c:pt idx="1334">
                  <c:v>test.1310</c:v>
                </c:pt>
                <c:pt idx="1335">
                  <c:v>test.1311</c:v>
                </c:pt>
                <c:pt idx="1336">
                  <c:v>test.1316</c:v>
                </c:pt>
                <c:pt idx="1337">
                  <c:v>test.1329</c:v>
                </c:pt>
                <c:pt idx="1338">
                  <c:v>test.1332</c:v>
                </c:pt>
                <c:pt idx="1339">
                  <c:v>test.1334</c:v>
                </c:pt>
                <c:pt idx="1340">
                  <c:v>test.1358</c:v>
                </c:pt>
                <c:pt idx="1341">
                  <c:v>test.1373</c:v>
                </c:pt>
                <c:pt idx="1342">
                  <c:v>test.1413</c:v>
                </c:pt>
                <c:pt idx="1343">
                  <c:v>test.1423</c:v>
                </c:pt>
                <c:pt idx="1344">
                  <c:v>test.1459</c:v>
                </c:pt>
                <c:pt idx="1345">
                  <c:v>test.1541</c:v>
                </c:pt>
                <c:pt idx="1346">
                  <c:v>test.1548</c:v>
                </c:pt>
                <c:pt idx="1347">
                  <c:v>test.1550</c:v>
                </c:pt>
                <c:pt idx="1348">
                  <c:v>test.1565</c:v>
                </c:pt>
                <c:pt idx="1349">
                  <c:v>test.1568</c:v>
                </c:pt>
                <c:pt idx="1350">
                  <c:v>test.1572</c:v>
                </c:pt>
                <c:pt idx="1351">
                  <c:v>test.1577</c:v>
                </c:pt>
                <c:pt idx="1352">
                  <c:v>test.1582</c:v>
                </c:pt>
                <c:pt idx="1353">
                  <c:v>test.1583</c:v>
                </c:pt>
                <c:pt idx="1354">
                  <c:v>test.1597</c:v>
                </c:pt>
                <c:pt idx="1355">
                  <c:v>test.1599</c:v>
                </c:pt>
                <c:pt idx="1356">
                  <c:v>test.1608</c:v>
                </c:pt>
                <c:pt idx="1357">
                  <c:v>test.1612</c:v>
                </c:pt>
                <c:pt idx="1358">
                  <c:v>test.1627</c:v>
                </c:pt>
                <c:pt idx="1359">
                  <c:v>test.1678</c:v>
                </c:pt>
                <c:pt idx="1360">
                  <c:v>test.1686</c:v>
                </c:pt>
                <c:pt idx="1361">
                  <c:v>test.1694</c:v>
                </c:pt>
                <c:pt idx="1362">
                  <c:v>test.1695</c:v>
                </c:pt>
                <c:pt idx="1363">
                  <c:v>test.1718</c:v>
                </c:pt>
                <c:pt idx="1364">
                  <c:v>test.1757</c:v>
                </c:pt>
                <c:pt idx="1365">
                  <c:v>test.1763</c:v>
                </c:pt>
                <c:pt idx="1366">
                  <c:v>test.1775</c:v>
                </c:pt>
                <c:pt idx="1367">
                  <c:v>test.1779</c:v>
                </c:pt>
                <c:pt idx="1368">
                  <c:v>test.1808</c:v>
                </c:pt>
                <c:pt idx="1369">
                  <c:v>test.1821</c:v>
                </c:pt>
                <c:pt idx="1370">
                  <c:v>test.1849</c:v>
                </c:pt>
                <c:pt idx="1371">
                  <c:v>test.1878</c:v>
                </c:pt>
                <c:pt idx="1372">
                  <c:v>test.1889</c:v>
                </c:pt>
                <c:pt idx="1373">
                  <c:v>test.1902</c:v>
                </c:pt>
                <c:pt idx="1374">
                  <c:v>test.1919</c:v>
                </c:pt>
                <c:pt idx="1375">
                  <c:v>test.1982</c:v>
                </c:pt>
                <c:pt idx="1376">
                  <c:v>test.21</c:v>
                </c:pt>
                <c:pt idx="1377">
                  <c:v>test.25</c:v>
                </c:pt>
                <c:pt idx="1378">
                  <c:v>test.69</c:v>
                </c:pt>
                <c:pt idx="1379">
                  <c:v>test.104</c:v>
                </c:pt>
                <c:pt idx="1380">
                  <c:v>test.142</c:v>
                </c:pt>
                <c:pt idx="1381">
                  <c:v>test.201</c:v>
                </c:pt>
                <c:pt idx="1382">
                  <c:v>test.206</c:v>
                </c:pt>
                <c:pt idx="1383">
                  <c:v>test.215</c:v>
                </c:pt>
                <c:pt idx="1384">
                  <c:v>test.225</c:v>
                </c:pt>
                <c:pt idx="1385">
                  <c:v>test.234</c:v>
                </c:pt>
                <c:pt idx="1386">
                  <c:v>test.261</c:v>
                </c:pt>
                <c:pt idx="1387">
                  <c:v>test.293</c:v>
                </c:pt>
                <c:pt idx="1388">
                  <c:v>test.301</c:v>
                </c:pt>
                <c:pt idx="1389">
                  <c:v>test.308</c:v>
                </c:pt>
                <c:pt idx="1390">
                  <c:v>test.309</c:v>
                </c:pt>
                <c:pt idx="1391">
                  <c:v>test.332</c:v>
                </c:pt>
                <c:pt idx="1392">
                  <c:v>test.355</c:v>
                </c:pt>
                <c:pt idx="1393">
                  <c:v>test.361</c:v>
                </c:pt>
                <c:pt idx="1394">
                  <c:v>test.374</c:v>
                </c:pt>
                <c:pt idx="1395">
                  <c:v>test.375</c:v>
                </c:pt>
                <c:pt idx="1396">
                  <c:v>test.385</c:v>
                </c:pt>
                <c:pt idx="1397">
                  <c:v>test.388</c:v>
                </c:pt>
                <c:pt idx="1398">
                  <c:v>test.412</c:v>
                </c:pt>
                <c:pt idx="1399">
                  <c:v>test.423</c:v>
                </c:pt>
                <c:pt idx="1400">
                  <c:v>test.442</c:v>
                </c:pt>
                <c:pt idx="1401">
                  <c:v>test.458</c:v>
                </c:pt>
                <c:pt idx="1402">
                  <c:v>test.484</c:v>
                </c:pt>
                <c:pt idx="1403">
                  <c:v>test.517</c:v>
                </c:pt>
                <c:pt idx="1404">
                  <c:v>test.538</c:v>
                </c:pt>
                <c:pt idx="1405">
                  <c:v>test.552</c:v>
                </c:pt>
                <c:pt idx="1406">
                  <c:v>test.557</c:v>
                </c:pt>
                <c:pt idx="1407">
                  <c:v>test.612</c:v>
                </c:pt>
                <c:pt idx="1408">
                  <c:v>test.631</c:v>
                </c:pt>
                <c:pt idx="1409">
                  <c:v>test.670</c:v>
                </c:pt>
                <c:pt idx="1410">
                  <c:v>test.773</c:v>
                </c:pt>
                <c:pt idx="1411">
                  <c:v>test.774</c:v>
                </c:pt>
                <c:pt idx="1412">
                  <c:v>test.776</c:v>
                </c:pt>
                <c:pt idx="1413">
                  <c:v>test.787</c:v>
                </c:pt>
                <c:pt idx="1414">
                  <c:v>test.792</c:v>
                </c:pt>
                <c:pt idx="1415">
                  <c:v>test.805</c:v>
                </c:pt>
                <c:pt idx="1416">
                  <c:v>test.825</c:v>
                </c:pt>
                <c:pt idx="1417">
                  <c:v>test.847</c:v>
                </c:pt>
                <c:pt idx="1418">
                  <c:v>test.943</c:v>
                </c:pt>
                <c:pt idx="1419">
                  <c:v>test.969</c:v>
                </c:pt>
                <c:pt idx="1420">
                  <c:v>test.1052</c:v>
                </c:pt>
                <c:pt idx="1421">
                  <c:v>test.1073</c:v>
                </c:pt>
                <c:pt idx="1422">
                  <c:v>test.1077</c:v>
                </c:pt>
                <c:pt idx="1423">
                  <c:v>test.1085</c:v>
                </c:pt>
                <c:pt idx="1424">
                  <c:v>test.1086</c:v>
                </c:pt>
                <c:pt idx="1425">
                  <c:v>test.1103</c:v>
                </c:pt>
                <c:pt idx="1426">
                  <c:v>test.1124</c:v>
                </c:pt>
                <c:pt idx="1427">
                  <c:v>test.1152</c:v>
                </c:pt>
                <c:pt idx="1428">
                  <c:v>test.1154</c:v>
                </c:pt>
                <c:pt idx="1429">
                  <c:v>test.1158</c:v>
                </c:pt>
                <c:pt idx="1430">
                  <c:v>test.1159</c:v>
                </c:pt>
                <c:pt idx="1431">
                  <c:v>test.1182</c:v>
                </c:pt>
                <c:pt idx="1432">
                  <c:v>test.1187</c:v>
                </c:pt>
                <c:pt idx="1433">
                  <c:v>test.1215</c:v>
                </c:pt>
                <c:pt idx="1434">
                  <c:v>test.1246</c:v>
                </c:pt>
                <c:pt idx="1435">
                  <c:v>test.1248</c:v>
                </c:pt>
                <c:pt idx="1436">
                  <c:v>test.1268</c:v>
                </c:pt>
                <c:pt idx="1437">
                  <c:v>test.1272</c:v>
                </c:pt>
                <c:pt idx="1438">
                  <c:v>test.1282</c:v>
                </c:pt>
                <c:pt idx="1439">
                  <c:v>test.1283</c:v>
                </c:pt>
                <c:pt idx="1440">
                  <c:v>test.1333</c:v>
                </c:pt>
                <c:pt idx="1441">
                  <c:v>test.1347</c:v>
                </c:pt>
                <c:pt idx="1442">
                  <c:v>test.1376</c:v>
                </c:pt>
                <c:pt idx="1443">
                  <c:v>test.1380</c:v>
                </c:pt>
                <c:pt idx="1444">
                  <c:v>test.1389</c:v>
                </c:pt>
                <c:pt idx="1445">
                  <c:v>test.1393</c:v>
                </c:pt>
                <c:pt idx="1446">
                  <c:v>test.1427</c:v>
                </c:pt>
                <c:pt idx="1447">
                  <c:v>test.1440</c:v>
                </c:pt>
                <c:pt idx="1448">
                  <c:v>test.1477</c:v>
                </c:pt>
                <c:pt idx="1449">
                  <c:v>test.1580</c:v>
                </c:pt>
                <c:pt idx="1450">
                  <c:v>test.1603</c:v>
                </c:pt>
                <c:pt idx="1451">
                  <c:v>test.1615</c:v>
                </c:pt>
                <c:pt idx="1452">
                  <c:v>test.1618</c:v>
                </c:pt>
                <c:pt idx="1453">
                  <c:v>test.1685</c:v>
                </c:pt>
                <c:pt idx="1454">
                  <c:v>test.1723</c:v>
                </c:pt>
                <c:pt idx="1455">
                  <c:v>test.1730</c:v>
                </c:pt>
                <c:pt idx="1456">
                  <c:v>test.1774</c:v>
                </c:pt>
                <c:pt idx="1457">
                  <c:v>test.1875</c:v>
                </c:pt>
                <c:pt idx="1458">
                  <c:v>test.1879</c:v>
                </c:pt>
                <c:pt idx="1459">
                  <c:v>test.1925</c:v>
                </c:pt>
                <c:pt idx="1460">
                  <c:v>test.1958</c:v>
                </c:pt>
                <c:pt idx="1461">
                  <c:v>test.1991</c:v>
                </c:pt>
                <c:pt idx="1462">
                  <c:v>test.35</c:v>
                </c:pt>
                <c:pt idx="1463">
                  <c:v>test.50</c:v>
                </c:pt>
                <c:pt idx="1464">
                  <c:v>test.110</c:v>
                </c:pt>
                <c:pt idx="1465">
                  <c:v>test.168</c:v>
                </c:pt>
                <c:pt idx="1466">
                  <c:v>test.176</c:v>
                </c:pt>
                <c:pt idx="1467">
                  <c:v>test.185</c:v>
                </c:pt>
                <c:pt idx="1468">
                  <c:v>test.278</c:v>
                </c:pt>
                <c:pt idx="1469">
                  <c:v>test.295</c:v>
                </c:pt>
                <c:pt idx="1470">
                  <c:v>test.298</c:v>
                </c:pt>
                <c:pt idx="1471">
                  <c:v>test.345</c:v>
                </c:pt>
                <c:pt idx="1472">
                  <c:v>test.367</c:v>
                </c:pt>
                <c:pt idx="1473">
                  <c:v>test.407</c:v>
                </c:pt>
                <c:pt idx="1474">
                  <c:v>test.460</c:v>
                </c:pt>
                <c:pt idx="1475">
                  <c:v>test.472</c:v>
                </c:pt>
                <c:pt idx="1476">
                  <c:v>test.478</c:v>
                </c:pt>
                <c:pt idx="1477">
                  <c:v>test.544</c:v>
                </c:pt>
                <c:pt idx="1478">
                  <c:v>test.574</c:v>
                </c:pt>
                <c:pt idx="1479">
                  <c:v>test.589</c:v>
                </c:pt>
                <c:pt idx="1480">
                  <c:v>test.595</c:v>
                </c:pt>
                <c:pt idx="1481">
                  <c:v>test.645</c:v>
                </c:pt>
                <c:pt idx="1482">
                  <c:v>test.676</c:v>
                </c:pt>
                <c:pt idx="1483">
                  <c:v>test.720</c:v>
                </c:pt>
                <c:pt idx="1484">
                  <c:v>test.727</c:v>
                </c:pt>
                <c:pt idx="1485">
                  <c:v>test.728</c:v>
                </c:pt>
                <c:pt idx="1486">
                  <c:v>test.732</c:v>
                </c:pt>
                <c:pt idx="1487">
                  <c:v>test.779</c:v>
                </c:pt>
                <c:pt idx="1488">
                  <c:v>test.788</c:v>
                </c:pt>
                <c:pt idx="1489">
                  <c:v>test.822</c:v>
                </c:pt>
                <c:pt idx="1490">
                  <c:v>test.824</c:v>
                </c:pt>
                <c:pt idx="1491">
                  <c:v>test.837</c:v>
                </c:pt>
                <c:pt idx="1492">
                  <c:v>test.907</c:v>
                </c:pt>
                <c:pt idx="1493">
                  <c:v>test.919</c:v>
                </c:pt>
                <c:pt idx="1494">
                  <c:v>test.1031</c:v>
                </c:pt>
                <c:pt idx="1495">
                  <c:v>test.1036</c:v>
                </c:pt>
                <c:pt idx="1496">
                  <c:v>test.1039</c:v>
                </c:pt>
                <c:pt idx="1497">
                  <c:v>test.1071</c:v>
                </c:pt>
                <c:pt idx="1498">
                  <c:v>test.1142</c:v>
                </c:pt>
                <c:pt idx="1499">
                  <c:v>test.1147</c:v>
                </c:pt>
                <c:pt idx="1500">
                  <c:v>test.1167</c:v>
                </c:pt>
                <c:pt idx="1501">
                  <c:v>test.1188</c:v>
                </c:pt>
                <c:pt idx="1502">
                  <c:v>test.1226</c:v>
                </c:pt>
                <c:pt idx="1503">
                  <c:v>test.1255</c:v>
                </c:pt>
                <c:pt idx="1504">
                  <c:v>test.1286</c:v>
                </c:pt>
                <c:pt idx="1505">
                  <c:v>test.1323</c:v>
                </c:pt>
                <c:pt idx="1506">
                  <c:v>test.1324</c:v>
                </c:pt>
                <c:pt idx="1507">
                  <c:v>test.1331</c:v>
                </c:pt>
                <c:pt idx="1508">
                  <c:v>test.1337</c:v>
                </c:pt>
                <c:pt idx="1509">
                  <c:v>test.1391</c:v>
                </c:pt>
                <c:pt idx="1510">
                  <c:v>test.1407</c:v>
                </c:pt>
                <c:pt idx="1511">
                  <c:v>test.1435</c:v>
                </c:pt>
                <c:pt idx="1512">
                  <c:v>test.1467</c:v>
                </c:pt>
                <c:pt idx="1513">
                  <c:v>test.1473</c:v>
                </c:pt>
                <c:pt idx="1514">
                  <c:v>test.1517</c:v>
                </c:pt>
                <c:pt idx="1515">
                  <c:v>test.1526</c:v>
                </c:pt>
                <c:pt idx="1516">
                  <c:v>test.1527</c:v>
                </c:pt>
                <c:pt idx="1517">
                  <c:v>test.1555</c:v>
                </c:pt>
                <c:pt idx="1518">
                  <c:v>test.1556</c:v>
                </c:pt>
                <c:pt idx="1519">
                  <c:v>test.1571</c:v>
                </c:pt>
                <c:pt idx="1520">
                  <c:v>test.1592</c:v>
                </c:pt>
                <c:pt idx="1521">
                  <c:v>test.1619</c:v>
                </c:pt>
                <c:pt idx="1522">
                  <c:v>test.1662</c:v>
                </c:pt>
                <c:pt idx="1523">
                  <c:v>test.1715</c:v>
                </c:pt>
                <c:pt idx="1524">
                  <c:v>test.1738</c:v>
                </c:pt>
                <c:pt idx="1525">
                  <c:v>test.1784</c:v>
                </c:pt>
                <c:pt idx="1526">
                  <c:v>test.1829</c:v>
                </c:pt>
                <c:pt idx="1527">
                  <c:v>test.1860</c:v>
                </c:pt>
                <c:pt idx="1528">
                  <c:v>test.1932</c:v>
                </c:pt>
                <c:pt idx="1529">
                  <c:v>test.1946</c:v>
                </c:pt>
                <c:pt idx="1530">
                  <c:v>test.1957</c:v>
                </c:pt>
                <c:pt idx="1531">
                  <c:v>test.27</c:v>
                </c:pt>
                <c:pt idx="1532">
                  <c:v>test.44</c:v>
                </c:pt>
                <c:pt idx="1533">
                  <c:v>test.46</c:v>
                </c:pt>
                <c:pt idx="1534">
                  <c:v>test.62</c:v>
                </c:pt>
                <c:pt idx="1535">
                  <c:v>test.88</c:v>
                </c:pt>
                <c:pt idx="1536">
                  <c:v>test.90</c:v>
                </c:pt>
                <c:pt idx="1537">
                  <c:v>test.159</c:v>
                </c:pt>
                <c:pt idx="1538">
                  <c:v>test.184</c:v>
                </c:pt>
                <c:pt idx="1539">
                  <c:v>test.222</c:v>
                </c:pt>
                <c:pt idx="1540">
                  <c:v>test.260</c:v>
                </c:pt>
                <c:pt idx="1541">
                  <c:v>test.313</c:v>
                </c:pt>
                <c:pt idx="1542">
                  <c:v>test.506</c:v>
                </c:pt>
                <c:pt idx="1543">
                  <c:v>test.542</c:v>
                </c:pt>
                <c:pt idx="1544">
                  <c:v>test.584</c:v>
                </c:pt>
                <c:pt idx="1545">
                  <c:v>test.588</c:v>
                </c:pt>
                <c:pt idx="1546">
                  <c:v>test.594</c:v>
                </c:pt>
                <c:pt idx="1547">
                  <c:v>test.664</c:v>
                </c:pt>
                <c:pt idx="1548">
                  <c:v>test.686</c:v>
                </c:pt>
                <c:pt idx="1549">
                  <c:v>test.715</c:v>
                </c:pt>
                <c:pt idx="1550">
                  <c:v>test.718</c:v>
                </c:pt>
                <c:pt idx="1551">
                  <c:v>test.760</c:v>
                </c:pt>
                <c:pt idx="1552">
                  <c:v>test.770</c:v>
                </c:pt>
                <c:pt idx="1553">
                  <c:v>test.789</c:v>
                </c:pt>
                <c:pt idx="1554">
                  <c:v>test.862</c:v>
                </c:pt>
                <c:pt idx="1555">
                  <c:v>test.864</c:v>
                </c:pt>
                <c:pt idx="1556">
                  <c:v>test.891</c:v>
                </c:pt>
                <c:pt idx="1557">
                  <c:v>test.912</c:v>
                </c:pt>
                <c:pt idx="1558">
                  <c:v>test.914</c:v>
                </c:pt>
                <c:pt idx="1559">
                  <c:v>test.923</c:v>
                </c:pt>
                <c:pt idx="1560">
                  <c:v>test.962</c:v>
                </c:pt>
                <c:pt idx="1561">
                  <c:v>test.982</c:v>
                </c:pt>
                <c:pt idx="1562">
                  <c:v>test.1005</c:v>
                </c:pt>
                <c:pt idx="1563">
                  <c:v>test.1018</c:v>
                </c:pt>
                <c:pt idx="1564">
                  <c:v>test.1025</c:v>
                </c:pt>
                <c:pt idx="1565">
                  <c:v>test.1037</c:v>
                </c:pt>
                <c:pt idx="1566">
                  <c:v>test.1044</c:v>
                </c:pt>
                <c:pt idx="1567">
                  <c:v>test.1082</c:v>
                </c:pt>
                <c:pt idx="1568">
                  <c:v>test.1274</c:v>
                </c:pt>
                <c:pt idx="1569">
                  <c:v>test.1279</c:v>
                </c:pt>
                <c:pt idx="1570">
                  <c:v>test.1305</c:v>
                </c:pt>
                <c:pt idx="1571">
                  <c:v>test.1360</c:v>
                </c:pt>
                <c:pt idx="1572">
                  <c:v>test.1394</c:v>
                </c:pt>
                <c:pt idx="1573">
                  <c:v>test.1403</c:v>
                </c:pt>
                <c:pt idx="1574">
                  <c:v>test.1469</c:v>
                </c:pt>
                <c:pt idx="1575">
                  <c:v>test.1491</c:v>
                </c:pt>
                <c:pt idx="1576">
                  <c:v>test.1493</c:v>
                </c:pt>
                <c:pt idx="1577">
                  <c:v>test.1528</c:v>
                </c:pt>
                <c:pt idx="1578">
                  <c:v>test.1533</c:v>
                </c:pt>
                <c:pt idx="1579">
                  <c:v>test.1566</c:v>
                </c:pt>
                <c:pt idx="1580">
                  <c:v>test.1569</c:v>
                </c:pt>
                <c:pt idx="1581">
                  <c:v>test.1610</c:v>
                </c:pt>
                <c:pt idx="1582">
                  <c:v>test.1634</c:v>
                </c:pt>
                <c:pt idx="1583">
                  <c:v>test.1650</c:v>
                </c:pt>
                <c:pt idx="1584">
                  <c:v>test.1681</c:v>
                </c:pt>
                <c:pt idx="1585">
                  <c:v>test.1721</c:v>
                </c:pt>
                <c:pt idx="1586">
                  <c:v>test.1751</c:v>
                </c:pt>
                <c:pt idx="1587">
                  <c:v>test.1765</c:v>
                </c:pt>
                <c:pt idx="1588">
                  <c:v>test.1802</c:v>
                </c:pt>
                <c:pt idx="1589">
                  <c:v>test.1816</c:v>
                </c:pt>
                <c:pt idx="1590">
                  <c:v>test.1822</c:v>
                </c:pt>
                <c:pt idx="1591">
                  <c:v>test.1824</c:v>
                </c:pt>
                <c:pt idx="1592">
                  <c:v>test.1912</c:v>
                </c:pt>
                <c:pt idx="1593">
                  <c:v>test.1915</c:v>
                </c:pt>
                <c:pt idx="1594">
                  <c:v>test.1941</c:v>
                </c:pt>
                <c:pt idx="1595">
                  <c:v>test.1955</c:v>
                </c:pt>
                <c:pt idx="1596">
                  <c:v>test.1994</c:v>
                </c:pt>
                <c:pt idx="1597">
                  <c:v>test.26</c:v>
                </c:pt>
                <c:pt idx="1598">
                  <c:v>test.80</c:v>
                </c:pt>
                <c:pt idx="1599">
                  <c:v>test.134</c:v>
                </c:pt>
                <c:pt idx="1600">
                  <c:v>test.175</c:v>
                </c:pt>
                <c:pt idx="1601">
                  <c:v>test.212</c:v>
                </c:pt>
                <c:pt idx="1602">
                  <c:v>test.219</c:v>
                </c:pt>
                <c:pt idx="1603">
                  <c:v>test.281</c:v>
                </c:pt>
                <c:pt idx="1604">
                  <c:v>test.288</c:v>
                </c:pt>
                <c:pt idx="1605">
                  <c:v>test.317</c:v>
                </c:pt>
                <c:pt idx="1606">
                  <c:v>test.318</c:v>
                </c:pt>
                <c:pt idx="1607">
                  <c:v>test.334</c:v>
                </c:pt>
                <c:pt idx="1608">
                  <c:v>test.337</c:v>
                </c:pt>
                <c:pt idx="1609">
                  <c:v>test.363</c:v>
                </c:pt>
                <c:pt idx="1610">
                  <c:v>test.383</c:v>
                </c:pt>
                <c:pt idx="1611">
                  <c:v>test.404</c:v>
                </c:pt>
                <c:pt idx="1612">
                  <c:v>test.426</c:v>
                </c:pt>
                <c:pt idx="1613">
                  <c:v>test.435</c:v>
                </c:pt>
                <c:pt idx="1614">
                  <c:v>test.436</c:v>
                </c:pt>
                <c:pt idx="1615">
                  <c:v>test.444</c:v>
                </c:pt>
                <c:pt idx="1616">
                  <c:v>test.529</c:v>
                </c:pt>
                <c:pt idx="1617">
                  <c:v>test.599</c:v>
                </c:pt>
                <c:pt idx="1618">
                  <c:v>test.617</c:v>
                </c:pt>
                <c:pt idx="1619">
                  <c:v>test.711</c:v>
                </c:pt>
                <c:pt idx="1620">
                  <c:v>test.795</c:v>
                </c:pt>
                <c:pt idx="1621">
                  <c:v>test.868</c:v>
                </c:pt>
                <c:pt idx="1622">
                  <c:v>test.960</c:v>
                </c:pt>
                <c:pt idx="1623">
                  <c:v>test.968</c:v>
                </c:pt>
                <c:pt idx="1624">
                  <c:v>test.1069</c:v>
                </c:pt>
                <c:pt idx="1625">
                  <c:v>test.1087</c:v>
                </c:pt>
                <c:pt idx="1626">
                  <c:v>test.1116</c:v>
                </c:pt>
                <c:pt idx="1627">
                  <c:v>test.1125</c:v>
                </c:pt>
                <c:pt idx="1628">
                  <c:v>test.1218</c:v>
                </c:pt>
                <c:pt idx="1629">
                  <c:v>test.1237</c:v>
                </c:pt>
                <c:pt idx="1630">
                  <c:v>test.1266</c:v>
                </c:pt>
                <c:pt idx="1631">
                  <c:v>test.1285</c:v>
                </c:pt>
                <c:pt idx="1632">
                  <c:v>test.1300</c:v>
                </c:pt>
                <c:pt idx="1633">
                  <c:v>test.1330</c:v>
                </c:pt>
                <c:pt idx="1634">
                  <c:v>test.1429</c:v>
                </c:pt>
                <c:pt idx="1635">
                  <c:v>test.1458</c:v>
                </c:pt>
                <c:pt idx="1636">
                  <c:v>test.1593</c:v>
                </c:pt>
                <c:pt idx="1637">
                  <c:v>test.1604</c:v>
                </c:pt>
                <c:pt idx="1638">
                  <c:v>test.1767</c:v>
                </c:pt>
                <c:pt idx="1639">
                  <c:v>test.1869</c:v>
                </c:pt>
                <c:pt idx="1640">
                  <c:v>test.1907</c:v>
                </c:pt>
                <c:pt idx="1641">
                  <c:v>test.1927</c:v>
                </c:pt>
                <c:pt idx="1642">
                  <c:v>test.2</c:v>
                </c:pt>
                <c:pt idx="1643">
                  <c:v>test.32</c:v>
                </c:pt>
                <c:pt idx="1644">
                  <c:v>test.45</c:v>
                </c:pt>
                <c:pt idx="1645">
                  <c:v>test.77</c:v>
                </c:pt>
                <c:pt idx="1646">
                  <c:v>test.87</c:v>
                </c:pt>
                <c:pt idx="1647">
                  <c:v>test.155</c:v>
                </c:pt>
                <c:pt idx="1648">
                  <c:v>test.209</c:v>
                </c:pt>
                <c:pt idx="1649">
                  <c:v>test.228</c:v>
                </c:pt>
                <c:pt idx="1650">
                  <c:v>test.265</c:v>
                </c:pt>
                <c:pt idx="1651">
                  <c:v>test.350</c:v>
                </c:pt>
                <c:pt idx="1652">
                  <c:v>test.389</c:v>
                </c:pt>
                <c:pt idx="1653">
                  <c:v>test.416</c:v>
                </c:pt>
                <c:pt idx="1654">
                  <c:v>test.448</c:v>
                </c:pt>
                <c:pt idx="1655">
                  <c:v>test.454</c:v>
                </c:pt>
                <c:pt idx="1656">
                  <c:v>test.476</c:v>
                </c:pt>
                <c:pt idx="1657">
                  <c:v>test.514</c:v>
                </c:pt>
                <c:pt idx="1658">
                  <c:v>test.532</c:v>
                </c:pt>
                <c:pt idx="1659">
                  <c:v>test.567</c:v>
                </c:pt>
                <c:pt idx="1660">
                  <c:v>test.618</c:v>
                </c:pt>
                <c:pt idx="1661">
                  <c:v>test.634</c:v>
                </c:pt>
                <c:pt idx="1662">
                  <c:v>test.673</c:v>
                </c:pt>
                <c:pt idx="1663">
                  <c:v>test.758</c:v>
                </c:pt>
                <c:pt idx="1664">
                  <c:v>test.799</c:v>
                </c:pt>
                <c:pt idx="1665">
                  <c:v>test.801</c:v>
                </c:pt>
                <c:pt idx="1666">
                  <c:v>test.938</c:v>
                </c:pt>
                <c:pt idx="1667">
                  <c:v>test.971</c:v>
                </c:pt>
                <c:pt idx="1668">
                  <c:v>test.983</c:v>
                </c:pt>
                <c:pt idx="1669">
                  <c:v>test.993</c:v>
                </c:pt>
                <c:pt idx="1670">
                  <c:v>test.996</c:v>
                </c:pt>
                <c:pt idx="1671">
                  <c:v>test.1022</c:v>
                </c:pt>
                <c:pt idx="1672">
                  <c:v>test.1041</c:v>
                </c:pt>
                <c:pt idx="1673">
                  <c:v>test.1056</c:v>
                </c:pt>
                <c:pt idx="1674">
                  <c:v>test.1057</c:v>
                </c:pt>
                <c:pt idx="1675">
                  <c:v>test.1066</c:v>
                </c:pt>
                <c:pt idx="1676">
                  <c:v>test.1111</c:v>
                </c:pt>
                <c:pt idx="1677">
                  <c:v>test.1134</c:v>
                </c:pt>
                <c:pt idx="1678">
                  <c:v>test.1155</c:v>
                </c:pt>
                <c:pt idx="1679">
                  <c:v>test.1165</c:v>
                </c:pt>
                <c:pt idx="1680">
                  <c:v>test.1206</c:v>
                </c:pt>
                <c:pt idx="1681">
                  <c:v>test.1243</c:v>
                </c:pt>
                <c:pt idx="1682">
                  <c:v>test.1267</c:v>
                </c:pt>
                <c:pt idx="1683">
                  <c:v>test.1277</c:v>
                </c:pt>
                <c:pt idx="1684">
                  <c:v>test.1374</c:v>
                </c:pt>
                <c:pt idx="1685">
                  <c:v>test.1386</c:v>
                </c:pt>
                <c:pt idx="1686">
                  <c:v>test.1421</c:v>
                </c:pt>
                <c:pt idx="1687">
                  <c:v>test.1446</c:v>
                </c:pt>
                <c:pt idx="1688">
                  <c:v>test.1456</c:v>
                </c:pt>
                <c:pt idx="1689">
                  <c:v>test.1475</c:v>
                </c:pt>
                <c:pt idx="1690">
                  <c:v>test.1488</c:v>
                </c:pt>
                <c:pt idx="1691">
                  <c:v>test.1496</c:v>
                </c:pt>
                <c:pt idx="1692">
                  <c:v>test.1629</c:v>
                </c:pt>
                <c:pt idx="1693">
                  <c:v>test.1641</c:v>
                </c:pt>
                <c:pt idx="1694">
                  <c:v>test.1683</c:v>
                </c:pt>
                <c:pt idx="1695">
                  <c:v>test.1729</c:v>
                </c:pt>
                <c:pt idx="1696">
                  <c:v>test.1772</c:v>
                </c:pt>
                <c:pt idx="1697">
                  <c:v>test.1777</c:v>
                </c:pt>
                <c:pt idx="1698">
                  <c:v>test.1923</c:v>
                </c:pt>
                <c:pt idx="1699">
                  <c:v>test.1943</c:v>
                </c:pt>
                <c:pt idx="1700">
                  <c:v>test.1983</c:v>
                </c:pt>
                <c:pt idx="1701">
                  <c:v>test.1997</c:v>
                </c:pt>
                <c:pt idx="1702">
                  <c:v>test.23</c:v>
                </c:pt>
                <c:pt idx="1703">
                  <c:v>test.55</c:v>
                </c:pt>
                <c:pt idx="1704">
                  <c:v>test.75</c:v>
                </c:pt>
                <c:pt idx="1705">
                  <c:v>test.139</c:v>
                </c:pt>
                <c:pt idx="1706">
                  <c:v>test.199</c:v>
                </c:pt>
                <c:pt idx="1707">
                  <c:v>test.277</c:v>
                </c:pt>
                <c:pt idx="1708">
                  <c:v>test.349</c:v>
                </c:pt>
                <c:pt idx="1709">
                  <c:v>test.421</c:v>
                </c:pt>
                <c:pt idx="1710">
                  <c:v>test.471</c:v>
                </c:pt>
                <c:pt idx="1711">
                  <c:v>test.501</c:v>
                </c:pt>
                <c:pt idx="1712">
                  <c:v>test.626</c:v>
                </c:pt>
                <c:pt idx="1713">
                  <c:v>test.656</c:v>
                </c:pt>
                <c:pt idx="1714">
                  <c:v>test.659</c:v>
                </c:pt>
                <c:pt idx="1715">
                  <c:v>test.719</c:v>
                </c:pt>
                <c:pt idx="1716">
                  <c:v>test.841</c:v>
                </c:pt>
                <c:pt idx="1717">
                  <c:v>test.941</c:v>
                </c:pt>
                <c:pt idx="1718">
                  <c:v>test.957</c:v>
                </c:pt>
                <c:pt idx="1719">
                  <c:v>test.1014</c:v>
                </c:pt>
                <c:pt idx="1720">
                  <c:v>test.1108</c:v>
                </c:pt>
                <c:pt idx="1721">
                  <c:v>test.1129</c:v>
                </c:pt>
                <c:pt idx="1722">
                  <c:v>test.1173</c:v>
                </c:pt>
                <c:pt idx="1723">
                  <c:v>test.1318</c:v>
                </c:pt>
                <c:pt idx="1724">
                  <c:v>test.1322</c:v>
                </c:pt>
                <c:pt idx="1725">
                  <c:v>test.1365</c:v>
                </c:pt>
                <c:pt idx="1726">
                  <c:v>test.1400</c:v>
                </c:pt>
                <c:pt idx="1727">
                  <c:v>test.1514</c:v>
                </c:pt>
                <c:pt idx="1728">
                  <c:v>test.1552</c:v>
                </c:pt>
                <c:pt idx="1729">
                  <c:v>test.1564</c:v>
                </c:pt>
                <c:pt idx="1730">
                  <c:v>test.1584</c:v>
                </c:pt>
                <c:pt idx="1731">
                  <c:v>test.1602</c:v>
                </c:pt>
                <c:pt idx="1732">
                  <c:v>test.1654</c:v>
                </c:pt>
                <c:pt idx="1733">
                  <c:v>test.1659</c:v>
                </c:pt>
                <c:pt idx="1734">
                  <c:v>test.1668</c:v>
                </c:pt>
                <c:pt idx="1735">
                  <c:v>test.1693</c:v>
                </c:pt>
                <c:pt idx="1736">
                  <c:v>test.1707</c:v>
                </c:pt>
                <c:pt idx="1737">
                  <c:v>test.1842</c:v>
                </c:pt>
                <c:pt idx="1738">
                  <c:v>test.1929</c:v>
                </c:pt>
                <c:pt idx="1739">
                  <c:v>test.1977</c:v>
                </c:pt>
                <c:pt idx="1740">
                  <c:v>test.6</c:v>
                </c:pt>
                <c:pt idx="1741">
                  <c:v>test.53</c:v>
                </c:pt>
                <c:pt idx="1742">
                  <c:v>test.330</c:v>
                </c:pt>
                <c:pt idx="1743">
                  <c:v>test.341</c:v>
                </c:pt>
                <c:pt idx="1744">
                  <c:v>test.816</c:v>
                </c:pt>
                <c:pt idx="1745">
                  <c:v>test.833</c:v>
                </c:pt>
                <c:pt idx="1746">
                  <c:v>test.845</c:v>
                </c:pt>
                <c:pt idx="1747">
                  <c:v>test.859</c:v>
                </c:pt>
                <c:pt idx="1748">
                  <c:v>test.884</c:v>
                </c:pt>
                <c:pt idx="1749">
                  <c:v>test.939</c:v>
                </c:pt>
                <c:pt idx="1750">
                  <c:v>test.940</c:v>
                </c:pt>
                <c:pt idx="1751">
                  <c:v>test.987</c:v>
                </c:pt>
                <c:pt idx="1752">
                  <c:v>test.1196</c:v>
                </c:pt>
                <c:pt idx="1753">
                  <c:v>test.1406</c:v>
                </c:pt>
                <c:pt idx="1754">
                  <c:v>test.1430</c:v>
                </c:pt>
                <c:pt idx="1755">
                  <c:v>test.1506</c:v>
                </c:pt>
                <c:pt idx="1756">
                  <c:v>test.1518</c:v>
                </c:pt>
                <c:pt idx="1757">
                  <c:v>test.1536</c:v>
                </c:pt>
                <c:pt idx="1758">
                  <c:v>test.1547</c:v>
                </c:pt>
                <c:pt idx="1759">
                  <c:v>test.1839</c:v>
                </c:pt>
                <c:pt idx="1760">
                  <c:v>test.1908</c:v>
                </c:pt>
                <c:pt idx="1761">
                  <c:v>test.1933</c:v>
                </c:pt>
                <c:pt idx="1762">
                  <c:v>test.1934</c:v>
                </c:pt>
                <c:pt idx="1763">
                  <c:v>test.97</c:v>
                </c:pt>
                <c:pt idx="1764">
                  <c:v>test.129</c:v>
                </c:pt>
                <c:pt idx="1765">
                  <c:v>test.254</c:v>
                </c:pt>
                <c:pt idx="1766">
                  <c:v>test.469</c:v>
                </c:pt>
                <c:pt idx="1767">
                  <c:v>test.492</c:v>
                </c:pt>
                <c:pt idx="1768">
                  <c:v>test.499</c:v>
                </c:pt>
                <c:pt idx="1769">
                  <c:v>test.590</c:v>
                </c:pt>
                <c:pt idx="1770">
                  <c:v>test.658</c:v>
                </c:pt>
                <c:pt idx="1771">
                  <c:v>test.678</c:v>
                </c:pt>
                <c:pt idx="1772">
                  <c:v>test.978</c:v>
                </c:pt>
                <c:pt idx="1773">
                  <c:v>test.1392</c:v>
                </c:pt>
                <c:pt idx="1774">
                  <c:v>test.1557</c:v>
                </c:pt>
                <c:pt idx="1775">
                  <c:v>test.1728</c:v>
                </c:pt>
                <c:pt idx="1776">
                  <c:v>test.1841</c:v>
                </c:pt>
                <c:pt idx="1777">
                  <c:v>test.1882</c:v>
                </c:pt>
                <c:pt idx="1778">
                  <c:v>test.1935</c:v>
                </c:pt>
                <c:pt idx="1779">
                  <c:v>test.7</c:v>
                </c:pt>
                <c:pt idx="1780">
                  <c:v>test.72</c:v>
                </c:pt>
                <c:pt idx="1781">
                  <c:v>test.76</c:v>
                </c:pt>
                <c:pt idx="1782">
                  <c:v>test.85</c:v>
                </c:pt>
                <c:pt idx="1783">
                  <c:v>test.112</c:v>
                </c:pt>
                <c:pt idx="1784">
                  <c:v>test.302</c:v>
                </c:pt>
                <c:pt idx="1785">
                  <c:v>test.307</c:v>
                </c:pt>
                <c:pt idx="1786">
                  <c:v>test.536</c:v>
                </c:pt>
                <c:pt idx="1787">
                  <c:v>test.623</c:v>
                </c:pt>
                <c:pt idx="1788">
                  <c:v>test.730</c:v>
                </c:pt>
                <c:pt idx="1789">
                  <c:v>test.742</c:v>
                </c:pt>
                <c:pt idx="1790">
                  <c:v>test.871</c:v>
                </c:pt>
                <c:pt idx="1791">
                  <c:v>test.1000</c:v>
                </c:pt>
                <c:pt idx="1792">
                  <c:v>test.1030</c:v>
                </c:pt>
                <c:pt idx="1793">
                  <c:v>test.1068</c:v>
                </c:pt>
                <c:pt idx="1794">
                  <c:v>test.1092</c:v>
                </c:pt>
                <c:pt idx="1795">
                  <c:v>test.1176</c:v>
                </c:pt>
                <c:pt idx="1796">
                  <c:v>test.1195</c:v>
                </c:pt>
                <c:pt idx="1797">
                  <c:v>test.1364</c:v>
                </c:pt>
                <c:pt idx="1798">
                  <c:v>test.1444</c:v>
                </c:pt>
                <c:pt idx="1799">
                  <c:v>test.1461</c:v>
                </c:pt>
                <c:pt idx="1800">
                  <c:v>test.1487</c:v>
                </c:pt>
                <c:pt idx="1801">
                  <c:v>test.1591</c:v>
                </c:pt>
                <c:pt idx="1802">
                  <c:v>test.1664</c:v>
                </c:pt>
                <c:pt idx="1803">
                  <c:v>test.1795</c:v>
                </c:pt>
                <c:pt idx="1804">
                  <c:v>test.1853</c:v>
                </c:pt>
                <c:pt idx="1805">
                  <c:v>test.1981</c:v>
                </c:pt>
                <c:pt idx="1806">
                  <c:v>test.19</c:v>
                </c:pt>
                <c:pt idx="1807">
                  <c:v>test.64</c:v>
                </c:pt>
                <c:pt idx="1808">
                  <c:v>test.400</c:v>
                </c:pt>
                <c:pt idx="1809">
                  <c:v>test.531</c:v>
                </c:pt>
                <c:pt idx="1810">
                  <c:v>test.639</c:v>
                </c:pt>
                <c:pt idx="1811">
                  <c:v>test.703</c:v>
                </c:pt>
                <c:pt idx="1812">
                  <c:v>test.804</c:v>
                </c:pt>
                <c:pt idx="1813">
                  <c:v>test.807</c:v>
                </c:pt>
                <c:pt idx="1814">
                  <c:v>test.1094</c:v>
                </c:pt>
                <c:pt idx="1815">
                  <c:v>test.1438</c:v>
                </c:pt>
                <c:pt idx="1816">
                  <c:v>test.1553</c:v>
                </c:pt>
                <c:pt idx="1817">
                  <c:v>test.1622</c:v>
                </c:pt>
                <c:pt idx="1818">
                  <c:v>test.1632</c:v>
                </c:pt>
                <c:pt idx="1819">
                  <c:v>test.1864</c:v>
                </c:pt>
                <c:pt idx="1820">
                  <c:v>test.1871</c:v>
                </c:pt>
                <c:pt idx="1821">
                  <c:v>test.1909</c:v>
                </c:pt>
                <c:pt idx="1822">
                  <c:v>test.12</c:v>
                </c:pt>
                <c:pt idx="1823">
                  <c:v>test.48</c:v>
                </c:pt>
                <c:pt idx="1824">
                  <c:v>test.193</c:v>
                </c:pt>
                <c:pt idx="1825">
                  <c:v>test.505</c:v>
                </c:pt>
                <c:pt idx="1826">
                  <c:v>test.519</c:v>
                </c:pt>
                <c:pt idx="1827">
                  <c:v>test.624</c:v>
                </c:pt>
                <c:pt idx="1828">
                  <c:v>test.649</c:v>
                </c:pt>
                <c:pt idx="1829">
                  <c:v>test.809</c:v>
                </c:pt>
                <c:pt idx="1830">
                  <c:v>test.1055</c:v>
                </c:pt>
                <c:pt idx="1831">
                  <c:v>test.1611</c:v>
                </c:pt>
                <c:pt idx="1832">
                  <c:v>test.1706</c:v>
                </c:pt>
                <c:pt idx="1833">
                  <c:v>test.1753</c:v>
                </c:pt>
                <c:pt idx="1834">
                  <c:v>test.336</c:v>
                </c:pt>
                <c:pt idx="1835">
                  <c:v>test.842</c:v>
                </c:pt>
                <c:pt idx="1836">
                  <c:v>test.878</c:v>
                </c:pt>
                <c:pt idx="1837">
                  <c:v>test.879</c:v>
                </c:pt>
                <c:pt idx="1838">
                  <c:v>test.1192</c:v>
                </c:pt>
                <c:pt idx="1839">
                  <c:v>test.1204</c:v>
                </c:pt>
                <c:pt idx="1840">
                  <c:v>test.1559</c:v>
                </c:pt>
                <c:pt idx="1841">
                  <c:v>test.1596</c:v>
                </c:pt>
                <c:pt idx="1842">
                  <c:v>test.1714</c:v>
                </c:pt>
                <c:pt idx="1843">
                  <c:v>test.1873</c:v>
                </c:pt>
                <c:pt idx="1844">
                  <c:v>test.1885</c:v>
                </c:pt>
                <c:pt idx="1845">
                  <c:v>test.230</c:v>
                </c:pt>
                <c:pt idx="1846">
                  <c:v>test.441</c:v>
                </c:pt>
                <c:pt idx="1847">
                  <c:v>test.714</c:v>
                </c:pt>
                <c:pt idx="1848">
                  <c:v>test.759</c:v>
                </c:pt>
                <c:pt idx="1849">
                  <c:v>test.1160</c:v>
                </c:pt>
                <c:pt idx="1850">
                  <c:v>test.1398</c:v>
                </c:pt>
                <c:pt idx="1851">
                  <c:v>test.1492</c:v>
                </c:pt>
                <c:pt idx="1852">
                  <c:v>test.1719</c:v>
                </c:pt>
                <c:pt idx="1853">
                  <c:v>test.1742</c:v>
                </c:pt>
                <c:pt idx="1854">
                  <c:v>test.1743</c:v>
                </c:pt>
                <c:pt idx="1855">
                  <c:v>test.242</c:v>
                </c:pt>
                <c:pt idx="1856">
                  <c:v>test.304</c:v>
                </c:pt>
                <c:pt idx="1857">
                  <c:v>test.803</c:v>
                </c:pt>
                <c:pt idx="1858">
                  <c:v>test.1483</c:v>
                </c:pt>
                <c:pt idx="1859">
                  <c:v>test.1926</c:v>
                </c:pt>
                <c:pt idx="1860">
                  <c:v>test.1984</c:v>
                </c:pt>
                <c:pt idx="1861">
                  <c:v>test.246</c:v>
                </c:pt>
                <c:pt idx="1862">
                  <c:v>test.548</c:v>
                </c:pt>
                <c:pt idx="1863">
                  <c:v>test.648</c:v>
                </c:pt>
                <c:pt idx="1864">
                  <c:v>test.716</c:v>
                </c:pt>
                <c:pt idx="1865">
                  <c:v>test.791</c:v>
                </c:pt>
                <c:pt idx="1866">
                  <c:v>test.834</c:v>
                </c:pt>
                <c:pt idx="1867">
                  <c:v>test.1146</c:v>
                </c:pt>
                <c:pt idx="1868">
                  <c:v>test.1232</c:v>
                </c:pt>
                <c:pt idx="1869">
                  <c:v>test.1377</c:v>
                </c:pt>
                <c:pt idx="1870">
                  <c:v>test.1415</c:v>
                </c:pt>
                <c:pt idx="1871">
                  <c:v>test.82</c:v>
                </c:pt>
                <c:pt idx="1872">
                  <c:v>test.161</c:v>
                </c:pt>
                <c:pt idx="1873">
                  <c:v>test.171</c:v>
                </c:pt>
                <c:pt idx="1874">
                  <c:v>test.269</c:v>
                </c:pt>
                <c:pt idx="1875">
                  <c:v>test.445</c:v>
                </c:pt>
                <c:pt idx="1876">
                  <c:v>test.593</c:v>
                </c:pt>
                <c:pt idx="1877">
                  <c:v>test.696</c:v>
                </c:pt>
                <c:pt idx="1878">
                  <c:v>test.806</c:v>
                </c:pt>
                <c:pt idx="1879">
                  <c:v>test.1026</c:v>
                </c:pt>
                <c:pt idx="1880">
                  <c:v>test.1189</c:v>
                </c:pt>
                <c:pt idx="1881">
                  <c:v>test.1614</c:v>
                </c:pt>
                <c:pt idx="1882">
                  <c:v>test.1616</c:v>
                </c:pt>
                <c:pt idx="1883">
                  <c:v>test.1701</c:v>
                </c:pt>
                <c:pt idx="1884">
                  <c:v>test.1809</c:v>
                </c:pt>
                <c:pt idx="1885">
                  <c:v>test.18</c:v>
                </c:pt>
                <c:pt idx="1886">
                  <c:v>test.311</c:v>
                </c:pt>
                <c:pt idx="1887">
                  <c:v>test.419</c:v>
                </c:pt>
                <c:pt idx="1888">
                  <c:v>test.819</c:v>
                </c:pt>
                <c:pt idx="1889">
                  <c:v>test.1263</c:v>
                </c:pt>
                <c:pt idx="1890">
                  <c:v>test.1385</c:v>
                </c:pt>
                <c:pt idx="1891">
                  <c:v>test.1410</c:v>
                </c:pt>
                <c:pt idx="1892">
                  <c:v>test.95</c:v>
                </c:pt>
                <c:pt idx="1893">
                  <c:v>test.627</c:v>
                </c:pt>
                <c:pt idx="1894">
                  <c:v>test.749</c:v>
                </c:pt>
                <c:pt idx="1895">
                  <c:v>test.1100</c:v>
                </c:pt>
                <c:pt idx="1896">
                  <c:v>test.1127</c:v>
                </c:pt>
                <c:pt idx="1897">
                  <c:v>test.1359</c:v>
                </c:pt>
                <c:pt idx="1898">
                  <c:v>test.1712</c:v>
                </c:pt>
                <c:pt idx="1899">
                  <c:v>test.1799</c:v>
                </c:pt>
                <c:pt idx="1900">
                  <c:v>test.202</c:v>
                </c:pt>
                <c:pt idx="1901">
                  <c:v>test.495</c:v>
                </c:pt>
                <c:pt idx="1902">
                  <c:v>test.796</c:v>
                </c:pt>
                <c:pt idx="1903">
                  <c:v>test.924</c:v>
                </c:pt>
                <c:pt idx="1904">
                  <c:v>test.994</c:v>
                </c:pt>
                <c:pt idx="1905">
                  <c:v>test.1065</c:v>
                </c:pt>
                <c:pt idx="1906">
                  <c:v>test.1350</c:v>
                </c:pt>
                <c:pt idx="1907">
                  <c:v>test.1511</c:v>
                </c:pt>
                <c:pt idx="1908">
                  <c:v>test.1609</c:v>
                </c:pt>
                <c:pt idx="1909">
                  <c:v>test.1956</c:v>
                </c:pt>
                <c:pt idx="1910">
                  <c:v>test.102</c:v>
                </c:pt>
                <c:pt idx="1911">
                  <c:v>test.401</c:v>
                </c:pt>
                <c:pt idx="1912">
                  <c:v>test.724</c:v>
                </c:pt>
                <c:pt idx="1913">
                  <c:v>test.797</c:v>
                </c:pt>
                <c:pt idx="1914">
                  <c:v>test.904</c:v>
                </c:pt>
                <c:pt idx="1915">
                  <c:v>test.192</c:v>
                </c:pt>
                <c:pt idx="1916">
                  <c:v>test.327</c:v>
                </c:pt>
                <c:pt idx="1917">
                  <c:v>test.340</c:v>
                </c:pt>
                <c:pt idx="1918">
                  <c:v>test.1050</c:v>
                </c:pt>
                <c:pt idx="1919">
                  <c:v>test.1352</c:v>
                </c:pt>
                <c:pt idx="1920">
                  <c:v>test.1369</c:v>
                </c:pt>
                <c:pt idx="1921">
                  <c:v>test.1512</c:v>
                </c:pt>
                <c:pt idx="1922">
                  <c:v>test.263</c:v>
                </c:pt>
                <c:pt idx="1923">
                  <c:v>test.550</c:v>
                </c:pt>
                <c:pt idx="1924">
                  <c:v>test.605</c:v>
                </c:pt>
                <c:pt idx="1925">
                  <c:v>test.665</c:v>
                </c:pt>
                <c:pt idx="1926">
                  <c:v>test.849</c:v>
                </c:pt>
                <c:pt idx="1927">
                  <c:v>test.1390</c:v>
                </c:pt>
                <c:pt idx="1928">
                  <c:v>test.1708</c:v>
                </c:pt>
                <c:pt idx="1929">
                  <c:v>test.411</c:v>
                </c:pt>
                <c:pt idx="1930">
                  <c:v>test.930</c:v>
                </c:pt>
                <c:pt idx="1931">
                  <c:v>test.1013</c:v>
                </c:pt>
                <c:pt idx="1932">
                  <c:v>test.1178</c:v>
                </c:pt>
                <c:pt idx="1933">
                  <c:v>test.1836</c:v>
                </c:pt>
                <c:pt idx="1934">
                  <c:v>test.272</c:v>
                </c:pt>
                <c:pt idx="1935">
                  <c:v>test.286</c:v>
                </c:pt>
                <c:pt idx="1936">
                  <c:v>test.1003</c:v>
                </c:pt>
                <c:pt idx="1937">
                  <c:v>test.1382</c:v>
                </c:pt>
                <c:pt idx="1938">
                  <c:v>test.1940</c:v>
                </c:pt>
                <c:pt idx="1939">
                  <c:v>test.1001</c:v>
                </c:pt>
                <c:pt idx="1940">
                  <c:v>test.398</c:v>
                </c:pt>
                <c:pt idx="1941">
                  <c:v>test.592</c:v>
                </c:pt>
                <c:pt idx="1942">
                  <c:v>test.743</c:v>
                </c:pt>
                <c:pt idx="1943">
                  <c:v>test.508</c:v>
                </c:pt>
                <c:pt idx="1944">
                  <c:v>test.1717</c:v>
                </c:pt>
                <c:pt idx="1945">
                  <c:v>test.241</c:v>
                </c:pt>
                <c:pt idx="1946">
                  <c:v>test.461</c:v>
                </c:pt>
                <c:pt idx="1947">
                  <c:v>test.1587</c:v>
                </c:pt>
                <c:pt idx="1948">
                  <c:v>test.96</c:v>
                </c:pt>
                <c:pt idx="1949">
                  <c:v>test.1294</c:v>
                </c:pt>
                <c:pt idx="1950">
                  <c:v>test.58</c:v>
                </c:pt>
                <c:pt idx="1951">
                  <c:v>test.933</c:v>
                </c:pt>
                <c:pt idx="1952">
                  <c:v>test.338</c:v>
                </c:pt>
                <c:pt idx="1953">
                  <c:v>test.1758</c:v>
                </c:pt>
                <c:pt idx="1954">
                  <c:v>test.1911</c:v>
                </c:pt>
                <c:pt idx="1955">
                  <c:v>test.226</c:v>
                </c:pt>
                <c:pt idx="1956">
                  <c:v>test.386</c:v>
                </c:pt>
                <c:pt idx="1957">
                  <c:v>test.485</c:v>
                </c:pt>
                <c:pt idx="1958">
                  <c:v>test.1241</c:v>
                </c:pt>
                <c:pt idx="1959">
                  <c:v>test.174</c:v>
                </c:pt>
                <c:pt idx="1960">
                  <c:v>test.1633</c:v>
                </c:pt>
                <c:pt idx="1961">
                  <c:v>test.1796</c:v>
                </c:pt>
                <c:pt idx="1962">
                  <c:v>test.28</c:v>
                </c:pt>
                <c:pt idx="1963">
                  <c:v>test.256</c:v>
                </c:pt>
                <c:pt idx="1964">
                  <c:v>test.708</c:v>
                </c:pt>
                <c:pt idx="1965">
                  <c:v>test.1035</c:v>
                </c:pt>
                <c:pt idx="1966">
                  <c:v>test.1327</c:v>
                </c:pt>
                <c:pt idx="1967">
                  <c:v>test.523</c:v>
                </c:pt>
                <c:pt idx="1968">
                  <c:v>test.751</c:v>
                </c:pt>
                <c:pt idx="1969">
                  <c:v>test.890</c:v>
                </c:pt>
                <c:pt idx="1970">
                  <c:v>test.1231</c:v>
                </c:pt>
                <c:pt idx="1971">
                  <c:v>test.1298</c:v>
                </c:pt>
                <c:pt idx="1972">
                  <c:v>test.1755</c:v>
                </c:pt>
                <c:pt idx="1973">
                  <c:v>test.315</c:v>
                </c:pt>
                <c:pt idx="1974">
                  <c:v>test.1980</c:v>
                </c:pt>
                <c:pt idx="1975">
                  <c:v>test.86</c:v>
                </c:pt>
                <c:pt idx="1976">
                  <c:v>test.220</c:v>
                </c:pt>
                <c:pt idx="1977">
                  <c:v>test.1169</c:v>
                </c:pt>
                <c:pt idx="1978">
                  <c:v>test.1236</c:v>
                </c:pt>
                <c:pt idx="1979">
                  <c:v>test.1499</c:v>
                </c:pt>
                <c:pt idx="1980">
                  <c:v>test.1970</c:v>
                </c:pt>
                <c:pt idx="1981">
                  <c:v>test.823</c:v>
                </c:pt>
                <c:pt idx="1982">
                  <c:v>test.951</c:v>
                </c:pt>
                <c:pt idx="1983">
                  <c:v>test.1010</c:v>
                </c:pt>
                <c:pt idx="1984">
                  <c:v>test.4</c:v>
                </c:pt>
                <c:pt idx="1985">
                  <c:v>test.534</c:v>
                </c:pt>
                <c:pt idx="1986">
                  <c:v>test.73</c:v>
                </c:pt>
                <c:pt idx="1987">
                  <c:v>test.229</c:v>
                </c:pt>
                <c:pt idx="1988">
                  <c:v>test.964</c:v>
                </c:pt>
                <c:pt idx="1989">
                  <c:v>test.1207</c:v>
                </c:pt>
                <c:pt idx="1990">
                  <c:v>test.1959</c:v>
                </c:pt>
                <c:pt idx="1991">
                  <c:v>test.1972</c:v>
                </c:pt>
                <c:pt idx="1992">
                  <c:v>test.735</c:v>
                </c:pt>
                <c:pt idx="1993">
                  <c:v>test.1119</c:v>
                </c:pt>
                <c:pt idx="1994">
                  <c:v>test.1976</c:v>
                </c:pt>
                <c:pt idx="1995">
                  <c:v>test.156</c:v>
                </c:pt>
                <c:pt idx="1996">
                  <c:v>test.481</c:v>
                </c:pt>
                <c:pt idx="1997">
                  <c:v>test.1042</c:v>
                </c:pt>
                <c:pt idx="1998">
                  <c:v>test.1736</c:v>
                </c:pt>
                <c:pt idx="1999">
                  <c:v>test.1780</c:v>
                </c:pt>
              </c:strCache>
            </c:strRef>
          </c:cat>
          <c:val>
            <c:numRef>
              <c:f>AllWinrateVSRandom!$G$1:$G$2000</c:f>
              <c:numCache>
                <c:formatCode>General</c:formatCode>
                <c:ptCount val="20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numCache>
            </c:numRef>
          </c:val>
        </c:ser>
        <c:ser>
          <c:idx val="3"/>
          <c:order val="3"/>
          <c:spPr>
            <a:solidFill>
              <a:srgbClr val="FF0000"/>
            </a:solidFill>
            <a:ln>
              <a:noFill/>
            </a:ln>
            <a:effectLst/>
          </c:spPr>
          <c:invertIfNegative val="0"/>
          <c:cat>
            <c:strRef>
              <c:f>AllWinrateVSRandom!$D$1:$D$2000</c:f>
              <c:strCache>
                <c:ptCount val="2000"/>
                <c:pt idx="0">
                  <c:v>test.1242</c:v>
                </c:pt>
                <c:pt idx="1">
                  <c:v>test.1250</c:v>
                </c:pt>
                <c:pt idx="2">
                  <c:v>test.1453</c:v>
                </c:pt>
                <c:pt idx="3">
                  <c:v>test.1792</c:v>
                </c:pt>
                <c:pt idx="4">
                  <c:v>test.1974</c:v>
                </c:pt>
                <c:pt idx="5">
                  <c:v>test.264</c:v>
                </c:pt>
                <c:pt idx="6">
                  <c:v>test.274</c:v>
                </c:pt>
                <c:pt idx="7">
                  <c:v>test.1306</c:v>
                </c:pt>
                <c:pt idx="8">
                  <c:v>test.1696</c:v>
                </c:pt>
                <c:pt idx="9">
                  <c:v>test.94</c:v>
                </c:pt>
                <c:pt idx="10">
                  <c:v>test.204</c:v>
                </c:pt>
                <c:pt idx="11">
                  <c:v>test.306</c:v>
                </c:pt>
                <c:pt idx="12">
                  <c:v>test.998</c:v>
                </c:pt>
                <c:pt idx="13">
                  <c:v>test.1060</c:v>
                </c:pt>
                <c:pt idx="14">
                  <c:v>test.1387</c:v>
                </c:pt>
                <c:pt idx="15">
                  <c:v>test.1605</c:v>
                </c:pt>
                <c:pt idx="16">
                  <c:v>test.1702</c:v>
                </c:pt>
                <c:pt idx="17">
                  <c:v>test.1850</c:v>
                </c:pt>
                <c:pt idx="18">
                  <c:v>test.1938</c:v>
                </c:pt>
                <c:pt idx="19">
                  <c:v>test.1988</c:v>
                </c:pt>
                <c:pt idx="20">
                  <c:v>test.1886</c:v>
                </c:pt>
                <c:pt idx="21">
                  <c:v>test.1190</c:v>
                </c:pt>
                <c:pt idx="22">
                  <c:v>test.604</c:v>
                </c:pt>
                <c:pt idx="23">
                  <c:v>test.747</c:v>
                </c:pt>
                <c:pt idx="24">
                  <c:v>test.1170</c:v>
                </c:pt>
                <c:pt idx="25">
                  <c:v>test.1734</c:v>
                </c:pt>
                <c:pt idx="26">
                  <c:v>test.1924</c:v>
                </c:pt>
                <c:pt idx="27">
                  <c:v>test.138</c:v>
                </c:pt>
                <c:pt idx="28">
                  <c:v>test.752</c:v>
                </c:pt>
                <c:pt idx="29">
                  <c:v>test.1901</c:v>
                </c:pt>
                <c:pt idx="30">
                  <c:v>test.1362</c:v>
                </c:pt>
                <c:pt idx="31">
                  <c:v>test.1673</c:v>
                </c:pt>
                <c:pt idx="32">
                  <c:v>test.1832</c:v>
                </c:pt>
                <c:pt idx="33">
                  <c:v>test.1346</c:v>
                </c:pt>
                <c:pt idx="34">
                  <c:v>test.1910</c:v>
                </c:pt>
                <c:pt idx="35">
                  <c:v>test.480</c:v>
                </c:pt>
                <c:pt idx="36">
                  <c:v>test.902</c:v>
                </c:pt>
                <c:pt idx="37">
                  <c:v>test.1855</c:v>
                </c:pt>
                <c:pt idx="38">
                  <c:v>test.189</c:v>
                </c:pt>
                <c:pt idx="39">
                  <c:v>test.414</c:v>
                </c:pt>
                <c:pt idx="40">
                  <c:v>test.1724</c:v>
                </c:pt>
                <c:pt idx="41">
                  <c:v>test.1725</c:v>
                </c:pt>
                <c:pt idx="42">
                  <c:v>test.275</c:v>
                </c:pt>
                <c:pt idx="43">
                  <c:v>test.468</c:v>
                </c:pt>
                <c:pt idx="44">
                  <c:v>test.768</c:v>
                </c:pt>
                <c:pt idx="45">
                  <c:v>test.980</c:v>
                </c:pt>
                <c:pt idx="46">
                  <c:v>test.1123</c:v>
                </c:pt>
                <c:pt idx="47">
                  <c:v>test.1319</c:v>
                </c:pt>
                <c:pt idx="48">
                  <c:v>test.1503</c:v>
                </c:pt>
                <c:pt idx="49">
                  <c:v>test.1760</c:v>
                </c:pt>
                <c:pt idx="50">
                  <c:v>test.1846</c:v>
                </c:pt>
                <c:pt idx="51">
                  <c:v>test.141</c:v>
                </c:pt>
                <c:pt idx="52">
                  <c:v>test.559</c:v>
                </c:pt>
                <c:pt idx="53">
                  <c:v>test.901</c:v>
                </c:pt>
                <c:pt idx="54">
                  <c:v>test.1417</c:v>
                </c:pt>
                <c:pt idx="55">
                  <c:v>test.1510</c:v>
                </c:pt>
                <c:pt idx="56">
                  <c:v>test.1740</c:v>
                </c:pt>
                <c:pt idx="57">
                  <c:v>test.991</c:v>
                </c:pt>
                <c:pt idx="58">
                  <c:v>test.1308</c:v>
                </c:pt>
                <c:pt idx="59">
                  <c:v>test.1623</c:v>
                </c:pt>
                <c:pt idx="60">
                  <c:v>test.1884</c:v>
                </c:pt>
                <c:pt idx="61">
                  <c:v>test.158</c:v>
                </c:pt>
                <c:pt idx="62">
                  <c:v>test.179</c:v>
                </c:pt>
                <c:pt idx="63">
                  <c:v>test.324</c:v>
                </c:pt>
                <c:pt idx="64">
                  <c:v>test.515</c:v>
                </c:pt>
                <c:pt idx="65">
                  <c:v>test.565</c:v>
                </c:pt>
                <c:pt idx="66">
                  <c:v>test.975</c:v>
                </c:pt>
                <c:pt idx="67">
                  <c:v>test.1090</c:v>
                </c:pt>
                <c:pt idx="68">
                  <c:v>test.1336</c:v>
                </c:pt>
                <c:pt idx="69">
                  <c:v>test.63</c:v>
                </c:pt>
                <c:pt idx="70">
                  <c:v>test.78</c:v>
                </c:pt>
                <c:pt idx="71">
                  <c:v>test.259</c:v>
                </c:pt>
                <c:pt idx="72">
                  <c:v>test.418</c:v>
                </c:pt>
                <c:pt idx="73">
                  <c:v>test.704</c:v>
                </c:pt>
                <c:pt idx="74">
                  <c:v>test.1367</c:v>
                </c:pt>
                <c:pt idx="75">
                  <c:v>test.1371</c:v>
                </c:pt>
                <c:pt idx="76">
                  <c:v>test.303</c:v>
                </c:pt>
                <c:pt idx="77">
                  <c:v>test.343</c:v>
                </c:pt>
                <c:pt idx="78">
                  <c:v>test.475</c:v>
                </c:pt>
                <c:pt idx="79">
                  <c:v>test.641</c:v>
                </c:pt>
                <c:pt idx="80">
                  <c:v>test.1278</c:v>
                </c:pt>
                <c:pt idx="81">
                  <c:v>test.1462</c:v>
                </c:pt>
                <c:pt idx="82">
                  <c:v>test.195</c:v>
                </c:pt>
                <c:pt idx="83">
                  <c:v>test.268</c:v>
                </c:pt>
                <c:pt idx="84">
                  <c:v>test.354</c:v>
                </c:pt>
                <c:pt idx="85">
                  <c:v>test.568</c:v>
                </c:pt>
                <c:pt idx="86">
                  <c:v>test.995</c:v>
                </c:pt>
                <c:pt idx="87">
                  <c:v>test.1180</c:v>
                </c:pt>
                <c:pt idx="88">
                  <c:v>test.1203</c:v>
                </c:pt>
                <c:pt idx="89">
                  <c:v>test.1379</c:v>
                </c:pt>
                <c:pt idx="90">
                  <c:v>test.1625</c:v>
                </c:pt>
                <c:pt idx="91">
                  <c:v>test.1630</c:v>
                </c:pt>
                <c:pt idx="92">
                  <c:v>test.1865</c:v>
                </c:pt>
                <c:pt idx="93">
                  <c:v>test.1881</c:v>
                </c:pt>
                <c:pt idx="94">
                  <c:v>test.132</c:v>
                </c:pt>
                <c:pt idx="95">
                  <c:v>test.164</c:v>
                </c:pt>
                <c:pt idx="96">
                  <c:v>test.251</c:v>
                </c:pt>
                <c:pt idx="97">
                  <c:v>test.329</c:v>
                </c:pt>
                <c:pt idx="98">
                  <c:v>test.467</c:v>
                </c:pt>
                <c:pt idx="99">
                  <c:v>test.571</c:v>
                </c:pt>
                <c:pt idx="100">
                  <c:v>test.706</c:v>
                </c:pt>
                <c:pt idx="101">
                  <c:v>test.854</c:v>
                </c:pt>
                <c:pt idx="102">
                  <c:v>test.929</c:v>
                </c:pt>
                <c:pt idx="103">
                  <c:v>test.1238</c:v>
                </c:pt>
                <c:pt idx="104">
                  <c:v>test.1247</c:v>
                </c:pt>
                <c:pt idx="105">
                  <c:v>test.1338</c:v>
                </c:pt>
                <c:pt idx="106">
                  <c:v>test.1405</c:v>
                </c:pt>
                <c:pt idx="107">
                  <c:v>test.1409</c:v>
                </c:pt>
                <c:pt idx="108">
                  <c:v>test.1420</c:v>
                </c:pt>
                <c:pt idx="109">
                  <c:v>test.1658</c:v>
                </c:pt>
                <c:pt idx="110">
                  <c:v>test.1820</c:v>
                </c:pt>
                <c:pt idx="111">
                  <c:v>test.1887</c:v>
                </c:pt>
                <c:pt idx="112">
                  <c:v>test.148</c:v>
                </c:pt>
                <c:pt idx="113">
                  <c:v>test.240</c:v>
                </c:pt>
                <c:pt idx="114">
                  <c:v>test.394</c:v>
                </c:pt>
                <c:pt idx="115">
                  <c:v>test.625</c:v>
                </c:pt>
                <c:pt idx="116">
                  <c:v>test.729</c:v>
                </c:pt>
                <c:pt idx="117">
                  <c:v>test.754</c:v>
                </c:pt>
                <c:pt idx="118">
                  <c:v>test.827</c:v>
                </c:pt>
                <c:pt idx="119">
                  <c:v>test.1024</c:v>
                </c:pt>
                <c:pt idx="120">
                  <c:v>test.1132</c:v>
                </c:pt>
                <c:pt idx="121">
                  <c:v>test.1303</c:v>
                </c:pt>
                <c:pt idx="122">
                  <c:v>test.1370</c:v>
                </c:pt>
                <c:pt idx="123">
                  <c:v>test.1655</c:v>
                </c:pt>
                <c:pt idx="124">
                  <c:v>test.1773</c:v>
                </c:pt>
                <c:pt idx="125">
                  <c:v>test.65</c:v>
                </c:pt>
                <c:pt idx="126">
                  <c:v>test.395</c:v>
                </c:pt>
                <c:pt idx="127">
                  <c:v>test.616</c:v>
                </c:pt>
                <c:pt idx="128">
                  <c:v>test.644</c:v>
                </c:pt>
                <c:pt idx="129">
                  <c:v>test.780</c:v>
                </c:pt>
                <c:pt idx="130">
                  <c:v>test.880</c:v>
                </c:pt>
                <c:pt idx="131">
                  <c:v>test.888</c:v>
                </c:pt>
                <c:pt idx="132">
                  <c:v>test.1076</c:v>
                </c:pt>
                <c:pt idx="133">
                  <c:v>test.1509</c:v>
                </c:pt>
                <c:pt idx="134">
                  <c:v>test.1598</c:v>
                </c:pt>
                <c:pt idx="135">
                  <c:v>test.1826</c:v>
                </c:pt>
                <c:pt idx="136">
                  <c:v>test.133</c:v>
                </c:pt>
                <c:pt idx="137">
                  <c:v>test.382</c:v>
                </c:pt>
                <c:pt idx="138">
                  <c:v>test.984</c:v>
                </c:pt>
                <c:pt idx="139">
                  <c:v>test.1181</c:v>
                </c:pt>
                <c:pt idx="140">
                  <c:v>test.1363</c:v>
                </c:pt>
                <c:pt idx="141">
                  <c:v>test.1531</c:v>
                </c:pt>
                <c:pt idx="142">
                  <c:v>test.198</c:v>
                </c:pt>
                <c:pt idx="143">
                  <c:v>test.580</c:v>
                </c:pt>
                <c:pt idx="144">
                  <c:v>test.695</c:v>
                </c:pt>
                <c:pt idx="145">
                  <c:v>test.712</c:v>
                </c:pt>
                <c:pt idx="146">
                  <c:v>test.963</c:v>
                </c:pt>
                <c:pt idx="147">
                  <c:v>test.1291</c:v>
                </c:pt>
                <c:pt idx="148">
                  <c:v>test.1349</c:v>
                </c:pt>
                <c:pt idx="149">
                  <c:v>test.1408</c:v>
                </c:pt>
                <c:pt idx="150">
                  <c:v>test.1709</c:v>
                </c:pt>
                <c:pt idx="151">
                  <c:v>test.1748</c:v>
                </c:pt>
                <c:pt idx="152">
                  <c:v>test.1806</c:v>
                </c:pt>
                <c:pt idx="153">
                  <c:v>test.1985</c:v>
                </c:pt>
                <c:pt idx="154">
                  <c:v>test.68</c:v>
                </c:pt>
                <c:pt idx="155">
                  <c:v>test.84</c:v>
                </c:pt>
                <c:pt idx="156">
                  <c:v>test.257</c:v>
                </c:pt>
                <c:pt idx="157">
                  <c:v>test.566</c:v>
                </c:pt>
                <c:pt idx="158">
                  <c:v>test.600</c:v>
                </c:pt>
                <c:pt idx="159">
                  <c:v>test.602</c:v>
                </c:pt>
                <c:pt idx="160">
                  <c:v>test.610</c:v>
                </c:pt>
                <c:pt idx="161">
                  <c:v>test.829</c:v>
                </c:pt>
                <c:pt idx="162">
                  <c:v>test.898</c:v>
                </c:pt>
                <c:pt idx="163">
                  <c:v>test.1074</c:v>
                </c:pt>
                <c:pt idx="164">
                  <c:v>test.1342</c:v>
                </c:pt>
                <c:pt idx="165">
                  <c:v>test.1343</c:v>
                </c:pt>
                <c:pt idx="166">
                  <c:v>test.1447</c:v>
                </c:pt>
                <c:pt idx="167">
                  <c:v>test.1535</c:v>
                </c:pt>
                <c:pt idx="168">
                  <c:v>test.1549</c:v>
                </c:pt>
                <c:pt idx="169">
                  <c:v>test.1646</c:v>
                </c:pt>
                <c:pt idx="170">
                  <c:v>test.114</c:v>
                </c:pt>
                <c:pt idx="171">
                  <c:v>test.116</c:v>
                </c:pt>
                <c:pt idx="172">
                  <c:v>test.137</c:v>
                </c:pt>
                <c:pt idx="173">
                  <c:v>test.243</c:v>
                </c:pt>
                <c:pt idx="174">
                  <c:v>test.558</c:v>
                </c:pt>
                <c:pt idx="175">
                  <c:v>test.684</c:v>
                </c:pt>
                <c:pt idx="176">
                  <c:v>test.756</c:v>
                </c:pt>
                <c:pt idx="177">
                  <c:v>test.858</c:v>
                </c:pt>
                <c:pt idx="178">
                  <c:v>test.926</c:v>
                </c:pt>
                <c:pt idx="179">
                  <c:v>test.1067</c:v>
                </c:pt>
                <c:pt idx="180">
                  <c:v>test.1184</c:v>
                </c:pt>
                <c:pt idx="181">
                  <c:v>test.1465</c:v>
                </c:pt>
                <c:pt idx="182">
                  <c:v>test.1482</c:v>
                </c:pt>
                <c:pt idx="183">
                  <c:v>test.1589</c:v>
                </c:pt>
                <c:pt idx="184">
                  <c:v>test.1745</c:v>
                </c:pt>
                <c:pt idx="185">
                  <c:v>test.1807</c:v>
                </c:pt>
                <c:pt idx="186">
                  <c:v>test.521</c:v>
                </c:pt>
                <c:pt idx="187">
                  <c:v>test.564</c:v>
                </c:pt>
                <c:pt idx="188">
                  <c:v>test.622</c:v>
                </c:pt>
                <c:pt idx="189">
                  <c:v>test.721</c:v>
                </c:pt>
                <c:pt idx="190">
                  <c:v>test.928</c:v>
                </c:pt>
                <c:pt idx="191">
                  <c:v>test.953</c:v>
                </c:pt>
                <c:pt idx="192">
                  <c:v>test.972</c:v>
                </c:pt>
                <c:pt idx="193">
                  <c:v>test.1253</c:v>
                </c:pt>
                <c:pt idx="194">
                  <c:v>test.1309</c:v>
                </c:pt>
                <c:pt idx="195">
                  <c:v>test.1315</c:v>
                </c:pt>
                <c:pt idx="196">
                  <c:v>test.1397</c:v>
                </c:pt>
                <c:pt idx="197">
                  <c:v>test.1504</c:v>
                </c:pt>
                <c:pt idx="198">
                  <c:v>test.1852</c:v>
                </c:pt>
                <c:pt idx="199">
                  <c:v>test.1992</c:v>
                </c:pt>
                <c:pt idx="200">
                  <c:v>test.8</c:v>
                </c:pt>
                <c:pt idx="201">
                  <c:v>test.107</c:v>
                </c:pt>
                <c:pt idx="202">
                  <c:v>test.181</c:v>
                </c:pt>
                <c:pt idx="203">
                  <c:v>test.205</c:v>
                </c:pt>
                <c:pt idx="204">
                  <c:v>test.415</c:v>
                </c:pt>
                <c:pt idx="205">
                  <c:v>test.417</c:v>
                </c:pt>
                <c:pt idx="206">
                  <c:v>test.661</c:v>
                </c:pt>
                <c:pt idx="207">
                  <c:v>test.744</c:v>
                </c:pt>
                <c:pt idx="208">
                  <c:v>test.883</c:v>
                </c:pt>
                <c:pt idx="209">
                  <c:v>test.997</c:v>
                </c:pt>
                <c:pt idx="210">
                  <c:v>test.1102</c:v>
                </c:pt>
                <c:pt idx="211">
                  <c:v>test.1122</c:v>
                </c:pt>
                <c:pt idx="212">
                  <c:v>test.1135</c:v>
                </c:pt>
                <c:pt idx="213">
                  <c:v>test.1636</c:v>
                </c:pt>
                <c:pt idx="214">
                  <c:v>test.1643</c:v>
                </c:pt>
                <c:pt idx="215">
                  <c:v>test.1993</c:v>
                </c:pt>
                <c:pt idx="216">
                  <c:v>test.79</c:v>
                </c:pt>
                <c:pt idx="217">
                  <c:v>test.106</c:v>
                </c:pt>
                <c:pt idx="218">
                  <c:v>test.203</c:v>
                </c:pt>
                <c:pt idx="219">
                  <c:v>test.527</c:v>
                </c:pt>
                <c:pt idx="220">
                  <c:v>test.561</c:v>
                </c:pt>
                <c:pt idx="221">
                  <c:v>test.579</c:v>
                </c:pt>
                <c:pt idx="222">
                  <c:v>test.591</c:v>
                </c:pt>
                <c:pt idx="223">
                  <c:v>test.652</c:v>
                </c:pt>
                <c:pt idx="224">
                  <c:v>test.655</c:v>
                </c:pt>
                <c:pt idx="225">
                  <c:v>test.761</c:v>
                </c:pt>
                <c:pt idx="226">
                  <c:v>test.765</c:v>
                </c:pt>
                <c:pt idx="227">
                  <c:v>test.979</c:v>
                </c:pt>
                <c:pt idx="228">
                  <c:v>test.1200</c:v>
                </c:pt>
                <c:pt idx="229">
                  <c:v>test.1301</c:v>
                </c:pt>
                <c:pt idx="230">
                  <c:v>test.1354</c:v>
                </c:pt>
                <c:pt idx="231">
                  <c:v>test.1395</c:v>
                </c:pt>
                <c:pt idx="232">
                  <c:v>test.1675</c:v>
                </c:pt>
                <c:pt idx="233">
                  <c:v>test.1676</c:v>
                </c:pt>
                <c:pt idx="234">
                  <c:v>test.1733</c:v>
                </c:pt>
                <c:pt idx="235">
                  <c:v>test.1828</c:v>
                </c:pt>
                <c:pt idx="236">
                  <c:v>test.1859</c:v>
                </c:pt>
                <c:pt idx="237">
                  <c:v>test.1899</c:v>
                </c:pt>
                <c:pt idx="238">
                  <c:v>test.1953</c:v>
                </c:pt>
                <c:pt idx="239">
                  <c:v>test.61</c:v>
                </c:pt>
                <c:pt idx="240">
                  <c:v>test.157</c:v>
                </c:pt>
                <c:pt idx="241">
                  <c:v>test.187</c:v>
                </c:pt>
                <c:pt idx="242">
                  <c:v>test.217</c:v>
                </c:pt>
                <c:pt idx="243">
                  <c:v>test.287</c:v>
                </c:pt>
                <c:pt idx="244">
                  <c:v>test.494</c:v>
                </c:pt>
                <c:pt idx="245">
                  <c:v>test.642</c:v>
                </c:pt>
                <c:pt idx="246">
                  <c:v>test.701</c:v>
                </c:pt>
                <c:pt idx="247">
                  <c:v>test.726</c:v>
                </c:pt>
                <c:pt idx="248">
                  <c:v>test.783</c:v>
                </c:pt>
                <c:pt idx="249">
                  <c:v>test.1061</c:v>
                </c:pt>
                <c:pt idx="250">
                  <c:v>test.1101</c:v>
                </c:pt>
                <c:pt idx="251">
                  <c:v>test.1137</c:v>
                </c:pt>
                <c:pt idx="252">
                  <c:v>test.1233</c:v>
                </c:pt>
                <c:pt idx="253">
                  <c:v>test.1431</c:v>
                </c:pt>
                <c:pt idx="254">
                  <c:v>test.1649</c:v>
                </c:pt>
                <c:pt idx="255">
                  <c:v>test.1652</c:v>
                </c:pt>
                <c:pt idx="256">
                  <c:v>test.1735</c:v>
                </c:pt>
                <c:pt idx="257">
                  <c:v>test.1752</c:v>
                </c:pt>
                <c:pt idx="258">
                  <c:v>test.1823</c:v>
                </c:pt>
                <c:pt idx="259">
                  <c:v>test.1835</c:v>
                </c:pt>
                <c:pt idx="260">
                  <c:v>test.1931</c:v>
                </c:pt>
                <c:pt idx="261">
                  <c:v>test.1998</c:v>
                </c:pt>
                <c:pt idx="262">
                  <c:v>test.11</c:v>
                </c:pt>
                <c:pt idx="263">
                  <c:v>test.384</c:v>
                </c:pt>
                <c:pt idx="264">
                  <c:v>test.399</c:v>
                </c:pt>
                <c:pt idx="265">
                  <c:v>test.577</c:v>
                </c:pt>
                <c:pt idx="266">
                  <c:v>test.621</c:v>
                </c:pt>
                <c:pt idx="267">
                  <c:v>test.826</c:v>
                </c:pt>
                <c:pt idx="268">
                  <c:v>test.918</c:v>
                </c:pt>
                <c:pt idx="269">
                  <c:v>test.947</c:v>
                </c:pt>
                <c:pt idx="270">
                  <c:v>test.1008</c:v>
                </c:pt>
                <c:pt idx="271">
                  <c:v>test.1027</c:v>
                </c:pt>
                <c:pt idx="272">
                  <c:v>test.1128</c:v>
                </c:pt>
                <c:pt idx="273">
                  <c:v>test.1325</c:v>
                </c:pt>
                <c:pt idx="274">
                  <c:v>test.1914</c:v>
                </c:pt>
                <c:pt idx="275">
                  <c:v>test.1936</c:v>
                </c:pt>
                <c:pt idx="276">
                  <c:v>test.196</c:v>
                </c:pt>
                <c:pt idx="277">
                  <c:v>test.276</c:v>
                </c:pt>
                <c:pt idx="278">
                  <c:v>test.733</c:v>
                </c:pt>
                <c:pt idx="279">
                  <c:v>test.840</c:v>
                </c:pt>
                <c:pt idx="280">
                  <c:v>test.872</c:v>
                </c:pt>
                <c:pt idx="281">
                  <c:v>test.887</c:v>
                </c:pt>
                <c:pt idx="282">
                  <c:v>test.1095</c:v>
                </c:pt>
                <c:pt idx="283">
                  <c:v>test.1211</c:v>
                </c:pt>
                <c:pt idx="284">
                  <c:v>test.1224</c:v>
                </c:pt>
                <c:pt idx="285">
                  <c:v>test.1412</c:v>
                </c:pt>
                <c:pt idx="286">
                  <c:v>test.1441</c:v>
                </c:pt>
                <c:pt idx="287">
                  <c:v>test.1479</c:v>
                </c:pt>
                <c:pt idx="288">
                  <c:v>test.1485</c:v>
                </c:pt>
                <c:pt idx="289">
                  <c:v>test.1545</c:v>
                </c:pt>
                <c:pt idx="290">
                  <c:v>test.1699</c:v>
                </c:pt>
                <c:pt idx="291">
                  <c:v>test.1762</c:v>
                </c:pt>
                <c:pt idx="292">
                  <c:v>test.1800</c:v>
                </c:pt>
                <c:pt idx="293">
                  <c:v>test.1979</c:v>
                </c:pt>
                <c:pt idx="294">
                  <c:v>test</c:v>
                </c:pt>
                <c:pt idx="295">
                  <c:v>test.31</c:v>
                </c:pt>
                <c:pt idx="296">
                  <c:v>test.109</c:v>
                </c:pt>
                <c:pt idx="297">
                  <c:v>test.153</c:v>
                </c:pt>
                <c:pt idx="298">
                  <c:v>test.232</c:v>
                </c:pt>
                <c:pt idx="299">
                  <c:v>test.390</c:v>
                </c:pt>
                <c:pt idx="300">
                  <c:v>test.518</c:v>
                </c:pt>
                <c:pt idx="301">
                  <c:v>test.651</c:v>
                </c:pt>
                <c:pt idx="302">
                  <c:v>test.861</c:v>
                </c:pt>
                <c:pt idx="303">
                  <c:v>test.985</c:v>
                </c:pt>
                <c:pt idx="304">
                  <c:v>test.1478</c:v>
                </c:pt>
                <c:pt idx="305">
                  <c:v>test.1502</c:v>
                </c:pt>
                <c:pt idx="306">
                  <c:v>test.1538</c:v>
                </c:pt>
                <c:pt idx="307">
                  <c:v>test.1543</c:v>
                </c:pt>
                <c:pt idx="308">
                  <c:v>test.1759</c:v>
                </c:pt>
                <c:pt idx="309">
                  <c:v>test.1770</c:v>
                </c:pt>
                <c:pt idx="310">
                  <c:v>test.1811</c:v>
                </c:pt>
                <c:pt idx="311">
                  <c:v>test.1</c:v>
                </c:pt>
                <c:pt idx="312">
                  <c:v>test.245</c:v>
                </c:pt>
                <c:pt idx="313">
                  <c:v>test.266</c:v>
                </c:pt>
                <c:pt idx="314">
                  <c:v>test.376</c:v>
                </c:pt>
                <c:pt idx="315">
                  <c:v>test.668</c:v>
                </c:pt>
                <c:pt idx="316">
                  <c:v>test.698</c:v>
                </c:pt>
                <c:pt idx="317">
                  <c:v>test.867</c:v>
                </c:pt>
                <c:pt idx="318">
                  <c:v>test.945</c:v>
                </c:pt>
                <c:pt idx="319">
                  <c:v>test.1046</c:v>
                </c:pt>
                <c:pt idx="320">
                  <c:v>test.1063</c:v>
                </c:pt>
                <c:pt idx="321">
                  <c:v>test.1084</c:v>
                </c:pt>
                <c:pt idx="322">
                  <c:v>test.1144</c:v>
                </c:pt>
                <c:pt idx="323">
                  <c:v>test.1164</c:v>
                </c:pt>
                <c:pt idx="324">
                  <c:v>test.1257</c:v>
                </c:pt>
                <c:pt idx="325">
                  <c:v>test.1259</c:v>
                </c:pt>
                <c:pt idx="326">
                  <c:v>test.1260</c:v>
                </c:pt>
                <c:pt idx="327">
                  <c:v>test.1321</c:v>
                </c:pt>
                <c:pt idx="328">
                  <c:v>test.1356</c:v>
                </c:pt>
                <c:pt idx="329">
                  <c:v>test.1432</c:v>
                </c:pt>
                <c:pt idx="330">
                  <c:v>test.1523</c:v>
                </c:pt>
                <c:pt idx="331">
                  <c:v>test.1574</c:v>
                </c:pt>
                <c:pt idx="332">
                  <c:v>test.1638</c:v>
                </c:pt>
                <c:pt idx="333">
                  <c:v>test.1692</c:v>
                </c:pt>
                <c:pt idx="334">
                  <c:v>test.1805</c:v>
                </c:pt>
                <c:pt idx="335">
                  <c:v>test.1817</c:v>
                </c:pt>
                <c:pt idx="336">
                  <c:v>test.1928</c:v>
                </c:pt>
                <c:pt idx="337">
                  <c:v>test.81</c:v>
                </c:pt>
                <c:pt idx="338">
                  <c:v>test.434</c:v>
                </c:pt>
                <c:pt idx="339">
                  <c:v>test.456</c:v>
                </c:pt>
                <c:pt idx="340">
                  <c:v>test.482</c:v>
                </c:pt>
                <c:pt idx="341">
                  <c:v>test.497</c:v>
                </c:pt>
                <c:pt idx="342">
                  <c:v>test.498</c:v>
                </c:pt>
                <c:pt idx="343">
                  <c:v>test.511</c:v>
                </c:pt>
                <c:pt idx="344">
                  <c:v>test.524</c:v>
                </c:pt>
                <c:pt idx="345">
                  <c:v>test.745</c:v>
                </c:pt>
                <c:pt idx="346">
                  <c:v>test.920</c:v>
                </c:pt>
                <c:pt idx="347">
                  <c:v>test.1175</c:v>
                </c:pt>
                <c:pt idx="348">
                  <c:v>test.1297</c:v>
                </c:pt>
                <c:pt idx="349">
                  <c:v>test.1451</c:v>
                </c:pt>
                <c:pt idx="350">
                  <c:v>test.1457</c:v>
                </c:pt>
                <c:pt idx="351">
                  <c:v>test.1490</c:v>
                </c:pt>
                <c:pt idx="352">
                  <c:v>test.1525</c:v>
                </c:pt>
                <c:pt idx="353">
                  <c:v>test.1561</c:v>
                </c:pt>
                <c:pt idx="354">
                  <c:v>test.1588</c:v>
                </c:pt>
                <c:pt idx="355">
                  <c:v>test.1744</c:v>
                </c:pt>
                <c:pt idx="356">
                  <c:v>test.1999</c:v>
                </c:pt>
                <c:pt idx="357">
                  <c:v>test.93</c:v>
                </c:pt>
                <c:pt idx="358">
                  <c:v>test.124</c:v>
                </c:pt>
                <c:pt idx="359">
                  <c:v>test.154</c:v>
                </c:pt>
                <c:pt idx="360">
                  <c:v>test.165</c:v>
                </c:pt>
                <c:pt idx="361">
                  <c:v>test.227</c:v>
                </c:pt>
                <c:pt idx="362">
                  <c:v>test.344</c:v>
                </c:pt>
                <c:pt idx="363">
                  <c:v>test.365</c:v>
                </c:pt>
                <c:pt idx="364">
                  <c:v>test.474</c:v>
                </c:pt>
                <c:pt idx="365">
                  <c:v>test.763</c:v>
                </c:pt>
                <c:pt idx="366">
                  <c:v>test.832</c:v>
                </c:pt>
                <c:pt idx="367">
                  <c:v>test.881</c:v>
                </c:pt>
                <c:pt idx="368">
                  <c:v>test.893</c:v>
                </c:pt>
                <c:pt idx="369">
                  <c:v>test.952</c:v>
                </c:pt>
                <c:pt idx="370">
                  <c:v>test.999</c:v>
                </c:pt>
                <c:pt idx="371">
                  <c:v>test.1040</c:v>
                </c:pt>
                <c:pt idx="372">
                  <c:v>test.1348</c:v>
                </c:pt>
                <c:pt idx="373">
                  <c:v>test.1368</c:v>
                </c:pt>
                <c:pt idx="374">
                  <c:v>test.1402</c:v>
                </c:pt>
                <c:pt idx="375">
                  <c:v>test.1754</c:v>
                </c:pt>
                <c:pt idx="376">
                  <c:v>test.1804</c:v>
                </c:pt>
                <c:pt idx="377">
                  <c:v>test.1876</c:v>
                </c:pt>
                <c:pt idx="378">
                  <c:v>test.1945</c:v>
                </c:pt>
                <c:pt idx="379">
                  <c:v>test.16</c:v>
                </c:pt>
                <c:pt idx="380">
                  <c:v>test.56</c:v>
                </c:pt>
                <c:pt idx="381">
                  <c:v>test.166</c:v>
                </c:pt>
                <c:pt idx="382">
                  <c:v>test.186</c:v>
                </c:pt>
                <c:pt idx="383">
                  <c:v>test.238</c:v>
                </c:pt>
                <c:pt idx="384">
                  <c:v>test.270</c:v>
                </c:pt>
                <c:pt idx="385">
                  <c:v>test.279</c:v>
                </c:pt>
                <c:pt idx="386">
                  <c:v>test.284</c:v>
                </c:pt>
                <c:pt idx="387">
                  <c:v>test.285</c:v>
                </c:pt>
                <c:pt idx="388">
                  <c:v>test.291</c:v>
                </c:pt>
                <c:pt idx="389">
                  <c:v>test.342</c:v>
                </c:pt>
                <c:pt idx="390">
                  <c:v>test.356</c:v>
                </c:pt>
                <c:pt idx="391">
                  <c:v>test.364</c:v>
                </c:pt>
                <c:pt idx="392">
                  <c:v>test.420</c:v>
                </c:pt>
                <c:pt idx="393">
                  <c:v>test.477</c:v>
                </c:pt>
                <c:pt idx="394">
                  <c:v>test.630</c:v>
                </c:pt>
                <c:pt idx="395">
                  <c:v>test.650</c:v>
                </c:pt>
                <c:pt idx="396">
                  <c:v>test.680</c:v>
                </c:pt>
                <c:pt idx="397">
                  <c:v>test.683</c:v>
                </c:pt>
                <c:pt idx="398">
                  <c:v>test.814</c:v>
                </c:pt>
                <c:pt idx="399">
                  <c:v>test.852</c:v>
                </c:pt>
                <c:pt idx="400">
                  <c:v>test.948</c:v>
                </c:pt>
                <c:pt idx="401">
                  <c:v>test.1021</c:v>
                </c:pt>
                <c:pt idx="402">
                  <c:v>test.1075</c:v>
                </c:pt>
                <c:pt idx="403">
                  <c:v>test.1256</c:v>
                </c:pt>
                <c:pt idx="404">
                  <c:v>test.1293</c:v>
                </c:pt>
                <c:pt idx="405">
                  <c:v>test.1345</c:v>
                </c:pt>
                <c:pt idx="406">
                  <c:v>test.1439</c:v>
                </c:pt>
                <c:pt idx="407">
                  <c:v>test.1442</c:v>
                </c:pt>
                <c:pt idx="408">
                  <c:v>test.1449</c:v>
                </c:pt>
                <c:pt idx="409">
                  <c:v>test.1460</c:v>
                </c:pt>
                <c:pt idx="410">
                  <c:v>test.1486</c:v>
                </c:pt>
                <c:pt idx="411">
                  <c:v>test.1620</c:v>
                </c:pt>
                <c:pt idx="412">
                  <c:v>test.1639</c:v>
                </c:pt>
                <c:pt idx="413">
                  <c:v>test.1688</c:v>
                </c:pt>
                <c:pt idx="414">
                  <c:v>test.1716</c:v>
                </c:pt>
                <c:pt idx="415">
                  <c:v>test.1848</c:v>
                </c:pt>
                <c:pt idx="416">
                  <c:v>test.1954</c:v>
                </c:pt>
                <c:pt idx="417">
                  <c:v>test.1965</c:v>
                </c:pt>
                <c:pt idx="418">
                  <c:v>test.43</c:v>
                </c:pt>
                <c:pt idx="419">
                  <c:v>test.127</c:v>
                </c:pt>
                <c:pt idx="420">
                  <c:v>test.200</c:v>
                </c:pt>
                <c:pt idx="421">
                  <c:v>test.223</c:v>
                </c:pt>
                <c:pt idx="422">
                  <c:v>test.235</c:v>
                </c:pt>
                <c:pt idx="423">
                  <c:v>test.244</c:v>
                </c:pt>
                <c:pt idx="424">
                  <c:v>test.296</c:v>
                </c:pt>
                <c:pt idx="425">
                  <c:v>test.305</c:v>
                </c:pt>
                <c:pt idx="426">
                  <c:v>test.347</c:v>
                </c:pt>
                <c:pt idx="427">
                  <c:v>test.370</c:v>
                </c:pt>
                <c:pt idx="428">
                  <c:v>test.377</c:v>
                </c:pt>
                <c:pt idx="429">
                  <c:v>test.408</c:v>
                </c:pt>
                <c:pt idx="430">
                  <c:v>test.429</c:v>
                </c:pt>
                <c:pt idx="431">
                  <c:v>test.437</c:v>
                </c:pt>
                <c:pt idx="432">
                  <c:v>test.446</c:v>
                </c:pt>
                <c:pt idx="433">
                  <c:v>test.486</c:v>
                </c:pt>
                <c:pt idx="434">
                  <c:v>test.513</c:v>
                </c:pt>
                <c:pt idx="435">
                  <c:v>test.560</c:v>
                </c:pt>
                <c:pt idx="436">
                  <c:v>test.608</c:v>
                </c:pt>
                <c:pt idx="437">
                  <c:v>test.691</c:v>
                </c:pt>
                <c:pt idx="438">
                  <c:v>test.741</c:v>
                </c:pt>
                <c:pt idx="439">
                  <c:v>test.785</c:v>
                </c:pt>
                <c:pt idx="440">
                  <c:v>test.798</c:v>
                </c:pt>
                <c:pt idx="441">
                  <c:v>test.866</c:v>
                </c:pt>
                <c:pt idx="442">
                  <c:v>test.896</c:v>
                </c:pt>
                <c:pt idx="443">
                  <c:v>test.915</c:v>
                </c:pt>
                <c:pt idx="444">
                  <c:v>test.959</c:v>
                </c:pt>
                <c:pt idx="445">
                  <c:v>test.1017</c:v>
                </c:pt>
                <c:pt idx="446">
                  <c:v>test.1091</c:v>
                </c:pt>
                <c:pt idx="447">
                  <c:v>test.1126</c:v>
                </c:pt>
                <c:pt idx="448">
                  <c:v>test.1171</c:v>
                </c:pt>
                <c:pt idx="449">
                  <c:v>test.1229</c:v>
                </c:pt>
                <c:pt idx="450">
                  <c:v>test.1235</c:v>
                </c:pt>
                <c:pt idx="451">
                  <c:v>test.1378</c:v>
                </c:pt>
                <c:pt idx="452">
                  <c:v>test.1471</c:v>
                </c:pt>
                <c:pt idx="453">
                  <c:v>test.1532</c:v>
                </c:pt>
                <c:pt idx="454">
                  <c:v>test.1594</c:v>
                </c:pt>
                <c:pt idx="455">
                  <c:v>test.1674</c:v>
                </c:pt>
                <c:pt idx="456">
                  <c:v>test.1732</c:v>
                </c:pt>
                <c:pt idx="457">
                  <c:v>test.1769</c:v>
                </c:pt>
                <c:pt idx="458">
                  <c:v>test.1790</c:v>
                </c:pt>
                <c:pt idx="459">
                  <c:v>test.1798</c:v>
                </c:pt>
                <c:pt idx="460">
                  <c:v>test.1810</c:v>
                </c:pt>
                <c:pt idx="461">
                  <c:v>test.1867</c:v>
                </c:pt>
                <c:pt idx="462">
                  <c:v>test.1922</c:v>
                </c:pt>
                <c:pt idx="463">
                  <c:v>test.66</c:v>
                </c:pt>
                <c:pt idx="464">
                  <c:v>test.74</c:v>
                </c:pt>
                <c:pt idx="465">
                  <c:v>test.89</c:v>
                </c:pt>
                <c:pt idx="466">
                  <c:v>test.103</c:v>
                </c:pt>
                <c:pt idx="467">
                  <c:v>test.119</c:v>
                </c:pt>
                <c:pt idx="468">
                  <c:v>test.120</c:v>
                </c:pt>
                <c:pt idx="469">
                  <c:v>test.131</c:v>
                </c:pt>
                <c:pt idx="470">
                  <c:v>test.135</c:v>
                </c:pt>
                <c:pt idx="471">
                  <c:v>test.173</c:v>
                </c:pt>
                <c:pt idx="472">
                  <c:v>test.282</c:v>
                </c:pt>
                <c:pt idx="473">
                  <c:v>test.373</c:v>
                </c:pt>
                <c:pt idx="474">
                  <c:v>test.432</c:v>
                </c:pt>
                <c:pt idx="475">
                  <c:v>test.462</c:v>
                </c:pt>
                <c:pt idx="476">
                  <c:v>test.488</c:v>
                </c:pt>
                <c:pt idx="477">
                  <c:v>test.509</c:v>
                </c:pt>
                <c:pt idx="478">
                  <c:v>test.562</c:v>
                </c:pt>
                <c:pt idx="479">
                  <c:v>test.614</c:v>
                </c:pt>
                <c:pt idx="480">
                  <c:v>test.620</c:v>
                </c:pt>
                <c:pt idx="481">
                  <c:v>test.628</c:v>
                </c:pt>
                <c:pt idx="482">
                  <c:v>test.640</c:v>
                </c:pt>
                <c:pt idx="483">
                  <c:v>test.643</c:v>
                </c:pt>
                <c:pt idx="484">
                  <c:v>test.646</c:v>
                </c:pt>
                <c:pt idx="485">
                  <c:v>test.672</c:v>
                </c:pt>
                <c:pt idx="486">
                  <c:v>test.731</c:v>
                </c:pt>
                <c:pt idx="487">
                  <c:v>test.764</c:v>
                </c:pt>
                <c:pt idx="488">
                  <c:v>test.813</c:v>
                </c:pt>
                <c:pt idx="489">
                  <c:v>test.815</c:v>
                </c:pt>
                <c:pt idx="490">
                  <c:v>test.857</c:v>
                </c:pt>
                <c:pt idx="491">
                  <c:v>test.895</c:v>
                </c:pt>
                <c:pt idx="492">
                  <c:v>test.936</c:v>
                </c:pt>
                <c:pt idx="493">
                  <c:v>test.986</c:v>
                </c:pt>
                <c:pt idx="494">
                  <c:v>test.1028</c:v>
                </c:pt>
                <c:pt idx="495">
                  <c:v>test.1097</c:v>
                </c:pt>
                <c:pt idx="496">
                  <c:v>test.1153</c:v>
                </c:pt>
                <c:pt idx="497">
                  <c:v>test.1307</c:v>
                </c:pt>
                <c:pt idx="498">
                  <c:v>test.1326</c:v>
                </c:pt>
                <c:pt idx="499">
                  <c:v>test.1344</c:v>
                </c:pt>
                <c:pt idx="500">
                  <c:v>test.1428</c:v>
                </c:pt>
                <c:pt idx="501">
                  <c:v>test.1484</c:v>
                </c:pt>
                <c:pt idx="502">
                  <c:v>test.1600</c:v>
                </c:pt>
                <c:pt idx="503">
                  <c:v>test.1613</c:v>
                </c:pt>
                <c:pt idx="504">
                  <c:v>test.1640</c:v>
                </c:pt>
                <c:pt idx="505">
                  <c:v>test.1642</c:v>
                </c:pt>
                <c:pt idx="506">
                  <c:v>test.1677</c:v>
                </c:pt>
                <c:pt idx="507">
                  <c:v>test.1704</c:v>
                </c:pt>
                <c:pt idx="508">
                  <c:v>test.1827</c:v>
                </c:pt>
                <c:pt idx="509">
                  <c:v>test.1833</c:v>
                </c:pt>
                <c:pt idx="510">
                  <c:v>test.1834</c:v>
                </c:pt>
                <c:pt idx="511">
                  <c:v>test.1838</c:v>
                </c:pt>
                <c:pt idx="512">
                  <c:v>test.10</c:v>
                </c:pt>
                <c:pt idx="513">
                  <c:v>test.37</c:v>
                </c:pt>
                <c:pt idx="514">
                  <c:v>test.52</c:v>
                </c:pt>
                <c:pt idx="515">
                  <c:v>test.123</c:v>
                </c:pt>
                <c:pt idx="516">
                  <c:v>test.151</c:v>
                </c:pt>
                <c:pt idx="517">
                  <c:v>test.170</c:v>
                </c:pt>
                <c:pt idx="518">
                  <c:v>test.188</c:v>
                </c:pt>
                <c:pt idx="519">
                  <c:v>test.237</c:v>
                </c:pt>
                <c:pt idx="520">
                  <c:v>test.253</c:v>
                </c:pt>
                <c:pt idx="521">
                  <c:v>test.258</c:v>
                </c:pt>
                <c:pt idx="522">
                  <c:v>test.297</c:v>
                </c:pt>
                <c:pt idx="523">
                  <c:v>test.360</c:v>
                </c:pt>
                <c:pt idx="524">
                  <c:v>test.396</c:v>
                </c:pt>
                <c:pt idx="525">
                  <c:v>test.405</c:v>
                </c:pt>
                <c:pt idx="526">
                  <c:v>test.430</c:v>
                </c:pt>
                <c:pt idx="527">
                  <c:v>test.449</c:v>
                </c:pt>
                <c:pt idx="528">
                  <c:v>test.530</c:v>
                </c:pt>
                <c:pt idx="529">
                  <c:v>test.540</c:v>
                </c:pt>
                <c:pt idx="530">
                  <c:v>test.547</c:v>
                </c:pt>
                <c:pt idx="531">
                  <c:v>test.555</c:v>
                </c:pt>
                <c:pt idx="532">
                  <c:v>test.583</c:v>
                </c:pt>
                <c:pt idx="533">
                  <c:v>test.657</c:v>
                </c:pt>
                <c:pt idx="534">
                  <c:v>test.667</c:v>
                </c:pt>
                <c:pt idx="535">
                  <c:v>test.679</c:v>
                </c:pt>
                <c:pt idx="536">
                  <c:v>test.713</c:v>
                </c:pt>
                <c:pt idx="537">
                  <c:v>test.734</c:v>
                </c:pt>
                <c:pt idx="538">
                  <c:v>test.755</c:v>
                </c:pt>
                <c:pt idx="539">
                  <c:v>test.767</c:v>
                </c:pt>
                <c:pt idx="540">
                  <c:v>test.790</c:v>
                </c:pt>
                <c:pt idx="541">
                  <c:v>test.831</c:v>
                </c:pt>
                <c:pt idx="542">
                  <c:v>test.1007</c:v>
                </c:pt>
                <c:pt idx="543">
                  <c:v>test.1079</c:v>
                </c:pt>
                <c:pt idx="544">
                  <c:v>test.1120</c:v>
                </c:pt>
                <c:pt idx="545">
                  <c:v>test.1174</c:v>
                </c:pt>
                <c:pt idx="546">
                  <c:v>test.1185</c:v>
                </c:pt>
                <c:pt idx="547">
                  <c:v>test.1288</c:v>
                </c:pt>
                <c:pt idx="548">
                  <c:v>test.1292</c:v>
                </c:pt>
                <c:pt idx="549">
                  <c:v>test.1452</c:v>
                </c:pt>
                <c:pt idx="550">
                  <c:v>test.1463</c:v>
                </c:pt>
                <c:pt idx="551">
                  <c:v>test.1476</c:v>
                </c:pt>
                <c:pt idx="552">
                  <c:v>test.1480</c:v>
                </c:pt>
                <c:pt idx="553">
                  <c:v>test.1481</c:v>
                </c:pt>
                <c:pt idx="554">
                  <c:v>test.1631</c:v>
                </c:pt>
                <c:pt idx="555">
                  <c:v>test.1645</c:v>
                </c:pt>
                <c:pt idx="556">
                  <c:v>test.1657</c:v>
                </c:pt>
                <c:pt idx="557">
                  <c:v>test.1710</c:v>
                </c:pt>
                <c:pt idx="558">
                  <c:v>test.1761</c:v>
                </c:pt>
                <c:pt idx="559">
                  <c:v>test.1764</c:v>
                </c:pt>
                <c:pt idx="560">
                  <c:v>test.1781</c:v>
                </c:pt>
                <c:pt idx="561">
                  <c:v>test.1786</c:v>
                </c:pt>
                <c:pt idx="562">
                  <c:v>test.1813</c:v>
                </c:pt>
                <c:pt idx="563">
                  <c:v>test.1831</c:v>
                </c:pt>
                <c:pt idx="564">
                  <c:v>test.1840</c:v>
                </c:pt>
                <c:pt idx="565">
                  <c:v>test.1861</c:v>
                </c:pt>
                <c:pt idx="566">
                  <c:v>test.1952</c:v>
                </c:pt>
                <c:pt idx="567">
                  <c:v>test.1960</c:v>
                </c:pt>
                <c:pt idx="568">
                  <c:v>test.15</c:v>
                </c:pt>
                <c:pt idx="569">
                  <c:v>test.20</c:v>
                </c:pt>
                <c:pt idx="570">
                  <c:v>test.22</c:v>
                </c:pt>
                <c:pt idx="571">
                  <c:v>test.30</c:v>
                </c:pt>
                <c:pt idx="572">
                  <c:v>test.42</c:v>
                </c:pt>
                <c:pt idx="573">
                  <c:v>test.54</c:v>
                </c:pt>
                <c:pt idx="574">
                  <c:v>test.100</c:v>
                </c:pt>
                <c:pt idx="575">
                  <c:v>test.152</c:v>
                </c:pt>
                <c:pt idx="576">
                  <c:v>test.169</c:v>
                </c:pt>
                <c:pt idx="577">
                  <c:v>test.182</c:v>
                </c:pt>
                <c:pt idx="578">
                  <c:v>test.191</c:v>
                </c:pt>
                <c:pt idx="579">
                  <c:v>test.213</c:v>
                </c:pt>
                <c:pt idx="580">
                  <c:v>test.283</c:v>
                </c:pt>
                <c:pt idx="581">
                  <c:v>test.322</c:v>
                </c:pt>
                <c:pt idx="582">
                  <c:v>test.348</c:v>
                </c:pt>
                <c:pt idx="583">
                  <c:v>test.369</c:v>
                </c:pt>
                <c:pt idx="584">
                  <c:v>test.431</c:v>
                </c:pt>
                <c:pt idx="585">
                  <c:v>test.452</c:v>
                </c:pt>
                <c:pt idx="586">
                  <c:v>test.459</c:v>
                </c:pt>
                <c:pt idx="587">
                  <c:v>test.491</c:v>
                </c:pt>
                <c:pt idx="588">
                  <c:v>test.525</c:v>
                </c:pt>
                <c:pt idx="589">
                  <c:v>test.535</c:v>
                </c:pt>
                <c:pt idx="590">
                  <c:v>test.549</c:v>
                </c:pt>
                <c:pt idx="591">
                  <c:v>test.563</c:v>
                </c:pt>
                <c:pt idx="592">
                  <c:v>test.629</c:v>
                </c:pt>
                <c:pt idx="593">
                  <c:v>test.638</c:v>
                </c:pt>
                <c:pt idx="594">
                  <c:v>test.671</c:v>
                </c:pt>
                <c:pt idx="595">
                  <c:v>test.707</c:v>
                </c:pt>
                <c:pt idx="596">
                  <c:v>test.782</c:v>
                </c:pt>
                <c:pt idx="597">
                  <c:v>test.817</c:v>
                </c:pt>
                <c:pt idx="598">
                  <c:v>test.830</c:v>
                </c:pt>
                <c:pt idx="599">
                  <c:v>test.882</c:v>
                </c:pt>
                <c:pt idx="600">
                  <c:v>test.885</c:v>
                </c:pt>
                <c:pt idx="601">
                  <c:v>test.916</c:v>
                </c:pt>
                <c:pt idx="602">
                  <c:v>test.1004</c:v>
                </c:pt>
                <c:pt idx="603">
                  <c:v>test.1015</c:v>
                </c:pt>
                <c:pt idx="604">
                  <c:v>test.1043</c:v>
                </c:pt>
                <c:pt idx="605">
                  <c:v>test.1064</c:v>
                </c:pt>
                <c:pt idx="606">
                  <c:v>test.1078</c:v>
                </c:pt>
                <c:pt idx="607">
                  <c:v>test.1089</c:v>
                </c:pt>
                <c:pt idx="608">
                  <c:v>test.1118</c:v>
                </c:pt>
                <c:pt idx="609">
                  <c:v>test.1156</c:v>
                </c:pt>
                <c:pt idx="610">
                  <c:v>test.1197</c:v>
                </c:pt>
                <c:pt idx="611">
                  <c:v>test.1209</c:v>
                </c:pt>
                <c:pt idx="612">
                  <c:v>test.1258</c:v>
                </c:pt>
                <c:pt idx="613">
                  <c:v>test.1290</c:v>
                </c:pt>
                <c:pt idx="614">
                  <c:v>test.1320</c:v>
                </c:pt>
                <c:pt idx="615">
                  <c:v>test.1355</c:v>
                </c:pt>
                <c:pt idx="616">
                  <c:v>test.1388</c:v>
                </c:pt>
                <c:pt idx="617">
                  <c:v>test.1418</c:v>
                </c:pt>
                <c:pt idx="618">
                  <c:v>test.1436</c:v>
                </c:pt>
                <c:pt idx="619">
                  <c:v>test.1464</c:v>
                </c:pt>
                <c:pt idx="620">
                  <c:v>test.1520</c:v>
                </c:pt>
                <c:pt idx="621">
                  <c:v>test.1537</c:v>
                </c:pt>
                <c:pt idx="622">
                  <c:v>test.1563</c:v>
                </c:pt>
                <c:pt idx="623">
                  <c:v>test.1624</c:v>
                </c:pt>
                <c:pt idx="624">
                  <c:v>test.1697</c:v>
                </c:pt>
                <c:pt idx="625">
                  <c:v>test.1803</c:v>
                </c:pt>
                <c:pt idx="626">
                  <c:v>test.1844</c:v>
                </c:pt>
                <c:pt idx="627">
                  <c:v>test.1898</c:v>
                </c:pt>
                <c:pt idx="628">
                  <c:v>test.1906</c:v>
                </c:pt>
                <c:pt idx="629">
                  <c:v>test.1918</c:v>
                </c:pt>
                <c:pt idx="630">
                  <c:v>test.1920</c:v>
                </c:pt>
                <c:pt idx="631">
                  <c:v>test.1947</c:v>
                </c:pt>
                <c:pt idx="632">
                  <c:v>test.1950</c:v>
                </c:pt>
                <c:pt idx="633">
                  <c:v>test.1996</c:v>
                </c:pt>
                <c:pt idx="634">
                  <c:v>test.5</c:v>
                </c:pt>
                <c:pt idx="635">
                  <c:v>test.39</c:v>
                </c:pt>
                <c:pt idx="636">
                  <c:v>test.40</c:v>
                </c:pt>
                <c:pt idx="637">
                  <c:v>test.108</c:v>
                </c:pt>
                <c:pt idx="638">
                  <c:v>test.121</c:v>
                </c:pt>
                <c:pt idx="639">
                  <c:v>test.128</c:v>
                </c:pt>
                <c:pt idx="640">
                  <c:v>test.143</c:v>
                </c:pt>
                <c:pt idx="641">
                  <c:v>test.167</c:v>
                </c:pt>
                <c:pt idx="642">
                  <c:v>test.211</c:v>
                </c:pt>
                <c:pt idx="643">
                  <c:v>test.214</c:v>
                </c:pt>
                <c:pt idx="644">
                  <c:v>test.252</c:v>
                </c:pt>
                <c:pt idx="645">
                  <c:v>test.280</c:v>
                </c:pt>
                <c:pt idx="646">
                  <c:v>test.352</c:v>
                </c:pt>
                <c:pt idx="647">
                  <c:v>test.366</c:v>
                </c:pt>
                <c:pt idx="648">
                  <c:v>test.372</c:v>
                </c:pt>
                <c:pt idx="649">
                  <c:v>test.551</c:v>
                </c:pt>
                <c:pt idx="650">
                  <c:v>test.553</c:v>
                </c:pt>
                <c:pt idx="651">
                  <c:v>test.609</c:v>
                </c:pt>
                <c:pt idx="652">
                  <c:v>test.613</c:v>
                </c:pt>
                <c:pt idx="653">
                  <c:v>test.674</c:v>
                </c:pt>
                <c:pt idx="654">
                  <c:v>test.705</c:v>
                </c:pt>
                <c:pt idx="655">
                  <c:v>test.723</c:v>
                </c:pt>
                <c:pt idx="656">
                  <c:v>test.740</c:v>
                </c:pt>
                <c:pt idx="657">
                  <c:v>test.766</c:v>
                </c:pt>
                <c:pt idx="658">
                  <c:v>test.802</c:v>
                </c:pt>
                <c:pt idx="659">
                  <c:v>test.818</c:v>
                </c:pt>
                <c:pt idx="660">
                  <c:v>test.820</c:v>
                </c:pt>
                <c:pt idx="661">
                  <c:v>test.838</c:v>
                </c:pt>
                <c:pt idx="662">
                  <c:v>test.853</c:v>
                </c:pt>
                <c:pt idx="663">
                  <c:v>test.855</c:v>
                </c:pt>
                <c:pt idx="664">
                  <c:v>test.873</c:v>
                </c:pt>
                <c:pt idx="665">
                  <c:v>test.931</c:v>
                </c:pt>
                <c:pt idx="666">
                  <c:v>test.961</c:v>
                </c:pt>
                <c:pt idx="667">
                  <c:v>test.988</c:v>
                </c:pt>
                <c:pt idx="668">
                  <c:v>test.1006</c:v>
                </c:pt>
                <c:pt idx="669">
                  <c:v>test.1047</c:v>
                </c:pt>
                <c:pt idx="670">
                  <c:v>test.1049</c:v>
                </c:pt>
                <c:pt idx="671">
                  <c:v>test.1133</c:v>
                </c:pt>
                <c:pt idx="672">
                  <c:v>test.1151</c:v>
                </c:pt>
                <c:pt idx="673">
                  <c:v>test.1183</c:v>
                </c:pt>
                <c:pt idx="674">
                  <c:v>test.1222</c:v>
                </c:pt>
                <c:pt idx="675">
                  <c:v>test.1225</c:v>
                </c:pt>
                <c:pt idx="676">
                  <c:v>test.1262</c:v>
                </c:pt>
                <c:pt idx="677">
                  <c:v>test.1422</c:v>
                </c:pt>
                <c:pt idx="678">
                  <c:v>test.1426</c:v>
                </c:pt>
                <c:pt idx="679">
                  <c:v>test.1434</c:v>
                </c:pt>
                <c:pt idx="680">
                  <c:v>test.1437</c:v>
                </c:pt>
                <c:pt idx="681">
                  <c:v>test.1579</c:v>
                </c:pt>
                <c:pt idx="682">
                  <c:v>test.1581</c:v>
                </c:pt>
                <c:pt idx="683">
                  <c:v>test.1651</c:v>
                </c:pt>
                <c:pt idx="684">
                  <c:v>test.1711</c:v>
                </c:pt>
                <c:pt idx="685">
                  <c:v>test.1746</c:v>
                </c:pt>
                <c:pt idx="686">
                  <c:v>test.1749</c:v>
                </c:pt>
                <c:pt idx="687">
                  <c:v>test.1787</c:v>
                </c:pt>
                <c:pt idx="688">
                  <c:v>test.1794</c:v>
                </c:pt>
                <c:pt idx="689">
                  <c:v>test.1830</c:v>
                </c:pt>
                <c:pt idx="690">
                  <c:v>test.1847</c:v>
                </c:pt>
                <c:pt idx="691">
                  <c:v>test.1854</c:v>
                </c:pt>
                <c:pt idx="692">
                  <c:v>test.1870</c:v>
                </c:pt>
                <c:pt idx="693">
                  <c:v>test.1930</c:v>
                </c:pt>
                <c:pt idx="694">
                  <c:v>test.1948</c:v>
                </c:pt>
                <c:pt idx="695">
                  <c:v>test.1961</c:v>
                </c:pt>
                <c:pt idx="696">
                  <c:v>test.33</c:v>
                </c:pt>
                <c:pt idx="697">
                  <c:v>test.41</c:v>
                </c:pt>
                <c:pt idx="698">
                  <c:v>test.57</c:v>
                </c:pt>
                <c:pt idx="699">
                  <c:v>test.126</c:v>
                </c:pt>
                <c:pt idx="700">
                  <c:v>test.147</c:v>
                </c:pt>
                <c:pt idx="701">
                  <c:v>test.177</c:v>
                </c:pt>
                <c:pt idx="702">
                  <c:v>test.267</c:v>
                </c:pt>
                <c:pt idx="703">
                  <c:v>test.299</c:v>
                </c:pt>
                <c:pt idx="704">
                  <c:v>test.331</c:v>
                </c:pt>
                <c:pt idx="705">
                  <c:v>test.359</c:v>
                </c:pt>
                <c:pt idx="706">
                  <c:v>test.362</c:v>
                </c:pt>
                <c:pt idx="707">
                  <c:v>test.368</c:v>
                </c:pt>
                <c:pt idx="708">
                  <c:v>test.379</c:v>
                </c:pt>
                <c:pt idx="709">
                  <c:v>test.402</c:v>
                </c:pt>
                <c:pt idx="710">
                  <c:v>test.427</c:v>
                </c:pt>
                <c:pt idx="711">
                  <c:v>test.443</c:v>
                </c:pt>
                <c:pt idx="712">
                  <c:v>test.447</c:v>
                </c:pt>
                <c:pt idx="713">
                  <c:v>test.464</c:v>
                </c:pt>
                <c:pt idx="714">
                  <c:v>test.470</c:v>
                </c:pt>
                <c:pt idx="715">
                  <c:v>test.490</c:v>
                </c:pt>
                <c:pt idx="716">
                  <c:v>test.503</c:v>
                </c:pt>
                <c:pt idx="717">
                  <c:v>test.504</c:v>
                </c:pt>
                <c:pt idx="718">
                  <c:v>test.576</c:v>
                </c:pt>
                <c:pt idx="719">
                  <c:v>test.585</c:v>
                </c:pt>
                <c:pt idx="720">
                  <c:v>test.587</c:v>
                </c:pt>
                <c:pt idx="721">
                  <c:v>test.601</c:v>
                </c:pt>
                <c:pt idx="722">
                  <c:v>test.675</c:v>
                </c:pt>
                <c:pt idx="723">
                  <c:v>test.682</c:v>
                </c:pt>
                <c:pt idx="724">
                  <c:v>test.690</c:v>
                </c:pt>
                <c:pt idx="725">
                  <c:v>test.693</c:v>
                </c:pt>
                <c:pt idx="726">
                  <c:v>test.725</c:v>
                </c:pt>
                <c:pt idx="727">
                  <c:v>test.736</c:v>
                </c:pt>
                <c:pt idx="728">
                  <c:v>test.753</c:v>
                </c:pt>
                <c:pt idx="729">
                  <c:v>test.808</c:v>
                </c:pt>
                <c:pt idx="730">
                  <c:v>test.821</c:v>
                </c:pt>
                <c:pt idx="731">
                  <c:v>test.844</c:v>
                </c:pt>
                <c:pt idx="732">
                  <c:v>test.846</c:v>
                </c:pt>
                <c:pt idx="733">
                  <c:v>test.863</c:v>
                </c:pt>
                <c:pt idx="734">
                  <c:v>test.877</c:v>
                </c:pt>
                <c:pt idx="735">
                  <c:v>test.899</c:v>
                </c:pt>
                <c:pt idx="736">
                  <c:v>test.934</c:v>
                </c:pt>
                <c:pt idx="737">
                  <c:v>test.1034</c:v>
                </c:pt>
                <c:pt idx="738">
                  <c:v>test.1051</c:v>
                </c:pt>
                <c:pt idx="739">
                  <c:v>test.1059</c:v>
                </c:pt>
                <c:pt idx="740">
                  <c:v>test.1081</c:v>
                </c:pt>
                <c:pt idx="741">
                  <c:v>test.1083</c:v>
                </c:pt>
                <c:pt idx="742">
                  <c:v>test.1112</c:v>
                </c:pt>
                <c:pt idx="743">
                  <c:v>test.1117</c:v>
                </c:pt>
                <c:pt idx="744">
                  <c:v>test.1140</c:v>
                </c:pt>
                <c:pt idx="745">
                  <c:v>test.1163</c:v>
                </c:pt>
                <c:pt idx="746">
                  <c:v>test.1172</c:v>
                </c:pt>
                <c:pt idx="747">
                  <c:v>test.1193</c:v>
                </c:pt>
                <c:pt idx="748">
                  <c:v>test.1199</c:v>
                </c:pt>
                <c:pt idx="749">
                  <c:v>test.1210</c:v>
                </c:pt>
                <c:pt idx="750">
                  <c:v>test.1240</c:v>
                </c:pt>
                <c:pt idx="751">
                  <c:v>test.1249</c:v>
                </c:pt>
                <c:pt idx="752">
                  <c:v>test.1273</c:v>
                </c:pt>
                <c:pt idx="753">
                  <c:v>test.1304</c:v>
                </c:pt>
                <c:pt idx="754">
                  <c:v>test.1313</c:v>
                </c:pt>
                <c:pt idx="755">
                  <c:v>test.1328</c:v>
                </c:pt>
                <c:pt idx="756">
                  <c:v>test.1335</c:v>
                </c:pt>
                <c:pt idx="757">
                  <c:v>test.1340</c:v>
                </c:pt>
                <c:pt idx="758">
                  <c:v>test.1383</c:v>
                </c:pt>
                <c:pt idx="759">
                  <c:v>test.1384</c:v>
                </c:pt>
                <c:pt idx="760">
                  <c:v>test.1399</c:v>
                </c:pt>
                <c:pt idx="761">
                  <c:v>test.1416</c:v>
                </c:pt>
                <c:pt idx="762">
                  <c:v>test.1424</c:v>
                </c:pt>
                <c:pt idx="763">
                  <c:v>test.1448</c:v>
                </c:pt>
                <c:pt idx="764">
                  <c:v>test.1450</c:v>
                </c:pt>
                <c:pt idx="765">
                  <c:v>test.1454</c:v>
                </c:pt>
                <c:pt idx="766">
                  <c:v>test.1470</c:v>
                </c:pt>
                <c:pt idx="767">
                  <c:v>test.1472</c:v>
                </c:pt>
                <c:pt idx="768">
                  <c:v>test.1544</c:v>
                </c:pt>
                <c:pt idx="769">
                  <c:v>test.1551</c:v>
                </c:pt>
                <c:pt idx="770">
                  <c:v>test.1656</c:v>
                </c:pt>
                <c:pt idx="771">
                  <c:v>test.1661</c:v>
                </c:pt>
                <c:pt idx="772">
                  <c:v>test.1679</c:v>
                </c:pt>
                <c:pt idx="773">
                  <c:v>test.1690</c:v>
                </c:pt>
                <c:pt idx="774">
                  <c:v>test.1703</c:v>
                </c:pt>
                <c:pt idx="775">
                  <c:v>test.1722</c:v>
                </c:pt>
                <c:pt idx="776">
                  <c:v>test.1791</c:v>
                </c:pt>
                <c:pt idx="777">
                  <c:v>test.1797</c:v>
                </c:pt>
                <c:pt idx="778">
                  <c:v>test.1815</c:v>
                </c:pt>
                <c:pt idx="779">
                  <c:v>test.1837</c:v>
                </c:pt>
                <c:pt idx="780">
                  <c:v>test.1851</c:v>
                </c:pt>
                <c:pt idx="781">
                  <c:v>test.1866</c:v>
                </c:pt>
                <c:pt idx="782">
                  <c:v>test.1880</c:v>
                </c:pt>
                <c:pt idx="783">
                  <c:v>test.1888</c:v>
                </c:pt>
                <c:pt idx="784">
                  <c:v>test.1896</c:v>
                </c:pt>
                <c:pt idx="785">
                  <c:v>test.1904</c:v>
                </c:pt>
                <c:pt idx="786">
                  <c:v>test.1944</c:v>
                </c:pt>
                <c:pt idx="787">
                  <c:v>test.1951</c:v>
                </c:pt>
                <c:pt idx="788">
                  <c:v>test.1967</c:v>
                </c:pt>
                <c:pt idx="789">
                  <c:v>test.1990</c:v>
                </c:pt>
                <c:pt idx="790">
                  <c:v>test.9</c:v>
                </c:pt>
                <c:pt idx="791">
                  <c:v>test.14</c:v>
                </c:pt>
                <c:pt idx="792">
                  <c:v>test.47</c:v>
                </c:pt>
                <c:pt idx="793">
                  <c:v>test.117</c:v>
                </c:pt>
                <c:pt idx="794">
                  <c:v>test.136</c:v>
                </c:pt>
                <c:pt idx="795">
                  <c:v>test.160</c:v>
                </c:pt>
                <c:pt idx="796">
                  <c:v>test.190</c:v>
                </c:pt>
                <c:pt idx="797">
                  <c:v>test.208</c:v>
                </c:pt>
                <c:pt idx="798">
                  <c:v>test.247</c:v>
                </c:pt>
                <c:pt idx="799">
                  <c:v>test.273</c:v>
                </c:pt>
                <c:pt idx="800">
                  <c:v>test.314</c:v>
                </c:pt>
                <c:pt idx="801">
                  <c:v>test.316</c:v>
                </c:pt>
                <c:pt idx="802">
                  <c:v>test.392</c:v>
                </c:pt>
                <c:pt idx="803">
                  <c:v>test.393</c:v>
                </c:pt>
                <c:pt idx="804">
                  <c:v>test.450</c:v>
                </c:pt>
                <c:pt idx="805">
                  <c:v>test.500</c:v>
                </c:pt>
                <c:pt idx="806">
                  <c:v>test.573</c:v>
                </c:pt>
                <c:pt idx="807">
                  <c:v>test.586</c:v>
                </c:pt>
                <c:pt idx="808">
                  <c:v>test.603</c:v>
                </c:pt>
                <c:pt idx="809">
                  <c:v>test.635</c:v>
                </c:pt>
                <c:pt idx="810">
                  <c:v>test.636</c:v>
                </c:pt>
                <c:pt idx="811">
                  <c:v>test.692</c:v>
                </c:pt>
                <c:pt idx="812">
                  <c:v>test.694</c:v>
                </c:pt>
                <c:pt idx="813">
                  <c:v>test.781</c:v>
                </c:pt>
                <c:pt idx="814">
                  <c:v>test.848</c:v>
                </c:pt>
                <c:pt idx="815">
                  <c:v>test.876</c:v>
                </c:pt>
                <c:pt idx="816">
                  <c:v>test.910</c:v>
                </c:pt>
                <c:pt idx="817">
                  <c:v>test.917</c:v>
                </c:pt>
                <c:pt idx="818">
                  <c:v>test.925</c:v>
                </c:pt>
                <c:pt idx="819">
                  <c:v>test.932</c:v>
                </c:pt>
                <c:pt idx="820">
                  <c:v>test.944</c:v>
                </c:pt>
                <c:pt idx="821">
                  <c:v>test.949</c:v>
                </c:pt>
                <c:pt idx="822">
                  <c:v>test.954</c:v>
                </c:pt>
                <c:pt idx="823">
                  <c:v>test.989</c:v>
                </c:pt>
                <c:pt idx="824">
                  <c:v>test.1053</c:v>
                </c:pt>
                <c:pt idx="825">
                  <c:v>test.1145</c:v>
                </c:pt>
                <c:pt idx="826">
                  <c:v>test.1161</c:v>
                </c:pt>
                <c:pt idx="827">
                  <c:v>test.1191</c:v>
                </c:pt>
                <c:pt idx="828">
                  <c:v>test.1201</c:v>
                </c:pt>
                <c:pt idx="829">
                  <c:v>test.1205</c:v>
                </c:pt>
                <c:pt idx="830">
                  <c:v>test.1212</c:v>
                </c:pt>
                <c:pt idx="831">
                  <c:v>test.1213</c:v>
                </c:pt>
                <c:pt idx="832">
                  <c:v>test.1217</c:v>
                </c:pt>
                <c:pt idx="833">
                  <c:v>test.1254</c:v>
                </c:pt>
                <c:pt idx="834">
                  <c:v>test.1270</c:v>
                </c:pt>
                <c:pt idx="835">
                  <c:v>test.1281</c:v>
                </c:pt>
                <c:pt idx="836">
                  <c:v>test.1296</c:v>
                </c:pt>
                <c:pt idx="837">
                  <c:v>test.1351</c:v>
                </c:pt>
                <c:pt idx="838">
                  <c:v>test.1372</c:v>
                </c:pt>
                <c:pt idx="839">
                  <c:v>test.1466</c:v>
                </c:pt>
                <c:pt idx="840">
                  <c:v>test.1474</c:v>
                </c:pt>
                <c:pt idx="841">
                  <c:v>test.1505</c:v>
                </c:pt>
                <c:pt idx="842">
                  <c:v>test.1507</c:v>
                </c:pt>
                <c:pt idx="843">
                  <c:v>test.1513</c:v>
                </c:pt>
                <c:pt idx="844">
                  <c:v>test.1529</c:v>
                </c:pt>
                <c:pt idx="845">
                  <c:v>test.1539</c:v>
                </c:pt>
                <c:pt idx="846">
                  <c:v>test.1546</c:v>
                </c:pt>
                <c:pt idx="847">
                  <c:v>test.1578</c:v>
                </c:pt>
                <c:pt idx="848">
                  <c:v>test.1585</c:v>
                </c:pt>
                <c:pt idx="849">
                  <c:v>test.1621</c:v>
                </c:pt>
                <c:pt idx="850">
                  <c:v>test.1669</c:v>
                </c:pt>
                <c:pt idx="851">
                  <c:v>test.1672</c:v>
                </c:pt>
                <c:pt idx="852">
                  <c:v>test.1689</c:v>
                </c:pt>
                <c:pt idx="853">
                  <c:v>test.1788</c:v>
                </c:pt>
                <c:pt idx="854">
                  <c:v>test.1801</c:v>
                </c:pt>
                <c:pt idx="855">
                  <c:v>test.1825</c:v>
                </c:pt>
                <c:pt idx="856">
                  <c:v>test.1843</c:v>
                </c:pt>
                <c:pt idx="857">
                  <c:v>test.1863</c:v>
                </c:pt>
                <c:pt idx="858">
                  <c:v>test.1877</c:v>
                </c:pt>
                <c:pt idx="859">
                  <c:v>test.1913</c:v>
                </c:pt>
                <c:pt idx="860">
                  <c:v>test.1916</c:v>
                </c:pt>
                <c:pt idx="861">
                  <c:v>test.1921</c:v>
                </c:pt>
                <c:pt idx="862">
                  <c:v>test.1937</c:v>
                </c:pt>
                <c:pt idx="863">
                  <c:v>test.1966</c:v>
                </c:pt>
                <c:pt idx="864">
                  <c:v>test.1973</c:v>
                </c:pt>
                <c:pt idx="865">
                  <c:v>test.3</c:v>
                </c:pt>
                <c:pt idx="866">
                  <c:v>test.17</c:v>
                </c:pt>
                <c:pt idx="867">
                  <c:v>test.99</c:v>
                </c:pt>
                <c:pt idx="868">
                  <c:v>test.130</c:v>
                </c:pt>
                <c:pt idx="869">
                  <c:v>test.149</c:v>
                </c:pt>
                <c:pt idx="870">
                  <c:v>test.210</c:v>
                </c:pt>
                <c:pt idx="871">
                  <c:v>test.233</c:v>
                </c:pt>
                <c:pt idx="872">
                  <c:v>test.239</c:v>
                </c:pt>
                <c:pt idx="873">
                  <c:v>test.250</c:v>
                </c:pt>
                <c:pt idx="874">
                  <c:v>test.300</c:v>
                </c:pt>
                <c:pt idx="875">
                  <c:v>test.312</c:v>
                </c:pt>
                <c:pt idx="876">
                  <c:v>test.323</c:v>
                </c:pt>
                <c:pt idx="877">
                  <c:v>test.326</c:v>
                </c:pt>
                <c:pt idx="878">
                  <c:v>test.339</c:v>
                </c:pt>
                <c:pt idx="879">
                  <c:v>test.371</c:v>
                </c:pt>
                <c:pt idx="880">
                  <c:v>test.410</c:v>
                </c:pt>
                <c:pt idx="881">
                  <c:v>test.428</c:v>
                </c:pt>
                <c:pt idx="882">
                  <c:v>test.451</c:v>
                </c:pt>
                <c:pt idx="883">
                  <c:v>test.465</c:v>
                </c:pt>
                <c:pt idx="884">
                  <c:v>test.487</c:v>
                </c:pt>
                <c:pt idx="885">
                  <c:v>test.516</c:v>
                </c:pt>
                <c:pt idx="886">
                  <c:v>test.554</c:v>
                </c:pt>
                <c:pt idx="887">
                  <c:v>test.607</c:v>
                </c:pt>
                <c:pt idx="888">
                  <c:v>test.662</c:v>
                </c:pt>
                <c:pt idx="889">
                  <c:v>test.688</c:v>
                </c:pt>
                <c:pt idx="890">
                  <c:v>test.757</c:v>
                </c:pt>
                <c:pt idx="891">
                  <c:v>test.811</c:v>
                </c:pt>
                <c:pt idx="892">
                  <c:v>test.892</c:v>
                </c:pt>
                <c:pt idx="893">
                  <c:v>test.922</c:v>
                </c:pt>
                <c:pt idx="894">
                  <c:v>test.935</c:v>
                </c:pt>
                <c:pt idx="895">
                  <c:v>test.937</c:v>
                </c:pt>
                <c:pt idx="896">
                  <c:v>test.967</c:v>
                </c:pt>
                <c:pt idx="897">
                  <c:v>test.970</c:v>
                </c:pt>
                <c:pt idx="898">
                  <c:v>test.977</c:v>
                </c:pt>
                <c:pt idx="899">
                  <c:v>test.1002</c:v>
                </c:pt>
                <c:pt idx="900">
                  <c:v>test.1029</c:v>
                </c:pt>
                <c:pt idx="901">
                  <c:v>test.1032</c:v>
                </c:pt>
                <c:pt idx="902">
                  <c:v>test.1048</c:v>
                </c:pt>
                <c:pt idx="903">
                  <c:v>test.1093</c:v>
                </c:pt>
                <c:pt idx="904">
                  <c:v>test.1104</c:v>
                </c:pt>
                <c:pt idx="905">
                  <c:v>test.1105</c:v>
                </c:pt>
                <c:pt idx="906">
                  <c:v>test.1106</c:v>
                </c:pt>
                <c:pt idx="907">
                  <c:v>test.1107</c:v>
                </c:pt>
                <c:pt idx="908">
                  <c:v>test.1109</c:v>
                </c:pt>
                <c:pt idx="909">
                  <c:v>test.1143</c:v>
                </c:pt>
                <c:pt idx="910">
                  <c:v>test.1150</c:v>
                </c:pt>
                <c:pt idx="911">
                  <c:v>test.1157</c:v>
                </c:pt>
                <c:pt idx="912">
                  <c:v>test.1162</c:v>
                </c:pt>
                <c:pt idx="913">
                  <c:v>test.1177</c:v>
                </c:pt>
                <c:pt idx="914">
                  <c:v>test.1214</c:v>
                </c:pt>
                <c:pt idx="915">
                  <c:v>test.1220</c:v>
                </c:pt>
                <c:pt idx="916">
                  <c:v>test.1227</c:v>
                </c:pt>
                <c:pt idx="917">
                  <c:v>test.1252</c:v>
                </c:pt>
                <c:pt idx="918">
                  <c:v>test.1265</c:v>
                </c:pt>
                <c:pt idx="919">
                  <c:v>test.1357</c:v>
                </c:pt>
                <c:pt idx="920">
                  <c:v>test.1375</c:v>
                </c:pt>
                <c:pt idx="921">
                  <c:v>test.1401</c:v>
                </c:pt>
                <c:pt idx="922">
                  <c:v>test.1419</c:v>
                </c:pt>
                <c:pt idx="923">
                  <c:v>test.1425</c:v>
                </c:pt>
                <c:pt idx="924">
                  <c:v>test.1443</c:v>
                </c:pt>
                <c:pt idx="925">
                  <c:v>test.1455</c:v>
                </c:pt>
                <c:pt idx="926">
                  <c:v>test.1489</c:v>
                </c:pt>
                <c:pt idx="927">
                  <c:v>test.1501</c:v>
                </c:pt>
                <c:pt idx="928">
                  <c:v>test.1515</c:v>
                </c:pt>
                <c:pt idx="929">
                  <c:v>test.1516</c:v>
                </c:pt>
                <c:pt idx="930">
                  <c:v>test.1560</c:v>
                </c:pt>
                <c:pt idx="931">
                  <c:v>test.1567</c:v>
                </c:pt>
                <c:pt idx="932">
                  <c:v>test.1576</c:v>
                </c:pt>
                <c:pt idx="933">
                  <c:v>test.1590</c:v>
                </c:pt>
                <c:pt idx="934">
                  <c:v>test.1595</c:v>
                </c:pt>
                <c:pt idx="935">
                  <c:v>test.1628</c:v>
                </c:pt>
                <c:pt idx="936">
                  <c:v>test.1647</c:v>
                </c:pt>
                <c:pt idx="937">
                  <c:v>test.1648</c:v>
                </c:pt>
                <c:pt idx="938">
                  <c:v>test.1653</c:v>
                </c:pt>
                <c:pt idx="939">
                  <c:v>test.1670</c:v>
                </c:pt>
                <c:pt idx="940">
                  <c:v>test.1684</c:v>
                </c:pt>
                <c:pt idx="941">
                  <c:v>test.1687</c:v>
                </c:pt>
                <c:pt idx="942">
                  <c:v>test.1726</c:v>
                </c:pt>
                <c:pt idx="943">
                  <c:v>test.1750</c:v>
                </c:pt>
                <c:pt idx="944">
                  <c:v>test.1756</c:v>
                </c:pt>
                <c:pt idx="945">
                  <c:v>test.1768</c:v>
                </c:pt>
                <c:pt idx="946">
                  <c:v>test.1793</c:v>
                </c:pt>
                <c:pt idx="947">
                  <c:v>test.1812</c:v>
                </c:pt>
                <c:pt idx="948">
                  <c:v>test.1858</c:v>
                </c:pt>
                <c:pt idx="949">
                  <c:v>test.1893</c:v>
                </c:pt>
                <c:pt idx="950">
                  <c:v>test.1905</c:v>
                </c:pt>
                <c:pt idx="951">
                  <c:v>test.1942</c:v>
                </c:pt>
                <c:pt idx="952">
                  <c:v>test.1971</c:v>
                </c:pt>
                <c:pt idx="953">
                  <c:v>test.1986</c:v>
                </c:pt>
                <c:pt idx="954">
                  <c:v>test.29</c:v>
                </c:pt>
                <c:pt idx="955">
                  <c:v>test.49</c:v>
                </c:pt>
                <c:pt idx="956">
                  <c:v>test.51</c:v>
                </c:pt>
                <c:pt idx="957">
                  <c:v>test.67</c:v>
                </c:pt>
                <c:pt idx="958">
                  <c:v>test.83</c:v>
                </c:pt>
                <c:pt idx="959">
                  <c:v>test.115</c:v>
                </c:pt>
                <c:pt idx="960">
                  <c:v>test.125</c:v>
                </c:pt>
                <c:pt idx="961">
                  <c:v>test.144</c:v>
                </c:pt>
                <c:pt idx="962">
                  <c:v>test.162</c:v>
                </c:pt>
                <c:pt idx="963">
                  <c:v>test.178</c:v>
                </c:pt>
                <c:pt idx="964">
                  <c:v>test.180</c:v>
                </c:pt>
                <c:pt idx="965">
                  <c:v>test.353</c:v>
                </c:pt>
                <c:pt idx="966">
                  <c:v>test.357</c:v>
                </c:pt>
                <c:pt idx="967">
                  <c:v>test.358</c:v>
                </c:pt>
                <c:pt idx="968">
                  <c:v>test.387</c:v>
                </c:pt>
                <c:pt idx="969">
                  <c:v>test.391</c:v>
                </c:pt>
                <c:pt idx="970">
                  <c:v>test.406</c:v>
                </c:pt>
                <c:pt idx="971">
                  <c:v>test.413</c:v>
                </c:pt>
                <c:pt idx="972">
                  <c:v>test.433</c:v>
                </c:pt>
                <c:pt idx="973">
                  <c:v>test.439</c:v>
                </c:pt>
                <c:pt idx="974">
                  <c:v>test.453</c:v>
                </c:pt>
                <c:pt idx="975">
                  <c:v>test.457</c:v>
                </c:pt>
                <c:pt idx="976">
                  <c:v>test.507</c:v>
                </c:pt>
                <c:pt idx="977">
                  <c:v>test.526</c:v>
                </c:pt>
                <c:pt idx="978">
                  <c:v>test.539</c:v>
                </c:pt>
                <c:pt idx="979">
                  <c:v>test.545</c:v>
                </c:pt>
                <c:pt idx="980">
                  <c:v>test.570</c:v>
                </c:pt>
                <c:pt idx="981">
                  <c:v>test.578</c:v>
                </c:pt>
                <c:pt idx="982">
                  <c:v>test.596</c:v>
                </c:pt>
                <c:pt idx="983">
                  <c:v>test.615</c:v>
                </c:pt>
                <c:pt idx="984">
                  <c:v>test.637</c:v>
                </c:pt>
                <c:pt idx="985">
                  <c:v>test.654</c:v>
                </c:pt>
                <c:pt idx="986">
                  <c:v>test.663</c:v>
                </c:pt>
                <c:pt idx="987">
                  <c:v>test.666</c:v>
                </c:pt>
                <c:pt idx="988">
                  <c:v>test.677</c:v>
                </c:pt>
                <c:pt idx="989">
                  <c:v>test.687</c:v>
                </c:pt>
                <c:pt idx="990">
                  <c:v>test.697</c:v>
                </c:pt>
                <c:pt idx="991">
                  <c:v>test.699</c:v>
                </c:pt>
                <c:pt idx="992">
                  <c:v>test.722</c:v>
                </c:pt>
                <c:pt idx="993">
                  <c:v>test.738</c:v>
                </c:pt>
                <c:pt idx="994">
                  <c:v>test.739</c:v>
                </c:pt>
                <c:pt idx="995">
                  <c:v>test.762</c:v>
                </c:pt>
                <c:pt idx="996">
                  <c:v>test.775</c:v>
                </c:pt>
                <c:pt idx="997">
                  <c:v>test.777</c:v>
                </c:pt>
                <c:pt idx="998">
                  <c:v>test.784</c:v>
                </c:pt>
                <c:pt idx="999">
                  <c:v>test.786</c:v>
                </c:pt>
                <c:pt idx="1000">
                  <c:v>test.800</c:v>
                </c:pt>
                <c:pt idx="1001">
                  <c:v>test.843</c:v>
                </c:pt>
                <c:pt idx="1002">
                  <c:v>test.851</c:v>
                </c:pt>
                <c:pt idx="1003">
                  <c:v>test.856</c:v>
                </c:pt>
                <c:pt idx="1004">
                  <c:v>test.860</c:v>
                </c:pt>
                <c:pt idx="1005">
                  <c:v>test.870</c:v>
                </c:pt>
                <c:pt idx="1006">
                  <c:v>test.889</c:v>
                </c:pt>
                <c:pt idx="1007">
                  <c:v>test.911</c:v>
                </c:pt>
                <c:pt idx="1008">
                  <c:v>test.921</c:v>
                </c:pt>
                <c:pt idx="1009">
                  <c:v>test.927</c:v>
                </c:pt>
                <c:pt idx="1010">
                  <c:v>test.965</c:v>
                </c:pt>
                <c:pt idx="1011">
                  <c:v>test.981</c:v>
                </c:pt>
                <c:pt idx="1012">
                  <c:v>test.1012</c:v>
                </c:pt>
                <c:pt idx="1013">
                  <c:v>test.1038</c:v>
                </c:pt>
                <c:pt idx="1014">
                  <c:v>test.1054</c:v>
                </c:pt>
                <c:pt idx="1015">
                  <c:v>test.1070</c:v>
                </c:pt>
                <c:pt idx="1016">
                  <c:v>test.1166</c:v>
                </c:pt>
                <c:pt idx="1017">
                  <c:v>test.1194</c:v>
                </c:pt>
                <c:pt idx="1018">
                  <c:v>test.1223</c:v>
                </c:pt>
                <c:pt idx="1019">
                  <c:v>test.1228</c:v>
                </c:pt>
                <c:pt idx="1020">
                  <c:v>test.1244</c:v>
                </c:pt>
                <c:pt idx="1021">
                  <c:v>test.1245</c:v>
                </c:pt>
                <c:pt idx="1022">
                  <c:v>test.1251</c:v>
                </c:pt>
                <c:pt idx="1023">
                  <c:v>test.1271</c:v>
                </c:pt>
                <c:pt idx="1024">
                  <c:v>test.1276</c:v>
                </c:pt>
                <c:pt idx="1025">
                  <c:v>test.1284</c:v>
                </c:pt>
                <c:pt idx="1026">
                  <c:v>test.1289</c:v>
                </c:pt>
                <c:pt idx="1027">
                  <c:v>test.1312</c:v>
                </c:pt>
                <c:pt idx="1028">
                  <c:v>test.1314</c:v>
                </c:pt>
                <c:pt idx="1029">
                  <c:v>test.1317</c:v>
                </c:pt>
                <c:pt idx="1030">
                  <c:v>test.1341</c:v>
                </c:pt>
                <c:pt idx="1031">
                  <c:v>test.1381</c:v>
                </c:pt>
                <c:pt idx="1032">
                  <c:v>test.1500</c:v>
                </c:pt>
                <c:pt idx="1033">
                  <c:v>test.1508</c:v>
                </c:pt>
                <c:pt idx="1034">
                  <c:v>test.1519</c:v>
                </c:pt>
                <c:pt idx="1035">
                  <c:v>test.1521</c:v>
                </c:pt>
                <c:pt idx="1036">
                  <c:v>test.1530</c:v>
                </c:pt>
                <c:pt idx="1037">
                  <c:v>test.1554</c:v>
                </c:pt>
                <c:pt idx="1038">
                  <c:v>test.1562</c:v>
                </c:pt>
                <c:pt idx="1039">
                  <c:v>test.1575</c:v>
                </c:pt>
                <c:pt idx="1040">
                  <c:v>test.1586</c:v>
                </c:pt>
                <c:pt idx="1041">
                  <c:v>test.1626</c:v>
                </c:pt>
                <c:pt idx="1042">
                  <c:v>test.1637</c:v>
                </c:pt>
                <c:pt idx="1043">
                  <c:v>test.1644</c:v>
                </c:pt>
                <c:pt idx="1044">
                  <c:v>test.1660</c:v>
                </c:pt>
                <c:pt idx="1045">
                  <c:v>test.1663</c:v>
                </c:pt>
                <c:pt idx="1046">
                  <c:v>test.1680</c:v>
                </c:pt>
                <c:pt idx="1047">
                  <c:v>test.1691</c:v>
                </c:pt>
                <c:pt idx="1048">
                  <c:v>test.1698</c:v>
                </c:pt>
                <c:pt idx="1049">
                  <c:v>test.1700</c:v>
                </c:pt>
                <c:pt idx="1050">
                  <c:v>test.1720</c:v>
                </c:pt>
                <c:pt idx="1051">
                  <c:v>test.1731</c:v>
                </c:pt>
                <c:pt idx="1052">
                  <c:v>test.1776</c:v>
                </c:pt>
                <c:pt idx="1053">
                  <c:v>test.1783</c:v>
                </c:pt>
                <c:pt idx="1054">
                  <c:v>test.1789</c:v>
                </c:pt>
                <c:pt idx="1055">
                  <c:v>test.1845</c:v>
                </c:pt>
                <c:pt idx="1056">
                  <c:v>test.1862</c:v>
                </c:pt>
                <c:pt idx="1057">
                  <c:v>test.1894</c:v>
                </c:pt>
                <c:pt idx="1058">
                  <c:v>test.1939</c:v>
                </c:pt>
                <c:pt idx="1059">
                  <c:v>test.1968</c:v>
                </c:pt>
                <c:pt idx="1060">
                  <c:v>test.1975</c:v>
                </c:pt>
                <c:pt idx="1061">
                  <c:v>test.1978</c:v>
                </c:pt>
                <c:pt idx="1062">
                  <c:v>test.1995</c:v>
                </c:pt>
                <c:pt idx="1063">
                  <c:v>test.13</c:v>
                </c:pt>
                <c:pt idx="1064">
                  <c:v>test.24</c:v>
                </c:pt>
                <c:pt idx="1065">
                  <c:v>test.36</c:v>
                </c:pt>
                <c:pt idx="1066">
                  <c:v>test.38</c:v>
                </c:pt>
                <c:pt idx="1067">
                  <c:v>test.91</c:v>
                </c:pt>
                <c:pt idx="1068">
                  <c:v>test.105</c:v>
                </c:pt>
                <c:pt idx="1069">
                  <c:v>test.122</c:v>
                </c:pt>
                <c:pt idx="1070">
                  <c:v>test.146</c:v>
                </c:pt>
                <c:pt idx="1071">
                  <c:v>test.150</c:v>
                </c:pt>
                <c:pt idx="1072">
                  <c:v>test.172</c:v>
                </c:pt>
                <c:pt idx="1073">
                  <c:v>test.194</c:v>
                </c:pt>
                <c:pt idx="1074">
                  <c:v>test.248</c:v>
                </c:pt>
                <c:pt idx="1075">
                  <c:v>test.262</c:v>
                </c:pt>
                <c:pt idx="1076">
                  <c:v>test.271</c:v>
                </c:pt>
                <c:pt idx="1077">
                  <c:v>test.289</c:v>
                </c:pt>
                <c:pt idx="1078">
                  <c:v>test.290</c:v>
                </c:pt>
                <c:pt idx="1079">
                  <c:v>test.325</c:v>
                </c:pt>
                <c:pt idx="1080">
                  <c:v>test.335</c:v>
                </c:pt>
                <c:pt idx="1081">
                  <c:v>test.422</c:v>
                </c:pt>
                <c:pt idx="1082">
                  <c:v>test.455</c:v>
                </c:pt>
                <c:pt idx="1083">
                  <c:v>test.466</c:v>
                </c:pt>
                <c:pt idx="1084">
                  <c:v>test.483</c:v>
                </c:pt>
                <c:pt idx="1085">
                  <c:v>test.496</c:v>
                </c:pt>
                <c:pt idx="1086">
                  <c:v>test.502</c:v>
                </c:pt>
                <c:pt idx="1087">
                  <c:v>test.512</c:v>
                </c:pt>
                <c:pt idx="1088">
                  <c:v>test.537</c:v>
                </c:pt>
                <c:pt idx="1089">
                  <c:v>test.543</c:v>
                </c:pt>
                <c:pt idx="1090">
                  <c:v>test.556</c:v>
                </c:pt>
                <c:pt idx="1091">
                  <c:v>test.572</c:v>
                </c:pt>
                <c:pt idx="1092">
                  <c:v>test.582</c:v>
                </c:pt>
                <c:pt idx="1093">
                  <c:v>test.619</c:v>
                </c:pt>
                <c:pt idx="1094">
                  <c:v>test.633</c:v>
                </c:pt>
                <c:pt idx="1095">
                  <c:v>test.689</c:v>
                </c:pt>
                <c:pt idx="1096">
                  <c:v>test.710</c:v>
                </c:pt>
                <c:pt idx="1097">
                  <c:v>test.737</c:v>
                </c:pt>
                <c:pt idx="1098">
                  <c:v>test.778</c:v>
                </c:pt>
                <c:pt idx="1099">
                  <c:v>test.835</c:v>
                </c:pt>
                <c:pt idx="1100">
                  <c:v>test.839</c:v>
                </c:pt>
                <c:pt idx="1101">
                  <c:v>test.865</c:v>
                </c:pt>
                <c:pt idx="1102">
                  <c:v>test.874</c:v>
                </c:pt>
                <c:pt idx="1103">
                  <c:v>test.900</c:v>
                </c:pt>
                <c:pt idx="1104">
                  <c:v>test.903</c:v>
                </c:pt>
                <c:pt idx="1105">
                  <c:v>test.905</c:v>
                </c:pt>
                <c:pt idx="1106">
                  <c:v>test.906</c:v>
                </c:pt>
                <c:pt idx="1107">
                  <c:v>test.950</c:v>
                </c:pt>
                <c:pt idx="1108">
                  <c:v>test.956</c:v>
                </c:pt>
                <c:pt idx="1109">
                  <c:v>test.973</c:v>
                </c:pt>
                <c:pt idx="1110">
                  <c:v>test.990</c:v>
                </c:pt>
                <c:pt idx="1111">
                  <c:v>test.1009</c:v>
                </c:pt>
                <c:pt idx="1112">
                  <c:v>test.1016</c:v>
                </c:pt>
                <c:pt idx="1113">
                  <c:v>test.1019</c:v>
                </c:pt>
                <c:pt idx="1114">
                  <c:v>test.1062</c:v>
                </c:pt>
                <c:pt idx="1115">
                  <c:v>test.1072</c:v>
                </c:pt>
                <c:pt idx="1116">
                  <c:v>test.1080</c:v>
                </c:pt>
                <c:pt idx="1117">
                  <c:v>test.1088</c:v>
                </c:pt>
                <c:pt idx="1118">
                  <c:v>test.1096</c:v>
                </c:pt>
                <c:pt idx="1119">
                  <c:v>test.1113</c:v>
                </c:pt>
                <c:pt idx="1120">
                  <c:v>test.1121</c:v>
                </c:pt>
                <c:pt idx="1121">
                  <c:v>test.1138</c:v>
                </c:pt>
                <c:pt idx="1122">
                  <c:v>test.1139</c:v>
                </c:pt>
                <c:pt idx="1123">
                  <c:v>test.1141</c:v>
                </c:pt>
                <c:pt idx="1124">
                  <c:v>test.1149</c:v>
                </c:pt>
                <c:pt idx="1125">
                  <c:v>test.1168</c:v>
                </c:pt>
                <c:pt idx="1126">
                  <c:v>test.1269</c:v>
                </c:pt>
                <c:pt idx="1127">
                  <c:v>test.1295</c:v>
                </c:pt>
                <c:pt idx="1128">
                  <c:v>test.1339</c:v>
                </c:pt>
                <c:pt idx="1129">
                  <c:v>test.1353</c:v>
                </c:pt>
                <c:pt idx="1130">
                  <c:v>test.1366</c:v>
                </c:pt>
                <c:pt idx="1131">
                  <c:v>test.1396</c:v>
                </c:pt>
                <c:pt idx="1132">
                  <c:v>test.1445</c:v>
                </c:pt>
                <c:pt idx="1133">
                  <c:v>test.1468</c:v>
                </c:pt>
                <c:pt idx="1134">
                  <c:v>test.1494</c:v>
                </c:pt>
                <c:pt idx="1135">
                  <c:v>test.1495</c:v>
                </c:pt>
                <c:pt idx="1136">
                  <c:v>test.1497</c:v>
                </c:pt>
                <c:pt idx="1137">
                  <c:v>test.1522</c:v>
                </c:pt>
                <c:pt idx="1138">
                  <c:v>test.1542</c:v>
                </c:pt>
                <c:pt idx="1139">
                  <c:v>test.1558</c:v>
                </c:pt>
                <c:pt idx="1140">
                  <c:v>test.1573</c:v>
                </c:pt>
                <c:pt idx="1141">
                  <c:v>test.1601</c:v>
                </c:pt>
                <c:pt idx="1142">
                  <c:v>test.1607</c:v>
                </c:pt>
                <c:pt idx="1143">
                  <c:v>test.1667</c:v>
                </c:pt>
                <c:pt idx="1144">
                  <c:v>test.1713</c:v>
                </c:pt>
                <c:pt idx="1145">
                  <c:v>test.1737</c:v>
                </c:pt>
                <c:pt idx="1146">
                  <c:v>test.1739</c:v>
                </c:pt>
                <c:pt idx="1147">
                  <c:v>test.1741</c:v>
                </c:pt>
                <c:pt idx="1148">
                  <c:v>test.1785</c:v>
                </c:pt>
                <c:pt idx="1149">
                  <c:v>test.1818</c:v>
                </c:pt>
                <c:pt idx="1150">
                  <c:v>test.1856</c:v>
                </c:pt>
                <c:pt idx="1151">
                  <c:v>test.1857</c:v>
                </c:pt>
                <c:pt idx="1152">
                  <c:v>test.1872</c:v>
                </c:pt>
                <c:pt idx="1153">
                  <c:v>test.1890</c:v>
                </c:pt>
                <c:pt idx="1154">
                  <c:v>test.1895</c:v>
                </c:pt>
                <c:pt idx="1155">
                  <c:v>test.1897</c:v>
                </c:pt>
                <c:pt idx="1156">
                  <c:v>test.1903</c:v>
                </c:pt>
                <c:pt idx="1157">
                  <c:v>test.1962</c:v>
                </c:pt>
                <c:pt idx="1158">
                  <c:v>test.1963</c:v>
                </c:pt>
                <c:pt idx="1159">
                  <c:v>test.1964</c:v>
                </c:pt>
                <c:pt idx="1160">
                  <c:v>test.1989</c:v>
                </c:pt>
                <c:pt idx="1161">
                  <c:v>test.34</c:v>
                </c:pt>
                <c:pt idx="1162">
                  <c:v>test.60</c:v>
                </c:pt>
                <c:pt idx="1163">
                  <c:v>test.70</c:v>
                </c:pt>
                <c:pt idx="1164">
                  <c:v>test.71</c:v>
                </c:pt>
                <c:pt idx="1165">
                  <c:v>test.101</c:v>
                </c:pt>
                <c:pt idx="1166">
                  <c:v>test.111</c:v>
                </c:pt>
                <c:pt idx="1167">
                  <c:v>test.118</c:v>
                </c:pt>
                <c:pt idx="1168">
                  <c:v>test.140</c:v>
                </c:pt>
                <c:pt idx="1169">
                  <c:v>test.163</c:v>
                </c:pt>
                <c:pt idx="1170">
                  <c:v>test.197</c:v>
                </c:pt>
                <c:pt idx="1171">
                  <c:v>test.207</c:v>
                </c:pt>
                <c:pt idx="1172">
                  <c:v>test.218</c:v>
                </c:pt>
                <c:pt idx="1173">
                  <c:v>test.221</c:v>
                </c:pt>
                <c:pt idx="1174">
                  <c:v>test.224</c:v>
                </c:pt>
                <c:pt idx="1175">
                  <c:v>test.231</c:v>
                </c:pt>
                <c:pt idx="1176">
                  <c:v>test.236</c:v>
                </c:pt>
                <c:pt idx="1177">
                  <c:v>test.255</c:v>
                </c:pt>
                <c:pt idx="1178">
                  <c:v>test.294</c:v>
                </c:pt>
                <c:pt idx="1179">
                  <c:v>test.319</c:v>
                </c:pt>
                <c:pt idx="1180">
                  <c:v>test.320</c:v>
                </c:pt>
                <c:pt idx="1181">
                  <c:v>test.328</c:v>
                </c:pt>
                <c:pt idx="1182">
                  <c:v>test.333</c:v>
                </c:pt>
                <c:pt idx="1183">
                  <c:v>test.378</c:v>
                </c:pt>
                <c:pt idx="1184">
                  <c:v>test.380</c:v>
                </c:pt>
                <c:pt idx="1185">
                  <c:v>test.397</c:v>
                </c:pt>
                <c:pt idx="1186">
                  <c:v>test.409</c:v>
                </c:pt>
                <c:pt idx="1187">
                  <c:v>test.463</c:v>
                </c:pt>
                <c:pt idx="1188">
                  <c:v>test.473</c:v>
                </c:pt>
                <c:pt idx="1189">
                  <c:v>test.493</c:v>
                </c:pt>
                <c:pt idx="1190">
                  <c:v>test.510</c:v>
                </c:pt>
                <c:pt idx="1191">
                  <c:v>test.528</c:v>
                </c:pt>
                <c:pt idx="1192">
                  <c:v>test.606</c:v>
                </c:pt>
                <c:pt idx="1193">
                  <c:v>test.611</c:v>
                </c:pt>
                <c:pt idx="1194">
                  <c:v>test.681</c:v>
                </c:pt>
                <c:pt idx="1195">
                  <c:v>test.685</c:v>
                </c:pt>
                <c:pt idx="1196">
                  <c:v>test.700</c:v>
                </c:pt>
                <c:pt idx="1197">
                  <c:v>test.702</c:v>
                </c:pt>
                <c:pt idx="1198">
                  <c:v>test.709</c:v>
                </c:pt>
                <c:pt idx="1199">
                  <c:v>test.717</c:v>
                </c:pt>
                <c:pt idx="1200">
                  <c:v>test.746</c:v>
                </c:pt>
                <c:pt idx="1201">
                  <c:v>test.748</c:v>
                </c:pt>
                <c:pt idx="1202">
                  <c:v>test.750</c:v>
                </c:pt>
                <c:pt idx="1203">
                  <c:v>test.769</c:v>
                </c:pt>
                <c:pt idx="1204">
                  <c:v>test.771</c:v>
                </c:pt>
                <c:pt idx="1205">
                  <c:v>test.772</c:v>
                </c:pt>
                <c:pt idx="1206">
                  <c:v>test.794</c:v>
                </c:pt>
                <c:pt idx="1207">
                  <c:v>test.810</c:v>
                </c:pt>
                <c:pt idx="1208">
                  <c:v>test.850</c:v>
                </c:pt>
                <c:pt idx="1209">
                  <c:v>test.869</c:v>
                </c:pt>
                <c:pt idx="1210">
                  <c:v>test.913</c:v>
                </c:pt>
                <c:pt idx="1211">
                  <c:v>test.942</c:v>
                </c:pt>
                <c:pt idx="1212">
                  <c:v>test.955</c:v>
                </c:pt>
                <c:pt idx="1213">
                  <c:v>test.974</c:v>
                </c:pt>
                <c:pt idx="1214">
                  <c:v>test.976</c:v>
                </c:pt>
                <c:pt idx="1215">
                  <c:v>test.992</c:v>
                </c:pt>
                <c:pt idx="1216">
                  <c:v>test.1020</c:v>
                </c:pt>
                <c:pt idx="1217">
                  <c:v>test.1045</c:v>
                </c:pt>
                <c:pt idx="1218">
                  <c:v>test.1098</c:v>
                </c:pt>
                <c:pt idx="1219">
                  <c:v>test.1099</c:v>
                </c:pt>
                <c:pt idx="1220">
                  <c:v>test.1110</c:v>
                </c:pt>
                <c:pt idx="1221">
                  <c:v>test.1115</c:v>
                </c:pt>
                <c:pt idx="1222">
                  <c:v>test.1130</c:v>
                </c:pt>
                <c:pt idx="1223">
                  <c:v>test.1131</c:v>
                </c:pt>
                <c:pt idx="1224">
                  <c:v>test.1136</c:v>
                </c:pt>
                <c:pt idx="1225">
                  <c:v>test.1148</c:v>
                </c:pt>
                <c:pt idx="1226">
                  <c:v>test.1198</c:v>
                </c:pt>
                <c:pt idx="1227">
                  <c:v>test.1208</c:v>
                </c:pt>
                <c:pt idx="1228">
                  <c:v>test.1216</c:v>
                </c:pt>
                <c:pt idx="1229">
                  <c:v>test.1221</c:v>
                </c:pt>
                <c:pt idx="1230">
                  <c:v>test.1234</c:v>
                </c:pt>
                <c:pt idx="1231">
                  <c:v>test.1239</c:v>
                </c:pt>
                <c:pt idx="1232">
                  <c:v>test.1261</c:v>
                </c:pt>
                <c:pt idx="1233">
                  <c:v>test.1299</c:v>
                </c:pt>
                <c:pt idx="1234">
                  <c:v>test.1361</c:v>
                </c:pt>
                <c:pt idx="1235">
                  <c:v>test.1404</c:v>
                </c:pt>
                <c:pt idx="1236">
                  <c:v>test.1411</c:v>
                </c:pt>
                <c:pt idx="1237">
                  <c:v>test.1414</c:v>
                </c:pt>
                <c:pt idx="1238">
                  <c:v>test.1433</c:v>
                </c:pt>
                <c:pt idx="1239">
                  <c:v>test.1498</c:v>
                </c:pt>
                <c:pt idx="1240">
                  <c:v>test.1524</c:v>
                </c:pt>
                <c:pt idx="1241">
                  <c:v>test.1534</c:v>
                </c:pt>
                <c:pt idx="1242">
                  <c:v>test.1540</c:v>
                </c:pt>
                <c:pt idx="1243">
                  <c:v>test.1570</c:v>
                </c:pt>
                <c:pt idx="1244">
                  <c:v>test.1606</c:v>
                </c:pt>
                <c:pt idx="1245">
                  <c:v>test.1617</c:v>
                </c:pt>
                <c:pt idx="1246">
                  <c:v>test.1635</c:v>
                </c:pt>
                <c:pt idx="1247">
                  <c:v>test.1665</c:v>
                </c:pt>
                <c:pt idx="1248">
                  <c:v>test.1666</c:v>
                </c:pt>
                <c:pt idx="1249">
                  <c:v>test.1671</c:v>
                </c:pt>
                <c:pt idx="1250">
                  <c:v>test.1682</c:v>
                </c:pt>
                <c:pt idx="1251">
                  <c:v>test.1705</c:v>
                </c:pt>
                <c:pt idx="1252">
                  <c:v>test.1727</c:v>
                </c:pt>
                <c:pt idx="1253">
                  <c:v>test.1747</c:v>
                </c:pt>
                <c:pt idx="1254">
                  <c:v>test.1766</c:v>
                </c:pt>
                <c:pt idx="1255">
                  <c:v>test.1771</c:v>
                </c:pt>
                <c:pt idx="1256">
                  <c:v>test.1778</c:v>
                </c:pt>
                <c:pt idx="1257">
                  <c:v>test.1782</c:v>
                </c:pt>
                <c:pt idx="1258">
                  <c:v>test.1814</c:v>
                </c:pt>
                <c:pt idx="1259">
                  <c:v>test.1819</c:v>
                </c:pt>
                <c:pt idx="1260">
                  <c:v>test.1868</c:v>
                </c:pt>
                <c:pt idx="1261">
                  <c:v>test.1874</c:v>
                </c:pt>
                <c:pt idx="1262">
                  <c:v>test.1883</c:v>
                </c:pt>
                <c:pt idx="1263">
                  <c:v>test.1891</c:v>
                </c:pt>
                <c:pt idx="1264">
                  <c:v>test.1892</c:v>
                </c:pt>
                <c:pt idx="1265">
                  <c:v>test.1900</c:v>
                </c:pt>
                <c:pt idx="1266">
                  <c:v>test.1917</c:v>
                </c:pt>
                <c:pt idx="1267">
                  <c:v>test.1949</c:v>
                </c:pt>
                <c:pt idx="1268">
                  <c:v>test.1969</c:v>
                </c:pt>
                <c:pt idx="1269">
                  <c:v>test.1987</c:v>
                </c:pt>
                <c:pt idx="1270">
                  <c:v>test.59</c:v>
                </c:pt>
                <c:pt idx="1271">
                  <c:v>test.92</c:v>
                </c:pt>
                <c:pt idx="1272">
                  <c:v>test.98</c:v>
                </c:pt>
                <c:pt idx="1273">
                  <c:v>test.113</c:v>
                </c:pt>
                <c:pt idx="1274">
                  <c:v>test.145</c:v>
                </c:pt>
                <c:pt idx="1275">
                  <c:v>test.183</c:v>
                </c:pt>
                <c:pt idx="1276">
                  <c:v>test.216</c:v>
                </c:pt>
                <c:pt idx="1277">
                  <c:v>test.249</c:v>
                </c:pt>
                <c:pt idx="1278">
                  <c:v>test.292</c:v>
                </c:pt>
                <c:pt idx="1279">
                  <c:v>test.310</c:v>
                </c:pt>
                <c:pt idx="1280">
                  <c:v>test.321</c:v>
                </c:pt>
                <c:pt idx="1281">
                  <c:v>test.346</c:v>
                </c:pt>
                <c:pt idx="1282">
                  <c:v>test.351</c:v>
                </c:pt>
                <c:pt idx="1283">
                  <c:v>test.381</c:v>
                </c:pt>
                <c:pt idx="1284">
                  <c:v>test.403</c:v>
                </c:pt>
                <c:pt idx="1285">
                  <c:v>test.424</c:v>
                </c:pt>
                <c:pt idx="1286">
                  <c:v>test.425</c:v>
                </c:pt>
                <c:pt idx="1287">
                  <c:v>test.438</c:v>
                </c:pt>
                <c:pt idx="1288">
                  <c:v>test.440</c:v>
                </c:pt>
                <c:pt idx="1289">
                  <c:v>test.479</c:v>
                </c:pt>
                <c:pt idx="1290">
                  <c:v>test.489</c:v>
                </c:pt>
                <c:pt idx="1291">
                  <c:v>test.520</c:v>
                </c:pt>
                <c:pt idx="1292">
                  <c:v>test.522</c:v>
                </c:pt>
                <c:pt idx="1293">
                  <c:v>test.533</c:v>
                </c:pt>
                <c:pt idx="1294">
                  <c:v>test.541</c:v>
                </c:pt>
                <c:pt idx="1295">
                  <c:v>test.546</c:v>
                </c:pt>
                <c:pt idx="1296">
                  <c:v>test.569</c:v>
                </c:pt>
                <c:pt idx="1297">
                  <c:v>test.575</c:v>
                </c:pt>
                <c:pt idx="1298">
                  <c:v>test.581</c:v>
                </c:pt>
                <c:pt idx="1299">
                  <c:v>test.597</c:v>
                </c:pt>
                <c:pt idx="1300">
                  <c:v>test.598</c:v>
                </c:pt>
                <c:pt idx="1301">
                  <c:v>test.632</c:v>
                </c:pt>
                <c:pt idx="1302">
                  <c:v>test.647</c:v>
                </c:pt>
                <c:pt idx="1303">
                  <c:v>test.653</c:v>
                </c:pt>
                <c:pt idx="1304">
                  <c:v>test.660</c:v>
                </c:pt>
                <c:pt idx="1305">
                  <c:v>test.669</c:v>
                </c:pt>
                <c:pt idx="1306">
                  <c:v>test.793</c:v>
                </c:pt>
                <c:pt idx="1307">
                  <c:v>test.812</c:v>
                </c:pt>
                <c:pt idx="1308">
                  <c:v>test.828</c:v>
                </c:pt>
                <c:pt idx="1309">
                  <c:v>test.836</c:v>
                </c:pt>
                <c:pt idx="1310">
                  <c:v>test.875</c:v>
                </c:pt>
                <c:pt idx="1311">
                  <c:v>test.886</c:v>
                </c:pt>
                <c:pt idx="1312">
                  <c:v>test.894</c:v>
                </c:pt>
                <c:pt idx="1313">
                  <c:v>test.897</c:v>
                </c:pt>
                <c:pt idx="1314">
                  <c:v>test.908</c:v>
                </c:pt>
                <c:pt idx="1315">
                  <c:v>test.909</c:v>
                </c:pt>
                <c:pt idx="1316">
                  <c:v>test.946</c:v>
                </c:pt>
                <c:pt idx="1317">
                  <c:v>test.958</c:v>
                </c:pt>
                <c:pt idx="1318">
                  <c:v>test.966</c:v>
                </c:pt>
                <c:pt idx="1319">
                  <c:v>test.1011</c:v>
                </c:pt>
                <c:pt idx="1320">
                  <c:v>test.1023</c:v>
                </c:pt>
                <c:pt idx="1321">
                  <c:v>test.1033</c:v>
                </c:pt>
                <c:pt idx="1322">
                  <c:v>test.1058</c:v>
                </c:pt>
                <c:pt idx="1323">
                  <c:v>test.1114</c:v>
                </c:pt>
                <c:pt idx="1324">
                  <c:v>test.1179</c:v>
                </c:pt>
                <c:pt idx="1325">
                  <c:v>test.1186</c:v>
                </c:pt>
                <c:pt idx="1326">
                  <c:v>test.1202</c:v>
                </c:pt>
                <c:pt idx="1327">
                  <c:v>test.1219</c:v>
                </c:pt>
                <c:pt idx="1328">
                  <c:v>test.1230</c:v>
                </c:pt>
                <c:pt idx="1329">
                  <c:v>test.1264</c:v>
                </c:pt>
                <c:pt idx="1330">
                  <c:v>test.1275</c:v>
                </c:pt>
                <c:pt idx="1331">
                  <c:v>test.1280</c:v>
                </c:pt>
                <c:pt idx="1332">
                  <c:v>test.1287</c:v>
                </c:pt>
                <c:pt idx="1333">
                  <c:v>test.1302</c:v>
                </c:pt>
                <c:pt idx="1334">
                  <c:v>test.1310</c:v>
                </c:pt>
                <c:pt idx="1335">
                  <c:v>test.1311</c:v>
                </c:pt>
                <c:pt idx="1336">
                  <c:v>test.1316</c:v>
                </c:pt>
                <c:pt idx="1337">
                  <c:v>test.1329</c:v>
                </c:pt>
                <c:pt idx="1338">
                  <c:v>test.1332</c:v>
                </c:pt>
                <c:pt idx="1339">
                  <c:v>test.1334</c:v>
                </c:pt>
                <c:pt idx="1340">
                  <c:v>test.1358</c:v>
                </c:pt>
                <c:pt idx="1341">
                  <c:v>test.1373</c:v>
                </c:pt>
                <c:pt idx="1342">
                  <c:v>test.1413</c:v>
                </c:pt>
                <c:pt idx="1343">
                  <c:v>test.1423</c:v>
                </c:pt>
                <c:pt idx="1344">
                  <c:v>test.1459</c:v>
                </c:pt>
                <c:pt idx="1345">
                  <c:v>test.1541</c:v>
                </c:pt>
                <c:pt idx="1346">
                  <c:v>test.1548</c:v>
                </c:pt>
                <c:pt idx="1347">
                  <c:v>test.1550</c:v>
                </c:pt>
                <c:pt idx="1348">
                  <c:v>test.1565</c:v>
                </c:pt>
                <c:pt idx="1349">
                  <c:v>test.1568</c:v>
                </c:pt>
                <c:pt idx="1350">
                  <c:v>test.1572</c:v>
                </c:pt>
                <c:pt idx="1351">
                  <c:v>test.1577</c:v>
                </c:pt>
                <c:pt idx="1352">
                  <c:v>test.1582</c:v>
                </c:pt>
                <c:pt idx="1353">
                  <c:v>test.1583</c:v>
                </c:pt>
                <c:pt idx="1354">
                  <c:v>test.1597</c:v>
                </c:pt>
                <c:pt idx="1355">
                  <c:v>test.1599</c:v>
                </c:pt>
                <c:pt idx="1356">
                  <c:v>test.1608</c:v>
                </c:pt>
                <c:pt idx="1357">
                  <c:v>test.1612</c:v>
                </c:pt>
                <c:pt idx="1358">
                  <c:v>test.1627</c:v>
                </c:pt>
                <c:pt idx="1359">
                  <c:v>test.1678</c:v>
                </c:pt>
                <c:pt idx="1360">
                  <c:v>test.1686</c:v>
                </c:pt>
                <c:pt idx="1361">
                  <c:v>test.1694</c:v>
                </c:pt>
                <c:pt idx="1362">
                  <c:v>test.1695</c:v>
                </c:pt>
                <c:pt idx="1363">
                  <c:v>test.1718</c:v>
                </c:pt>
                <c:pt idx="1364">
                  <c:v>test.1757</c:v>
                </c:pt>
                <c:pt idx="1365">
                  <c:v>test.1763</c:v>
                </c:pt>
                <c:pt idx="1366">
                  <c:v>test.1775</c:v>
                </c:pt>
                <c:pt idx="1367">
                  <c:v>test.1779</c:v>
                </c:pt>
                <c:pt idx="1368">
                  <c:v>test.1808</c:v>
                </c:pt>
                <c:pt idx="1369">
                  <c:v>test.1821</c:v>
                </c:pt>
                <c:pt idx="1370">
                  <c:v>test.1849</c:v>
                </c:pt>
                <c:pt idx="1371">
                  <c:v>test.1878</c:v>
                </c:pt>
                <c:pt idx="1372">
                  <c:v>test.1889</c:v>
                </c:pt>
                <c:pt idx="1373">
                  <c:v>test.1902</c:v>
                </c:pt>
                <c:pt idx="1374">
                  <c:v>test.1919</c:v>
                </c:pt>
                <c:pt idx="1375">
                  <c:v>test.1982</c:v>
                </c:pt>
                <c:pt idx="1376">
                  <c:v>test.21</c:v>
                </c:pt>
                <c:pt idx="1377">
                  <c:v>test.25</c:v>
                </c:pt>
                <c:pt idx="1378">
                  <c:v>test.69</c:v>
                </c:pt>
                <c:pt idx="1379">
                  <c:v>test.104</c:v>
                </c:pt>
                <c:pt idx="1380">
                  <c:v>test.142</c:v>
                </c:pt>
                <c:pt idx="1381">
                  <c:v>test.201</c:v>
                </c:pt>
                <c:pt idx="1382">
                  <c:v>test.206</c:v>
                </c:pt>
                <c:pt idx="1383">
                  <c:v>test.215</c:v>
                </c:pt>
                <c:pt idx="1384">
                  <c:v>test.225</c:v>
                </c:pt>
                <c:pt idx="1385">
                  <c:v>test.234</c:v>
                </c:pt>
                <c:pt idx="1386">
                  <c:v>test.261</c:v>
                </c:pt>
                <c:pt idx="1387">
                  <c:v>test.293</c:v>
                </c:pt>
                <c:pt idx="1388">
                  <c:v>test.301</c:v>
                </c:pt>
                <c:pt idx="1389">
                  <c:v>test.308</c:v>
                </c:pt>
                <c:pt idx="1390">
                  <c:v>test.309</c:v>
                </c:pt>
                <c:pt idx="1391">
                  <c:v>test.332</c:v>
                </c:pt>
                <c:pt idx="1392">
                  <c:v>test.355</c:v>
                </c:pt>
                <c:pt idx="1393">
                  <c:v>test.361</c:v>
                </c:pt>
                <c:pt idx="1394">
                  <c:v>test.374</c:v>
                </c:pt>
                <c:pt idx="1395">
                  <c:v>test.375</c:v>
                </c:pt>
                <c:pt idx="1396">
                  <c:v>test.385</c:v>
                </c:pt>
                <c:pt idx="1397">
                  <c:v>test.388</c:v>
                </c:pt>
                <c:pt idx="1398">
                  <c:v>test.412</c:v>
                </c:pt>
                <c:pt idx="1399">
                  <c:v>test.423</c:v>
                </c:pt>
                <c:pt idx="1400">
                  <c:v>test.442</c:v>
                </c:pt>
                <c:pt idx="1401">
                  <c:v>test.458</c:v>
                </c:pt>
                <c:pt idx="1402">
                  <c:v>test.484</c:v>
                </c:pt>
                <c:pt idx="1403">
                  <c:v>test.517</c:v>
                </c:pt>
                <c:pt idx="1404">
                  <c:v>test.538</c:v>
                </c:pt>
                <c:pt idx="1405">
                  <c:v>test.552</c:v>
                </c:pt>
                <c:pt idx="1406">
                  <c:v>test.557</c:v>
                </c:pt>
                <c:pt idx="1407">
                  <c:v>test.612</c:v>
                </c:pt>
                <c:pt idx="1408">
                  <c:v>test.631</c:v>
                </c:pt>
                <c:pt idx="1409">
                  <c:v>test.670</c:v>
                </c:pt>
                <c:pt idx="1410">
                  <c:v>test.773</c:v>
                </c:pt>
                <c:pt idx="1411">
                  <c:v>test.774</c:v>
                </c:pt>
                <c:pt idx="1412">
                  <c:v>test.776</c:v>
                </c:pt>
                <c:pt idx="1413">
                  <c:v>test.787</c:v>
                </c:pt>
                <c:pt idx="1414">
                  <c:v>test.792</c:v>
                </c:pt>
                <c:pt idx="1415">
                  <c:v>test.805</c:v>
                </c:pt>
                <c:pt idx="1416">
                  <c:v>test.825</c:v>
                </c:pt>
                <c:pt idx="1417">
                  <c:v>test.847</c:v>
                </c:pt>
                <c:pt idx="1418">
                  <c:v>test.943</c:v>
                </c:pt>
                <c:pt idx="1419">
                  <c:v>test.969</c:v>
                </c:pt>
                <c:pt idx="1420">
                  <c:v>test.1052</c:v>
                </c:pt>
                <c:pt idx="1421">
                  <c:v>test.1073</c:v>
                </c:pt>
                <c:pt idx="1422">
                  <c:v>test.1077</c:v>
                </c:pt>
                <c:pt idx="1423">
                  <c:v>test.1085</c:v>
                </c:pt>
                <c:pt idx="1424">
                  <c:v>test.1086</c:v>
                </c:pt>
                <c:pt idx="1425">
                  <c:v>test.1103</c:v>
                </c:pt>
                <c:pt idx="1426">
                  <c:v>test.1124</c:v>
                </c:pt>
                <c:pt idx="1427">
                  <c:v>test.1152</c:v>
                </c:pt>
                <c:pt idx="1428">
                  <c:v>test.1154</c:v>
                </c:pt>
                <c:pt idx="1429">
                  <c:v>test.1158</c:v>
                </c:pt>
                <c:pt idx="1430">
                  <c:v>test.1159</c:v>
                </c:pt>
                <c:pt idx="1431">
                  <c:v>test.1182</c:v>
                </c:pt>
                <c:pt idx="1432">
                  <c:v>test.1187</c:v>
                </c:pt>
                <c:pt idx="1433">
                  <c:v>test.1215</c:v>
                </c:pt>
                <c:pt idx="1434">
                  <c:v>test.1246</c:v>
                </c:pt>
                <c:pt idx="1435">
                  <c:v>test.1248</c:v>
                </c:pt>
                <c:pt idx="1436">
                  <c:v>test.1268</c:v>
                </c:pt>
                <c:pt idx="1437">
                  <c:v>test.1272</c:v>
                </c:pt>
                <c:pt idx="1438">
                  <c:v>test.1282</c:v>
                </c:pt>
                <c:pt idx="1439">
                  <c:v>test.1283</c:v>
                </c:pt>
                <c:pt idx="1440">
                  <c:v>test.1333</c:v>
                </c:pt>
                <c:pt idx="1441">
                  <c:v>test.1347</c:v>
                </c:pt>
                <c:pt idx="1442">
                  <c:v>test.1376</c:v>
                </c:pt>
                <c:pt idx="1443">
                  <c:v>test.1380</c:v>
                </c:pt>
                <c:pt idx="1444">
                  <c:v>test.1389</c:v>
                </c:pt>
                <c:pt idx="1445">
                  <c:v>test.1393</c:v>
                </c:pt>
                <c:pt idx="1446">
                  <c:v>test.1427</c:v>
                </c:pt>
                <c:pt idx="1447">
                  <c:v>test.1440</c:v>
                </c:pt>
                <c:pt idx="1448">
                  <c:v>test.1477</c:v>
                </c:pt>
                <c:pt idx="1449">
                  <c:v>test.1580</c:v>
                </c:pt>
                <c:pt idx="1450">
                  <c:v>test.1603</c:v>
                </c:pt>
                <c:pt idx="1451">
                  <c:v>test.1615</c:v>
                </c:pt>
                <c:pt idx="1452">
                  <c:v>test.1618</c:v>
                </c:pt>
                <c:pt idx="1453">
                  <c:v>test.1685</c:v>
                </c:pt>
                <c:pt idx="1454">
                  <c:v>test.1723</c:v>
                </c:pt>
                <c:pt idx="1455">
                  <c:v>test.1730</c:v>
                </c:pt>
                <c:pt idx="1456">
                  <c:v>test.1774</c:v>
                </c:pt>
                <c:pt idx="1457">
                  <c:v>test.1875</c:v>
                </c:pt>
                <c:pt idx="1458">
                  <c:v>test.1879</c:v>
                </c:pt>
                <c:pt idx="1459">
                  <c:v>test.1925</c:v>
                </c:pt>
                <c:pt idx="1460">
                  <c:v>test.1958</c:v>
                </c:pt>
                <c:pt idx="1461">
                  <c:v>test.1991</c:v>
                </c:pt>
                <c:pt idx="1462">
                  <c:v>test.35</c:v>
                </c:pt>
                <c:pt idx="1463">
                  <c:v>test.50</c:v>
                </c:pt>
                <c:pt idx="1464">
                  <c:v>test.110</c:v>
                </c:pt>
                <c:pt idx="1465">
                  <c:v>test.168</c:v>
                </c:pt>
                <c:pt idx="1466">
                  <c:v>test.176</c:v>
                </c:pt>
                <c:pt idx="1467">
                  <c:v>test.185</c:v>
                </c:pt>
                <c:pt idx="1468">
                  <c:v>test.278</c:v>
                </c:pt>
                <c:pt idx="1469">
                  <c:v>test.295</c:v>
                </c:pt>
                <c:pt idx="1470">
                  <c:v>test.298</c:v>
                </c:pt>
                <c:pt idx="1471">
                  <c:v>test.345</c:v>
                </c:pt>
                <c:pt idx="1472">
                  <c:v>test.367</c:v>
                </c:pt>
                <c:pt idx="1473">
                  <c:v>test.407</c:v>
                </c:pt>
                <c:pt idx="1474">
                  <c:v>test.460</c:v>
                </c:pt>
                <c:pt idx="1475">
                  <c:v>test.472</c:v>
                </c:pt>
                <c:pt idx="1476">
                  <c:v>test.478</c:v>
                </c:pt>
                <c:pt idx="1477">
                  <c:v>test.544</c:v>
                </c:pt>
                <c:pt idx="1478">
                  <c:v>test.574</c:v>
                </c:pt>
                <c:pt idx="1479">
                  <c:v>test.589</c:v>
                </c:pt>
                <c:pt idx="1480">
                  <c:v>test.595</c:v>
                </c:pt>
                <c:pt idx="1481">
                  <c:v>test.645</c:v>
                </c:pt>
                <c:pt idx="1482">
                  <c:v>test.676</c:v>
                </c:pt>
                <c:pt idx="1483">
                  <c:v>test.720</c:v>
                </c:pt>
                <c:pt idx="1484">
                  <c:v>test.727</c:v>
                </c:pt>
                <c:pt idx="1485">
                  <c:v>test.728</c:v>
                </c:pt>
                <c:pt idx="1486">
                  <c:v>test.732</c:v>
                </c:pt>
                <c:pt idx="1487">
                  <c:v>test.779</c:v>
                </c:pt>
                <c:pt idx="1488">
                  <c:v>test.788</c:v>
                </c:pt>
                <c:pt idx="1489">
                  <c:v>test.822</c:v>
                </c:pt>
                <c:pt idx="1490">
                  <c:v>test.824</c:v>
                </c:pt>
                <c:pt idx="1491">
                  <c:v>test.837</c:v>
                </c:pt>
                <c:pt idx="1492">
                  <c:v>test.907</c:v>
                </c:pt>
                <c:pt idx="1493">
                  <c:v>test.919</c:v>
                </c:pt>
                <c:pt idx="1494">
                  <c:v>test.1031</c:v>
                </c:pt>
                <c:pt idx="1495">
                  <c:v>test.1036</c:v>
                </c:pt>
                <c:pt idx="1496">
                  <c:v>test.1039</c:v>
                </c:pt>
                <c:pt idx="1497">
                  <c:v>test.1071</c:v>
                </c:pt>
                <c:pt idx="1498">
                  <c:v>test.1142</c:v>
                </c:pt>
                <c:pt idx="1499">
                  <c:v>test.1147</c:v>
                </c:pt>
                <c:pt idx="1500">
                  <c:v>test.1167</c:v>
                </c:pt>
                <c:pt idx="1501">
                  <c:v>test.1188</c:v>
                </c:pt>
                <c:pt idx="1502">
                  <c:v>test.1226</c:v>
                </c:pt>
                <c:pt idx="1503">
                  <c:v>test.1255</c:v>
                </c:pt>
                <c:pt idx="1504">
                  <c:v>test.1286</c:v>
                </c:pt>
                <c:pt idx="1505">
                  <c:v>test.1323</c:v>
                </c:pt>
                <c:pt idx="1506">
                  <c:v>test.1324</c:v>
                </c:pt>
                <c:pt idx="1507">
                  <c:v>test.1331</c:v>
                </c:pt>
                <c:pt idx="1508">
                  <c:v>test.1337</c:v>
                </c:pt>
                <c:pt idx="1509">
                  <c:v>test.1391</c:v>
                </c:pt>
                <c:pt idx="1510">
                  <c:v>test.1407</c:v>
                </c:pt>
                <c:pt idx="1511">
                  <c:v>test.1435</c:v>
                </c:pt>
                <c:pt idx="1512">
                  <c:v>test.1467</c:v>
                </c:pt>
                <c:pt idx="1513">
                  <c:v>test.1473</c:v>
                </c:pt>
                <c:pt idx="1514">
                  <c:v>test.1517</c:v>
                </c:pt>
                <c:pt idx="1515">
                  <c:v>test.1526</c:v>
                </c:pt>
                <c:pt idx="1516">
                  <c:v>test.1527</c:v>
                </c:pt>
                <c:pt idx="1517">
                  <c:v>test.1555</c:v>
                </c:pt>
                <c:pt idx="1518">
                  <c:v>test.1556</c:v>
                </c:pt>
                <c:pt idx="1519">
                  <c:v>test.1571</c:v>
                </c:pt>
                <c:pt idx="1520">
                  <c:v>test.1592</c:v>
                </c:pt>
                <c:pt idx="1521">
                  <c:v>test.1619</c:v>
                </c:pt>
                <c:pt idx="1522">
                  <c:v>test.1662</c:v>
                </c:pt>
                <c:pt idx="1523">
                  <c:v>test.1715</c:v>
                </c:pt>
                <c:pt idx="1524">
                  <c:v>test.1738</c:v>
                </c:pt>
                <c:pt idx="1525">
                  <c:v>test.1784</c:v>
                </c:pt>
                <c:pt idx="1526">
                  <c:v>test.1829</c:v>
                </c:pt>
                <c:pt idx="1527">
                  <c:v>test.1860</c:v>
                </c:pt>
                <c:pt idx="1528">
                  <c:v>test.1932</c:v>
                </c:pt>
                <c:pt idx="1529">
                  <c:v>test.1946</c:v>
                </c:pt>
                <c:pt idx="1530">
                  <c:v>test.1957</c:v>
                </c:pt>
                <c:pt idx="1531">
                  <c:v>test.27</c:v>
                </c:pt>
                <c:pt idx="1532">
                  <c:v>test.44</c:v>
                </c:pt>
                <c:pt idx="1533">
                  <c:v>test.46</c:v>
                </c:pt>
                <c:pt idx="1534">
                  <c:v>test.62</c:v>
                </c:pt>
                <c:pt idx="1535">
                  <c:v>test.88</c:v>
                </c:pt>
                <c:pt idx="1536">
                  <c:v>test.90</c:v>
                </c:pt>
                <c:pt idx="1537">
                  <c:v>test.159</c:v>
                </c:pt>
                <c:pt idx="1538">
                  <c:v>test.184</c:v>
                </c:pt>
                <c:pt idx="1539">
                  <c:v>test.222</c:v>
                </c:pt>
                <c:pt idx="1540">
                  <c:v>test.260</c:v>
                </c:pt>
                <c:pt idx="1541">
                  <c:v>test.313</c:v>
                </c:pt>
                <c:pt idx="1542">
                  <c:v>test.506</c:v>
                </c:pt>
                <c:pt idx="1543">
                  <c:v>test.542</c:v>
                </c:pt>
                <c:pt idx="1544">
                  <c:v>test.584</c:v>
                </c:pt>
                <c:pt idx="1545">
                  <c:v>test.588</c:v>
                </c:pt>
                <c:pt idx="1546">
                  <c:v>test.594</c:v>
                </c:pt>
                <c:pt idx="1547">
                  <c:v>test.664</c:v>
                </c:pt>
                <c:pt idx="1548">
                  <c:v>test.686</c:v>
                </c:pt>
                <c:pt idx="1549">
                  <c:v>test.715</c:v>
                </c:pt>
                <c:pt idx="1550">
                  <c:v>test.718</c:v>
                </c:pt>
                <c:pt idx="1551">
                  <c:v>test.760</c:v>
                </c:pt>
                <c:pt idx="1552">
                  <c:v>test.770</c:v>
                </c:pt>
                <c:pt idx="1553">
                  <c:v>test.789</c:v>
                </c:pt>
                <c:pt idx="1554">
                  <c:v>test.862</c:v>
                </c:pt>
                <c:pt idx="1555">
                  <c:v>test.864</c:v>
                </c:pt>
                <c:pt idx="1556">
                  <c:v>test.891</c:v>
                </c:pt>
                <c:pt idx="1557">
                  <c:v>test.912</c:v>
                </c:pt>
                <c:pt idx="1558">
                  <c:v>test.914</c:v>
                </c:pt>
                <c:pt idx="1559">
                  <c:v>test.923</c:v>
                </c:pt>
                <c:pt idx="1560">
                  <c:v>test.962</c:v>
                </c:pt>
                <c:pt idx="1561">
                  <c:v>test.982</c:v>
                </c:pt>
                <c:pt idx="1562">
                  <c:v>test.1005</c:v>
                </c:pt>
                <c:pt idx="1563">
                  <c:v>test.1018</c:v>
                </c:pt>
                <c:pt idx="1564">
                  <c:v>test.1025</c:v>
                </c:pt>
                <c:pt idx="1565">
                  <c:v>test.1037</c:v>
                </c:pt>
                <c:pt idx="1566">
                  <c:v>test.1044</c:v>
                </c:pt>
                <c:pt idx="1567">
                  <c:v>test.1082</c:v>
                </c:pt>
                <c:pt idx="1568">
                  <c:v>test.1274</c:v>
                </c:pt>
                <c:pt idx="1569">
                  <c:v>test.1279</c:v>
                </c:pt>
                <c:pt idx="1570">
                  <c:v>test.1305</c:v>
                </c:pt>
                <c:pt idx="1571">
                  <c:v>test.1360</c:v>
                </c:pt>
                <c:pt idx="1572">
                  <c:v>test.1394</c:v>
                </c:pt>
                <c:pt idx="1573">
                  <c:v>test.1403</c:v>
                </c:pt>
                <c:pt idx="1574">
                  <c:v>test.1469</c:v>
                </c:pt>
                <c:pt idx="1575">
                  <c:v>test.1491</c:v>
                </c:pt>
                <c:pt idx="1576">
                  <c:v>test.1493</c:v>
                </c:pt>
                <c:pt idx="1577">
                  <c:v>test.1528</c:v>
                </c:pt>
                <c:pt idx="1578">
                  <c:v>test.1533</c:v>
                </c:pt>
                <c:pt idx="1579">
                  <c:v>test.1566</c:v>
                </c:pt>
                <c:pt idx="1580">
                  <c:v>test.1569</c:v>
                </c:pt>
                <c:pt idx="1581">
                  <c:v>test.1610</c:v>
                </c:pt>
                <c:pt idx="1582">
                  <c:v>test.1634</c:v>
                </c:pt>
                <c:pt idx="1583">
                  <c:v>test.1650</c:v>
                </c:pt>
                <c:pt idx="1584">
                  <c:v>test.1681</c:v>
                </c:pt>
                <c:pt idx="1585">
                  <c:v>test.1721</c:v>
                </c:pt>
                <c:pt idx="1586">
                  <c:v>test.1751</c:v>
                </c:pt>
                <c:pt idx="1587">
                  <c:v>test.1765</c:v>
                </c:pt>
                <c:pt idx="1588">
                  <c:v>test.1802</c:v>
                </c:pt>
                <c:pt idx="1589">
                  <c:v>test.1816</c:v>
                </c:pt>
                <c:pt idx="1590">
                  <c:v>test.1822</c:v>
                </c:pt>
                <c:pt idx="1591">
                  <c:v>test.1824</c:v>
                </c:pt>
                <c:pt idx="1592">
                  <c:v>test.1912</c:v>
                </c:pt>
                <c:pt idx="1593">
                  <c:v>test.1915</c:v>
                </c:pt>
                <c:pt idx="1594">
                  <c:v>test.1941</c:v>
                </c:pt>
                <c:pt idx="1595">
                  <c:v>test.1955</c:v>
                </c:pt>
                <c:pt idx="1596">
                  <c:v>test.1994</c:v>
                </c:pt>
                <c:pt idx="1597">
                  <c:v>test.26</c:v>
                </c:pt>
                <c:pt idx="1598">
                  <c:v>test.80</c:v>
                </c:pt>
                <c:pt idx="1599">
                  <c:v>test.134</c:v>
                </c:pt>
                <c:pt idx="1600">
                  <c:v>test.175</c:v>
                </c:pt>
                <c:pt idx="1601">
                  <c:v>test.212</c:v>
                </c:pt>
                <c:pt idx="1602">
                  <c:v>test.219</c:v>
                </c:pt>
                <c:pt idx="1603">
                  <c:v>test.281</c:v>
                </c:pt>
                <c:pt idx="1604">
                  <c:v>test.288</c:v>
                </c:pt>
                <c:pt idx="1605">
                  <c:v>test.317</c:v>
                </c:pt>
                <c:pt idx="1606">
                  <c:v>test.318</c:v>
                </c:pt>
                <c:pt idx="1607">
                  <c:v>test.334</c:v>
                </c:pt>
                <c:pt idx="1608">
                  <c:v>test.337</c:v>
                </c:pt>
                <c:pt idx="1609">
                  <c:v>test.363</c:v>
                </c:pt>
                <c:pt idx="1610">
                  <c:v>test.383</c:v>
                </c:pt>
                <c:pt idx="1611">
                  <c:v>test.404</c:v>
                </c:pt>
                <c:pt idx="1612">
                  <c:v>test.426</c:v>
                </c:pt>
                <c:pt idx="1613">
                  <c:v>test.435</c:v>
                </c:pt>
                <c:pt idx="1614">
                  <c:v>test.436</c:v>
                </c:pt>
                <c:pt idx="1615">
                  <c:v>test.444</c:v>
                </c:pt>
                <c:pt idx="1616">
                  <c:v>test.529</c:v>
                </c:pt>
                <c:pt idx="1617">
                  <c:v>test.599</c:v>
                </c:pt>
                <c:pt idx="1618">
                  <c:v>test.617</c:v>
                </c:pt>
                <c:pt idx="1619">
                  <c:v>test.711</c:v>
                </c:pt>
                <c:pt idx="1620">
                  <c:v>test.795</c:v>
                </c:pt>
                <c:pt idx="1621">
                  <c:v>test.868</c:v>
                </c:pt>
                <c:pt idx="1622">
                  <c:v>test.960</c:v>
                </c:pt>
                <c:pt idx="1623">
                  <c:v>test.968</c:v>
                </c:pt>
                <c:pt idx="1624">
                  <c:v>test.1069</c:v>
                </c:pt>
                <c:pt idx="1625">
                  <c:v>test.1087</c:v>
                </c:pt>
                <c:pt idx="1626">
                  <c:v>test.1116</c:v>
                </c:pt>
                <c:pt idx="1627">
                  <c:v>test.1125</c:v>
                </c:pt>
                <c:pt idx="1628">
                  <c:v>test.1218</c:v>
                </c:pt>
                <c:pt idx="1629">
                  <c:v>test.1237</c:v>
                </c:pt>
                <c:pt idx="1630">
                  <c:v>test.1266</c:v>
                </c:pt>
                <c:pt idx="1631">
                  <c:v>test.1285</c:v>
                </c:pt>
                <c:pt idx="1632">
                  <c:v>test.1300</c:v>
                </c:pt>
                <c:pt idx="1633">
                  <c:v>test.1330</c:v>
                </c:pt>
                <c:pt idx="1634">
                  <c:v>test.1429</c:v>
                </c:pt>
                <c:pt idx="1635">
                  <c:v>test.1458</c:v>
                </c:pt>
                <c:pt idx="1636">
                  <c:v>test.1593</c:v>
                </c:pt>
                <c:pt idx="1637">
                  <c:v>test.1604</c:v>
                </c:pt>
                <c:pt idx="1638">
                  <c:v>test.1767</c:v>
                </c:pt>
                <c:pt idx="1639">
                  <c:v>test.1869</c:v>
                </c:pt>
                <c:pt idx="1640">
                  <c:v>test.1907</c:v>
                </c:pt>
                <c:pt idx="1641">
                  <c:v>test.1927</c:v>
                </c:pt>
                <c:pt idx="1642">
                  <c:v>test.2</c:v>
                </c:pt>
                <c:pt idx="1643">
                  <c:v>test.32</c:v>
                </c:pt>
                <c:pt idx="1644">
                  <c:v>test.45</c:v>
                </c:pt>
                <c:pt idx="1645">
                  <c:v>test.77</c:v>
                </c:pt>
                <c:pt idx="1646">
                  <c:v>test.87</c:v>
                </c:pt>
                <c:pt idx="1647">
                  <c:v>test.155</c:v>
                </c:pt>
                <c:pt idx="1648">
                  <c:v>test.209</c:v>
                </c:pt>
                <c:pt idx="1649">
                  <c:v>test.228</c:v>
                </c:pt>
                <c:pt idx="1650">
                  <c:v>test.265</c:v>
                </c:pt>
                <c:pt idx="1651">
                  <c:v>test.350</c:v>
                </c:pt>
                <c:pt idx="1652">
                  <c:v>test.389</c:v>
                </c:pt>
                <c:pt idx="1653">
                  <c:v>test.416</c:v>
                </c:pt>
                <c:pt idx="1654">
                  <c:v>test.448</c:v>
                </c:pt>
                <c:pt idx="1655">
                  <c:v>test.454</c:v>
                </c:pt>
                <c:pt idx="1656">
                  <c:v>test.476</c:v>
                </c:pt>
                <c:pt idx="1657">
                  <c:v>test.514</c:v>
                </c:pt>
                <c:pt idx="1658">
                  <c:v>test.532</c:v>
                </c:pt>
                <c:pt idx="1659">
                  <c:v>test.567</c:v>
                </c:pt>
                <c:pt idx="1660">
                  <c:v>test.618</c:v>
                </c:pt>
                <c:pt idx="1661">
                  <c:v>test.634</c:v>
                </c:pt>
                <c:pt idx="1662">
                  <c:v>test.673</c:v>
                </c:pt>
                <c:pt idx="1663">
                  <c:v>test.758</c:v>
                </c:pt>
                <c:pt idx="1664">
                  <c:v>test.799</c:v>
                </c:pt>
                <c:pt idx="1665">
                  <c:v>test.801</c:v>
                </c:pt>
                <c:pt idx="1666">
                  <c:v>test.938</c:v>
                </c:pt>
                <c:pt idx="1667">
                  <c:v>test.971</c:v>
                </c:pt>
                <c:pt idx="1668">
                  <c:v>test.983</c:v>
                </c:pt>
                <c:pt idx="1669">
                  <c:v>test.993</c:v>
                </c:pt>
                <c:pt idx="1670">
                  <c:v>test.996</c:v>
                </c:pt>
                <c:pt idx="1671">
                  <c:v>test.1022</c:v>
                </c:pt>
                <c:pt idx="1672">
                  <c:v>test.1041</c:v>
                </c:pt>
                <c:pt idx="1673">
                  <c:v>test.1056</c:v>
                </c:pt>
                <c:pt idx="1674">
                  <c:v>test.1057</c:v>
                </c:pt>
                <c:pt idx="1675">
                  <c:v>test.1066</c:v>
                </c:pt>
                <c:pt idx="1676">
                  <c:v>test.1111</c:v>
                </c:pt>
                <c:pt idx="1677">
                  <c:v>test.1134</c:v>
                </c:pt>
                <c:pt idx="1678">
                  <c:v>test.1155</c:v>
                </c:pt>
                <c:pt idx="1679">
                  <c:v>test.1165</c:v>
                </c:pt>
                <c:pt idx="1680">
                  <c:v>test.1206</c:v>
                </c:pt>
                <c:pt idx="1681">
                  <c:v>test.1243</c:v>
                </c:pt>
                <c:pt idx="1682">
                  <c:v>test.1267</c:v>
                </c:pt>
                <c:pt idx="1683">
                  <c:v>test.1277</c:v>
                </c:pt>
                <c:pt idx="1684">
                  <c:v>test.1374</c:v>
                </c:pt>
                <c:pt idx="1685">
                  <c:v>test.1386</c:v>
                </c:pt>
                <c:pt idx="1686">
                  <c:v>test.1421</c:v>
                </c:pt>
                <c:pt idx="1687">
                  <c:v>test.1446</c:v>
                </c:pt>
                <c:pt idx="1688">
                  <c:v>test.1456</c:v>
                </c:pt>
                <c:pt idx="1689">
                  <c:v>test.1475</c:v>
                </c:pt>
                <c:pt idx="1690">
                  <c:v>test.1488</c:v>
                </c:pt>
                <c:pt idx="1691">
                  <c:v>test.1496</c:v>
                </c:pt>
                <c:pt idx="1692">
                  <c:v>test.1629</c:v>
                </c:pt>
                <c:pt idx="1693">
                  <c:v>test.1641</c:v>
                </c:pt>
                <c:pt idx="1694">
                  <c:v>test.1683</c:v>
                </c:pt>
                <c:pt idx="1695">
                  <c:v>test.1729</c:v>
                </c:pt>
                <c:pt idx="1696">
                  <c:v>test.1772</c:v>
                </c:pt>
                <c:pt idx="1697">
                  <c:v>test.1777</c:v>
                </c:pt>
                <c:pt idx="1698">
                  <c:v>test.1923</c:v>
                </c:pt>
                <c:pt idx="1699">
                  <c:v>test.1943</c:v>
                </c:pt>
                <c:pt idx="1700">
                  <c:v>test.1983</c:v>
                </c:pt>
                <c:pt idx="1701">
                  <c:v>test.1997</c:v>
                </c:pt>
                <c:pt idx="1702">
                  <c:v>test.23</c:v>
                </c:pt>
                <c:pt idx="1703">
                  <c:v>test.55</c:v>
                </c:pt>
                <c:pt idx="1704">
                  <c:v>test.75</c:v>
                </c:pt>
                <c:pt idx="1705">
                  <c:v>test.139</c:v>
                </c:pt>
                <c:pt idx="1706">
                  <c:v>test.199</c:v>
                </c:pt>
                <c:pt idx="1707">
                  <c:v>test.277</c:v>
                </c:pt>
                <c:pt idx="1708">
                  <c:v>test.349</c:v>
                </c:pt>
                <c:pt idx="1709">
                  <c:v>test.421</c:v>
                </c:pt>
                <c:pt idx="1710">
                  <c:v>test.471</c:v>
                </c:pt>
                <c:pt idx="1711">
                  <c:v>test.501</c:v>
                </c:pt>
                <c:pt idx="1712">
                  <c:v>test.626</c:v>
                </c:pt>
                <c:pt idx="1713">
                  <c:v>test.656</c:v>
                </c:pt>
                <c:pt idx="1714">
                  <c:v>test.659</c:v>
                </c:pt>
                <c:pt idx="1715">
                  <c:v>test.719</c:v>
                </c:pt>
                <c:pt idx="1716">
                  <c:v>test.841</c:v>
                </c:pt>
                <c:pt idx="1717">
                  <c:v>test.941</c:v>
                </c:pt>
                <c:pt idx="1718">
                  <c:v>test.957</c:v>
                </c:pt>
                <c:pt idx="1719">
                  <c:v>test.1014</c:v>
                </c:pt>
                <c:pt idx="1720">
                  <c:v>test.1108</c:v>
                </c:pt>
                <c:pt idx="1721">
                  <c:v>test.1129</c:v>
                </c:pt>
                <c:pt idx="1722">
                  <c:v>test.1173</c:v>
                </c:pt>
                <c:pt idx="1723">
                  <c:v>test.1318</c:v>
                </c:pt>
                <c:pt idx="1724">
                  <c:v>test.1322</c:v>
                </c:pt>
                <c:pt idx="1725">
                  <c:v>test.1365</c:v>
                </c:pt>
                <c:pt idx="1726">
                  <c:v>test.1400</c:v>
                </c:pt>
                <c:pt idx="1727">
                  <c:v>test.1514</c:v>
                </c:pt>
                <c:pt idx="1728">
                  <c:v>test.1552</c:v>
                </c:pt>
                <c:pt idx="1729">
                  <c:v>test.1564</c:v>
                </c:pt>
                <c:pt idx="1730">
                  <c:v>test.1584</c:v>
                </c:pt>
                <c:pt idx="1731">
                  <c:v>test.1602</c:v>
                </c:pt>
                <c:pt idx="1732">
                  <c:v>test.1654</c:v>
                </c:pt>
                <c:pt idx="1733">
                  <c:v>test.1659</c:v>
                </c:pt>
                <c:pt idx="1734">
                  <c:v>test.1668</c:v>
                </c:pt>
                <c:pt idx="1735">
                  <c:v>test.1693</c:v>
                </c:pt>
                <c:pt idx="1736">
                  <c:v>test.1707</c:v>
                </c:pt>
                <c:pt idx="1737">
                  <c:v>test.1842</c:v>
                </c:pt>
                <c:pt idx="1738">
                  <c:v>test.1929</c:v>
                </c:pt>
                <c:pt idx="1739">
                  <c:v>test.1977</c:v>
                </c:pt>
                <c:pt idx="1740">
                  <c:v>test.6</c:v>
                </c:pt>
                <c:pt idx="1741">
                  <c:v>test.53</c:v>
                </c:pt>
                <c:pt idx="1742">
                  <c:v>test.330</c:v>
                </c:pt>
                <c:pt idx="1743">
                  <c:v>test.341</c:v>
                </c:pt>
                <c:pt idx="1744">
                  <c:v>test.816</c:v>
                </c:pt>
                <c:pt idx="1745">
                  <c:v>test.833</c:v>
                </c:pt>
                <c:pt idx="1746">
                  <c:v>test.845</c:v>
                </c:pt>
                <c:pt idx="1747">
                  <c:v>test.859</c:v>
                </c:pt>
                <c:pt idx="1748">
                  <c:v>test.884</c:v>
                </c:pt>
                <c:pt idx="1749">
                  <c:v>test.939</c:v>
                </c:pt>
                <c:pt idx="1750">
                  <c:v>test.940</c:v>
                </c:pt>
                <c:pt idx="1751">
                  <c:v>test.987</c:v>
                </c:pt>
                <c:pt idx="1752">
                  <c:v>test.1196</c:v>
                </c:pt>
                <c:pt idx="1753">
                  <c:v>test.1406</c:v>
                </c:pt>
                <c:pt idx="1754">
                  <c:v>test.1430</c:v>
                </c:pt>
                <c:pt idx="1755">
                  <c:v>test.1506</c:v>
                </c:pt>
                <c:pt idx="1756">
                  <c:v>test.1518</c:v>
                </c:pt>
                <c:pt idx="1757">
                  <c:v>test.1536</c:v>
                </c:pt>
                <c:pt idx="1758">
                  <c:v>test.1547</c:v>
                </c:pt>
                <c:pt idx="1759">
                  <c:v>test.1839</c:v>
                </c:pt>
                <c:pt idx="1760">
                  <c:v>test.1908</c:v>
                </c:pt>
                <c:pt idx="1761">
                  <c:v>test.1933</c:v>
                </c:pt>
                <c:pt idx="1762">
                  <c:v>test.1934</c:v>
                </c:pt>
                <c:pt idx="1763">
                  <c:v>test.97</c:v>
                </c:pt>
                <c:pt idx="1764">
                  <c:v>test.129</c:v>
                </c:pt>
                <c:pt idx="1765">
                  <c:v>test.254</c:v>
                </c:pt>
                <c:pt idx="1766">
                  <c:v>test.469</c:v>
                </c:pt>
                <c:pt idx="1767">
                  <c:v>test.492</c:v>
                </c:pt>
                <c:pt idx="1768">
                  <c:v>test.499</c:v>
                </c:pt>
                <c:pt idx="1769">
                  <c:v>test.590</c:v>
                </c:pt>
                <c:pt idx="1770">
                  <c:v>test.658</c:v>
                </c:pt>
                <c:pt idx="1771">
                  <c:v>test.678</c:v>
                </c:pt>
                <c:pt idx="1772">
                  <c:v>test.978</c:v>
                </c:pt>
                <c:pt idx="1773">
                  <c:v>test.1392</c:v>
                </c:pt>
                <c:pt idx="1774">
                  <c:v>test.1557</c:v>
                </c:pt>
                <c:pt idx="1775">
                  <c:v>test.1728</c:v>
                </c:pt>
                <c:pt idx="1776">
                  <c:v>test.1841</c:v>
                </c:pt>
                <c:pt idx="1777">
                  <c:v>test.1882</c:v>
                </c:pt>
                <c:pt idx="1778">
                  <c:v>test.1935</c:v>
                </c:pt>
                <c:pt idx="1779">
                  <c:v>test.7</c:v>
                </c:pt>
                <c:pt idx="1780">
                  <c:v>test.72</c:v>
                </c:pt>
                <c:pt idx="1781">
                  <c:v>test.76</c:v>
                </c:pt>
                <c:pt idx="1782">
                  <c:v>test.85</c:v>
                </c:pt>
                <c:pt idx="1783">
                  <c:v>test.112</c:v>
                </c:pt>
                <c:pt idx="1784">
                  <c:v>test.302</c:v>
                </c:pt>
                <c:pt idx="1785">
                  <c:v>test.307</c:v>
                </c:pt>
                <c:pt idx="1786">
                  <c:v>test.536</c:v>
                </c:pt>
                <c:pt idx="1787">
                  <c:v>test.623</c:v>
                </c:pt>
                <c:pt idx="1788">
                  <c:v>test.730</c:v>
                </c:pt>
                <c:pt idx="1789">
                  <c:v>test.742</c:v>
                </c:pt>
                <c:pt idx="1790">
                  <c:v>test.871</c:v>
                </c:pt>
                <c:pt idx="1791">
                  <c:v>test.1000</c:v>
                </c:pt>
                <c:pt idx="1792">
                  <c:v>test.1030</c:v>
                </c:pt>
                <c:pt idx="1793">
                  <c:v>test.1068</c:v>
                </c:pt>
                <c:pt idx="1794">
                  <c:v>test.1092</c:v>
                </c:pt>
                <c:pt idx="1795">
                  <c:v>test.1176</c:v>
                </c:pt>
                <c:pt idx="1796">
                  <c:v>test.1195</c:v>
                </c:pt>
                <c:pt idx="1797">
                  <c:v>test.1364</c:v>
                </c:pt>
                <c:pt idx="1798">
                  <c:v>test.1444</c:v>
                </c:pt>
                <c:pt idx="1799">
                  <c:v>test.1461</c:v>
                </c:pt>
                <c:pt idx="1800">
                  <c:v>test.1487</c:v>
                </c:pt>
                <c:pt idx="1801">
                  <c:v>test.1591</c:v>
                </c:pt>
                <c:pt idx="1802">
                  <c:v>test.1664</c:v>
                </c:pt>
                <c:pt idx="1803">
                  <c:v>test.1795</c:v>
                </c:pt>
                <c:pt idx="1804">
                  <c:v>test.1853</c:v>
                </c:pt>
                <c:pt idx="1805">
                  <c:v>test.1981</c:v>
                </c:pt>
                <c:pt idx="1806">
                  <c:v>test.19</c:v>
                </c:pt>
                <c:pt idx="1807">
                  <c:v>test.64</c:v>
                </c:pt>
                <c:pt idx="1808">
                  <c:v>test.400</c:v>
                </c:pt>
                <c:pt idx="1809">
                  <c:v>test.531</c:v>
                </c:pt>
                <c:pt idx="1810">
                  <c:v>test.639</c:v>
                </c:pt>
                <c:pt idx="1811">
                  <c:v>test.703</c:v>
                </c:pt>
                <c:pt idx="1812">
                  <c:v>test.804</c:v>
                </c:pt>
                <c:pt idx="1813">
                  <c:v>test.807</c:v>
                </c:pt>
                <c:pt idx="1814">
                  <c:v>test.1094</c:v>
                </c:pt>
                <c:pt idx="1815">
                  <c:v>test.1438</c:v>
                </c:pt>
                <c:pt idx="1816">
                  <c:v>test.1553</c:v>
                </c:pt>
                <c:pt idx="1817">
                  <c:v>test.1622</c:v>
                </c:pt>
                <c:pt idx="1818">
                  <c:v>test.1632</c:v>
                </c:pt>
                <c:pt idx="1819">
                  <c:v>test.1864</c:v>
                </c:pt>
                <c:pt idx="1820">
                  <c:v>test.1871</c:v>
                </c:pt>
                <c:pt idx="1821">
                  <c:v>test.1909</c:v>
                </c:pt>
                <c:pt idx="1822">
                  <c:v>test.12</c:v>
                </c:pt>
                <c:pt idx="1823">
                  <c:v>test.48</c:v>
                </c:pt>
                <c:pt idx="1824">
                  <c:v>test.193</c:v>
                </c:pt>
                <c:pt idx="1825">
                  <c:v>test.505</c:v>
                </c:pt>
                <c:pt idx="1826">
                  <c:v>test.519</c:v>
                </c:pt>
                <c:pt idx="1827">
                  <c:v>test.624</c:v>
                </c:pt>
                <c:pt idx="1828">
                  <c:v>test.649</c:v>
                </c:pt>
                <c:pt idx="1829">
                  <c:v>test.809</c:v>
                </c:pt>
                <c:pt idx="1830">
                  <c:v>test.1055</c:v>
                </c:pt>
                <c:pt idx="1831">
                  <c:v>test.1611</c:v>
                </c:pt>
                <c:pt idx="1832">
                  <c:v>test.1706</c:v>
                </c:pt>
                <c:pt idx="1833">
                  <c:v>test.1753</c:v>
                </c:pt>
                <c:pt idx="1834">
                  <c:v>test.336</c:v>
                </c:pt>
                <c:pt idx="1835">
                  <c:v>test.842</c:v>
                </c:pt>
                <c:pt idx="1836">
                  <c:v>test.878</c:v>
                </c:pt>
                <c:pt idx="1837">
                  <c:v>test.879</c:v>
                </c:pt>
                <c:pt idx="1838">
                  <c:v>test.1192</c:v>
                </c:pt>
                <c:pt idx="1839">
                  <c:v>test.1204</c:v>
                </c:pt>
                <c:pt idx="1840">
                  <c:v>test.1559</c:v>
                </c:pt>
                <c:pt idx="1841">
                  <c:v>test.1596</c:v>
                </c:pt>
                <c:pt idx="1842">
                  <c:v>test.1714</c:v>
                </c:pt>
                <c:pt idx="1843">
                  <c:v>test.1873</c:v>
                </c:pt>
                <c:pt idx="1844">
                  <c:v>test.1885</c:v>
                </c:pt>
                <c:pt idx="1845">
                  <c:v>test.230</c:v>
                </c:pt>
                <c:pt idx="1846">
                  <c:v>test.441</c:v>
                </c:pt>
                <c:pt idx="1847">
                  <c:v>test.714</c:v>
                </c:pt>
                <c:pt idx="1848">
                  <c:v>test.759</c:v>
                </c:pt>
                <c:pt idx="1849">
                  <c:v>test.1160</c:v>
                </c:pt>
                <c:pt idx="1850">
                  <c:v>test.1398</c:v>
                </c:pt>
                <c:pt idx="1851">
                  <c:v>test.1492</c:v>
                </c:pt>
                <c:pt idx="1852">
                  <c:v>test.1719</c:v>
                </c:pt>
                <c:pt idx="1853">
                  <c:v>test.1742</c:v>
                </c:pt>
                <c:pt idx="1854">
                  <c:v>test.1743</c:v>
                </c:pt>
                <c:pt idx="1855">
                  <c:v>test.242</c:v>
                </c:pt>
                <c:pt idx="1856">
                  <c:v>test.304</c:v>
                </c:pt>
                <c:pt idx="1857">
                  <c:v>test.803</c:v>
                </c:pt>
                <c:pt idx="1858">
                  <c:v>test.1483</c:v>
                </c:pt>
                <c:pt idx="1859">
                  <c:v>test.1926</c:v>
                </c:pt>
                <c:pt idx="1860">
                  <c:v>test.1984</c:v>
                </c:pt>
                <c:pt idx="1861">
                  <c:v>test.246</c:v>
                </c:pt>
                <c:pt idx="1862">
                  <c:v>test.548</c:v>
                </c:pt>
                <c:pt idx="1863">
                  <c:v>test.648</c:v>
                </c:pt>
                <c:pt idx="1864">
                  <c:v>test.716</c:v>
                </c:pt>
                <c:pt idx="1865">
                  <c:v>test.791</c:v>
                </c:pt>
                <c:pt idx="1866">
                  <c:v>test.834</c:v>
                </c:pt>
                <c:pt idx="1867">
                  <c:v>test.1146</c:v>
                </c:pt>
                <c:pt idx="1868">
                  <c:v>test.1232</c:v>
                </c:pt>
                <c:pt idx="1869">
                  <c:v>test.1377</c:v>
                </c:pt>
                <c:pt idx="1870">
                  <c:v>test.1415</c:v>
                </c:pt>
                <c:pt idx="1871">
                  <c:v>test.82</c:v>
                </c:pt>
                <c:pt idx="1872">
                  <c:v>test.161</c:v>
                </c:pt>
                <c:pt idx="1873">
                  <c:v>test.171</c:v>
                </c:pt>
                <c:pt idx="1874">
                  <c:v>test.269</c:v>
                </c:pt>
                <c:pt idx="1875">
                  <c:v>test.445</c:v>
                </c:pt>
                <c:pt idx="1876">
                  <c:v>test.593</c:v>
                </c:pt>
                <c:pt idx="1877">
                  <c:v>test.696</c:v>
                </c:pt>
                <c:pt idx="1878">
                  <c:v>test.806</c:v>
                </c:pt>
                <c:pt idx="1879">
                  <c:v>test.1026</c:v>
                </c:pt>
                <c:pt idx="1880">
                  <c:v>test.1189</c:v>
                </c:pt>
                <c:pt idx="1881">
                  <c:v>test.1614</c:v>
                </c:pt>
                <c:pt idx="1882">
                  <c:v>test.1616</c:v>
                </c:pt>
                <c:pt idx="1883">
                  <c:v>test.1701</c:v>
                </c:pt>
                <c:pt idx="1884">
                  <c:v>test.1809</c:v>
                </c:pt>
                <c:pt idx="1885">
                  <c:v>test.18</c:v>
                </c:pt>
                <c:pt idx="1886">
                  <c:v>test.311</c:v>
                </c:pt>
                <c:pt idx="1887">
                  <c:v>test.419</c:v>
                </c:pt>
                <c:pt idx="1888">
                  <c:v>test.819</c:v>
                </c:pt>
                <c:pt idx="1889">
                  <c:v>test.1263</c:v>
                </c:pt>
                <c:pt idx="1890">
                  <c:v>test.1385</c:v>
                </c:pt>
                <c:pt idx="1891">
                  <c:v>test.1410</c:v>
                </c:pt>
                <c:pt idx="1892">
                  <c:v>test.95</c:v>
                </c:pt>
                <c:pt idx="1893">
                  <c:v>test.627</c:v>
                </c:pt>
                <c:pt idx="1894">
                  <c:v>test.749</c:v>
                </c:pt>
                <c:pt idx="1895">
                  <c:v>test.1100</c:v>
                </c:pt>
                <c:pt idx="1896">
                  <c:v>test.1127</c:v>
                </c:pt>
                <c:pt idx="1897">
                  <c:v>test.1359</c:v>
                </c:pt>
                <c:pt idx="1898">
                  <c:v>test.1712</c:v>
                </c:pt>
                <c:pt idx="1899">
                  <c:v>test.1799</c:v>
                </c:pt>
                <c:pt idx="1900">
                  <c:v>test.202</c:v>
                </c:pt>
                <c:pt idx="1901">
                  <c:v>test.495</c:v>
                </c:pt>
                <c:pt idx="1902">
                  <c:v>test.796</c:v>
                </c:pt>
                <c:pt idx="1903">
                  <c:v>test.924</c:v>
                </c:pt>
                <c:pt idx="1904">
                  <c:v>test.994</c:v>
                </c:pt>
                <c:pt idx="1905">
                  <c:v>test.1065</c:v>
                </c:pt>
                <c:pt idx="1906">
                  <c:v>test.1350</c:v>
                </c:pt>
                <c:pt idx="1907">
                  <c:v>test.1511</c:v>
                </c:pt>
                <c:pt idx="1908">
                  <c:v>test.1609</c:v>
                </c:pt>
                <c:pt idx="1909">
                  <c:v>test.1956</c:v>
                </c:pt>
                <c:pt idx="1910">
                  <c:v>test.102</c:v>
                </c:pt>
                <c:pt idx="1911">
                  <c:v>test.401</c:v>
                </c:pt>
                <c:pt idx="1912">
                  <c:v>test.724</c:v>
                </c:pt>
                <c:pt idx="1913">
                  <c:v>test.797</c:v>
                </c:pt>
                <c:pt idx="1914">
                  <c:v>test.904</c:v>
                </c:pt>
                <c:pt idx="1915">
                  <c:v>test.192</c:v>
                </c:pt>
                <c:pt idx="1916">
                  <c:v>test.327</c:v>
                </c:pt>
                <c:pt idx="1917">
                  <c:v>test.340</c:v>
                </c:pt>
                <c:pt idx="1918">
                  <c:v>test.1050</c:v>
                </c:pt>
                <c:pt idx="1919">
                  <c:v>test.1352</c:v>
                </c:pt>
                <c:pt idx="1920">
                  <c:v>test.1369</c:v>
                </c:pt>
                <c:pt idx="1921">
                  <c:v>test.1512</c:v>
                </c:pt>
                <c:pt idx="1922">
                  <c:v>test.263</c:v>
                </c:pt>
                <c:pt idx="1923">
                  <c:v>test.550</c:v>
                </c:pt>
                <c:pt idx="1924">
                  <c:v>test.605</c:v>
                </c:pt>
                <c:pt idx="1925">
                  <c:v>test.665</c:v>
                </c:pt>
                <c:pt idx="1926">
                  <c:v>test.849</c:v>
                </c:pt>
                <c:pt idx="1927">
                  <c:v>test.1390</c:v>
                </c:pt>
                <c:pt idx="1928">
                  <c:v>test.1708</c:v>
                </c:pt>
                <c:pt idx="1929">
                  <c:v>test.411</c:v>
                </c:pt>
                <c:pt idx="1930">
                  <c:v>test.930</c:v>
                </c:pt>
                <c:pt idx="1931">
                  <c:v>test.1013</c:v>
                </c:pt>
                <c:pt idx="1932">
                  <c:v>test.1178</c:v>
                </c:pt>
                <c:pt idx="1933">
                  <c:v>test.1836</c:v>
                </c:pt>
                <c:pt idx="1934">
                  <c:v>test.272</c:v>
                </c:pt>
                <c:pt idx="1935">
                  <c:v>test.286</c:v>
                </c:pt>
                <c:pt idx="1936">
                  <c:v>test.1003</c:v>
                </c:pt>
                <c:pt idx="1937">
                  <c:v>test.1382</c:v>
                </c:pt>
                <c:pt idx="1938">
                  <c:v>test.1940</c:v>
                </c:pt>
                <c:pt idx="1939">
                  <c:v>test.1001</c:v>
                </c:pt>
                <c:pt idx="1940">
                  <c:v>test.398</c:v>
                </c:pt>
                <c:pt idx="1941">
                  <c:v>test.592</c:v>
                </c:pt>
                <c:pt idx="1942">
                  <c:v>test.743</c:v>
                </c:pt>
                <c:pt idx="1943">
                  <c:v>test.508</c:v>
                </c:pt>
                <c:pt idx="1944">
                  <c:v>test.1717</c:v>
                </c:pt>
                <c:pt idx="1945">
                  <c:v>test.241</c:v>
                </c:pt>
                <c:pt idx="1946">
                  <c:v>test.461</c:v>
                </c:pt>
                <c:pt idx="1947">
                  <c:v>test.1587</c:v>
                </c:pt>
                <c:pt idx="1948">
                  <c:v>test.96</c:v>
                </c:pt>
                <c:pt idx="1949">
                  <c:v>test.1294</c:v>
                </c:pt>
                <c:pt idx="1950">
                  <c:v>test.58</c:v>
                </c:pt>
                <c:pt idx="1951">
                  <c:v>test.933</c:v>
                </c:pt>
                <c:pt idx="1952">
                  <c:v>test.338</c:v>
                </c:pt>
                <c:pt idx="1953">
                  <c:v>test.1758</c:v>
                </c:pt>
                <c:pt idx="1954">
                  <c:v>test.1911</c:v>
                </c:pt>
                <c:pt idx="1955">
                  <c:v>test.226</c:v>
                </c:pt>
                <c:pt idx="1956">
                  <c:v>test.386</c:v>
                </c:pt>
                <c:pt idx="1957">
                  <c:v>test.485</c:v>
                </c:pt>
                <c:pt idx="1958">
                  <c:v>test.1241</c:v>
                </c:pt>
                <c:pt idx="1959">
                  <c:v>test.174</c:v>
                </c:pt>
                <c:pt idx="1960">
                  <c:v>test.1633</c:v>
                </c:pt>
                <c:pt idx="1961">
                  <c:v>test.1796</c:v>
                </c:pt>
                <c:pt idx="1962">
                  <c:v>test.28</c:v>
                </c:pt>
                <c:pt idx="1963">
                  <c:v>test.256</c:v>
                </c:pt>
                <c:pt idx="1964">
                  <c:v>test.708</c:v>
                </c:pt>
                <c:pt idx="1965">
                  <c:v>test.1035</c:v>
                </c:pt>
                <c:pt idx="1966">
                  <c:v>test.1327</c:v>
                </c:pt>
                <c:pt idx="1967">
                  <c:v>test.523</c:v>
                </c:pt>
                <c:pt idx="1968">
                  <c:v>test.751</c:v>
                </c:pt>
                <c:pt idx="1969">
                  <c:v>test.890</c:v>
                </c:pt>
                <c:pt idx="1970">
                  <c:v>test.1231</c:v>
                </c:pt>
                <c:pt idx="1971">
                  <c:v>test.1298</c:v>
                </c:pt>
                <c:pt idx="1972">
                  <c:v>test.1755</c:v>
                </c:pt>
                <c:pt idx="1973">
                  <c:v>test.315</c:v>
                </c:pt>
                <c:pt idx="1974">
                  <c:v>test.1980</c:v>
                </c:pt>
                <c:pt idx="1975">
                  <c:v>test.86</c:v>
                </c:pt>
                <c:pt idx="1976">
                  <c:v>test.220</c:v>
                </c:pt>
                <c:pt idx="1977">
                  <c:v>test.1169</c:v>
                </c:pt>
                <c:pt idx="1978">
                  <c:v>test.1236</c:v>
                </c:pt>
                <c:pt idx="1979">
                  <c:v>test.1499</c:v>
                </c:pt>
                <c:pt idx="1980">
                  <c:v>test.1970</c:v>
                </c:pt>
                <c:pt idx="1981">
                  <c:v>test.823</c:v>
                </c:pt>
                <c:pt idx="1982">
                  <c:v>test.951</c:v>
                </c:pt>
                <c:pt idx="1983">
                  <c:v>test.1010</c:v>
                </c:pt>
                <c:pt idx="1984">
                  <c:v>test.4</c:v>
                </c:pt>
                <c:pt idx="1985">
                  <c:v>test.534</c:v>
                </c:pt>
                <c:pt idx="1986">
                  <c:v>test.73</c:v>
                </c:pt>
                <c:pt idx="1987">
                  <c:v>test.229</c:v>
                </c:pt>
                <c:pt idx="1988">
                  <c:v>test.964</c:v>
                </c:pt>
                <c:pt idx="1989">
                  <c:v>test.1207</c:v>
                </c:pt>
                <c:pt idx="1990">
                  <c:v>test.1959</c:v>
                </c:pt>
                <c:pt idx="1991">
                  <c:v>test.1972</c:v>
                </c:pt>
                <c:pt idx="1992">
                  <c:v>test.735</c:v>
                </c:pt>
                <c:pt idx="1993">
                  <c:v>test.1119</c:v>
                </c:pt>
                <c:pt idx="1994">
                  <c:v>test.1976</c:v>
                </c:pt>
                <c:pt idx="1995">
                  <c:v>test.156</c:v>
                </c:pt>
                <c:pt idx="1996">
                  <c:v>test.481</c:v>
                </c:pt>
                <c:pt idx="1997">
                  <c:v>test.1042</c:v>
                </c:pt>
                <c:pt idx="1998">
                  <c:v>test.1736</c:v>
                </c:pt>
                <c:pt idx="1999">
                  <c:v>test.1780</c:v>
                </c:pt>
              </c:strCache>
            </c:strRef>
          </c:cat>
          <c:val>
            <c:numRef>
              <c:f>AllWinrateVSRandom!$H$1:$H$2000</c:f>
              <c:numCache>
                <c:formatCode>General</c:formatCode>
                <c:ptCount val="2000"/>
                <c:pt idx="0">
                  <c:v>100</c:v>
                </c:pt>
                <c:pt idx="1">
                  <c:v>100</c:v>
                </c:pt>
                <c:pt idx="2">
                  <c:v>99</c:v>
                </c:pt>
                <c:pt idx="3">
                  <c:v>99</c:v>
                </c:pt>
                <c:pt idx="4">
                  <c:v>99</c:v>
                </c:pt>
                <c:pt idx="5">
                  <c:v>98</c:v>
                </c:pt>
                <c:pt idx="6">
                  <c:v>98</c:v>
                </c:pt>
                <c:pt idx="7">
                  <c:v>98</c:v>
                </c:pt>
                <c:pt idx="8">
                  <c:v>98</c:v>
                </c:pt>
                <c:pt idx="9">
                  <c:v>97</c:v>
                </c:pt>
                <c:pt idx="10">
                  <c:v>97</c:v>
                </c:pt>
                <c:pt idx="11">
                  <c:v>97</c:v>
                </c:pt>
                <c:pt idx="12">
                  <c:v>97</c:v>
                </c:pt>
                <c:pt idx="13">
                  <c:v>97</c:v>
                </c:pt>
                <c:pt idx="14">
                  <c:v>97</c:v>
                </c:pt>
                <c:pt idx="15">
                  <c:v>97</c:v>
                </c:pt>
                <c:pt idx="16">
                  <c:v>97</c:v>
                </c:pt>
                <c:pt idx="17">
                  <c:v>97</c:v>
                </c:pt>
                <c:pt idx="18">
                  <c:v>97</c:v>
                </c:pt>
                <c:pt idx="19">
                  <c:v>97</c:v>
                </c:pt>
                <c:pt idx="20">
                  <c:v>96</c:v>
                </c:pt>
                <c:pt idx="21">
                  <c:v>94</c:v>
                </c:pt>
                <c:pt idx="22">
                  <c:v>93</c:v>
                </c:pt>
                <c:pt idx="23">
                  <c:v>93</c:v>
                </c:pt>
                <c:pt idx="24">
                  <c:v>93</c:v>
                </c:pt>
                <c:pt idx="25">
                  <c:v>93</c:v>
                </c:pt>
                <c:pt idx="26">
                  <c:v>93</c:v>
                </c:pt>
                <c:pt idx="27">
                  <c:v>91</c:v>
                </c:pt>
                <c:pt idx="28">
                  <c:v>91</c:v>
                </c:pt>
                <c:pt idx="29">
                  <c:v>91</c:v>
                </c:pt>
              </c:numCache>
            </c:numRef>
          </c:val>
        </c:ser>
        <c:dLbls>
          <c:showLegendKey val="0"/>
          <c:showVal val="0"/>
          <c:showCatName val="0"/>
          <c:showSerName val="0"/>
          <c:showPercent val="0"/>
          <c:showBubbleSize val="0"/>
        </c:dLbls>
        <c:gapWidth val="219"/>
        <c:overlap val="-27"/>
        <c:axId val="155948256"/>
        <c:axId val="155948648"/>
      </c:barChart>
      <c:catAx>
        <c:axId val="155948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948648"/>
        <c:crosses val="autoZero"/>
        <c:auto val="1"/>
        <c:lblAlgn val="ctr"/>
        <c:lblOffset val="100"/>
        <c:noMultiLvlLbl val="0"/>
      </c:catAx>
      <c:valAx>
        <c:axId val="155948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5948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ja-JP" sz="1800" b="0" i="0" baseline="0" smtClean="0">
                <a:effectLst/>
              </a:rPr>
              <a:t>各</a:t>
            </a:r>
            <a:r>
              <a:rPr lang="ja-JP" altLang="en-US" sz="1800" b="0" i="0" baseline="0" smtClean="0">
                <a:effectLst/>
              </a:rPr>
              <a:t>プレイヤー</a:t>
            </a:r>
            <a:r>
              <a:rPr lang="ja-JP" altLang="ja-JP" sz="1800" b="0" i="0" baseline="0" smtClean="0">
                <a:effectLst/>
              </a:rPr>
              <a:t>の</a:t>
            </a:r>
            <a:r>
              <a:rPr lang="ja-JP" altLang="ja-JP" sz="1800" b="0" i="0" baseline="0">
                <a:effectLst/>
              </a:rPr>
              <a:t>先手</a:t>
            </a:r>
            <a:r>
              <a:rPr lang="ja-JP" altLang="ja-JP" sz="1800" b="0" i="0" baseline="0" smtClean="0">
                <a:effectLst/>
              </a:rPr>
              <a:t>勝率</a:t>
            </a:r>
            <a:endParaRPr lang="en-US" altLang="ja-JP" sz="1800" b="0" i="0" baseline="0" smtClean="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AnalyzeResult!$A$7</c:f>
              <c:strCache>
                <c:ptCount val="1"/>
                <c:pt idx="0">
                  <c:v>9-roNotrus</c:v>
                </c:pt>
              </c:strCache>
            </c:strRef>
          </c:tx>
          <c:spPr>
            <a:solidFill>
              <a:srgbClr val="00B0F0"/>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AnalyzeResult!$B$7:$AE$7</c:f>
              <c:numCache>
                <c:formatCode>0.00_ </c:formatCode>
                <c:ptCount val="30"/>
                <c:pt idx="0">
                  <c:v>64.5</c:v>
                </c:pt>
                <c:pt idx="1">
                  <c:v>66.86666666666666</c:v>
                </c:pt>
                <c:pt idx="2">
                  <c:v>62.333333333333336</c:v>
                </c:pt>
                <c:pt idx="3">
                  <c:v>65.266666666666666</c:v>
                </c:pt>
                <c:pt idx="4">
                  <c:v>67.099999999999994</c:v>
                </c:pt>
                <c:pt idx="5">
                  <c:v>63.633333333333333</c:v>
                </c:pt>
                <c:pt idx="6">
                  <c:v>51.8</c:v>
                </c:pt>
                <c:pt idx="7">
                  <c:v>65.466666666666669</c:v>
                </c:pt>
                <c:pt idx="8">
                  <c:v>65.3</c:v>
                </c:pt>
                <c:pt idx="9">
                  <c:v>74.566666666666663</c:v>
                </c:pt>
                <c:pt idx="10">
                  <c:v>48.43333333333333</c:v>
                </c:pt>
                <c:pt idx="11">
                  <c:v>63.6</c:v>
                </c:pt>
                <c:pt idx="12">
                  <c:v>65.599999999999994</c:v>
                </c:pt>
                <c:pt idx="13">
                  <c:v>58.633333333333333</c:v>
                </c:pt>
                <c:pt idx="14">
                  <c:v>66.333333333333329</c:v>
                </c:pt>
                <c:pt idx="15">
                  <c:v>65.599999999999994</c:v>
                </c:pt>
                <c:pt idx="16">
                  <c:v>72.033333333333331</c:v>
                </c:pt>
                <c:pt idx="17">
                  <c:v>51.2</c:v>
                </c:pt>
                <c:pt idx="18">
                  <c:v>64.86666666666666</c:v>
                </c:pt>
                <c:pt idx="19">
                  <c:v>63.6</c:v>
                </c:pt>
                <c:pt idx="20">
                  <c:v>64</c:v>
                </c:pt>
                <c:pt idx="21">
                  <c:v>50.166666666666664</c:v>
                </c:pt>
                <c:pt idx="22">
                  <c:v>46.233333333333334</c:v>
                </c:pt>
                <c:pt idx="23">
                  <c:v>65.666666666666671</c:v>
                </c:pt>
                <c:pt idx="24">
                  <c:v>28.566666666666666</c:v>
                </c:pt>
                <c:pt idx="25">
                  <c:v>54.1</c:v>
                </c:pt>
                <c:pt idx="26">
                  <c:v>37.033333333333331</c:v>
                </c:pt>
                <c:pt idx="27">
                  <c:v>36.06666666666667</c:v>
                </c:pt>
                <c:pt idx="28">
                  <c:v>54.8</c:v>
                </c:pt>
                <c:pt idx="29">
                  <c:v>40.6</c:v>
                </c:pt>
              </c:numCache>
            </c:numRef>
          </c:val>
        </c:ser>
        <c:ser>
          <c:idx val="1"/>
          <c:order val="1"/>
          <c:tx>
            <c:strRef>
              <c:f>AnalyzeResult!$A$8</c:f>
              <c:strCache>
                <c:ptCount val="1"/>
                <c:pt idx="0">
                  <c:v>9-roTorus</c:v>
                </c:pt>
              </c:strCache>
            </c:strRef>
          </c:tx>
          <c:spPr>
            <a:solidFill>
              <a:schemeClr val="accent1"/>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AnalyzeResult!$B$8:$AE$8</c:f>
              <c:numCache>
                <c:formatCode>0.00_ </c:formatCode>
                <c:ptCount val="30"/>
                <c:pt idx="0">
                  <c:v>55.966666666666669</c:v>
                </c:pt>
                <c:pt idx="1">
                  <c:v>57.3</c:v>
                </c:pt>
                <c:pt idx="2">
                  <c:v>46.966666666666669</c:v>
                </c:pt>
                <c:pt idx="3">
                  <c:v>57.5</c:v>
                </c:pt>
                <c:pt idx="4">
                  <c:v>56.7</c:v>
                </c:pt>
                <c:pt idx="5">
                  <c:v>57.3</c:v>
                </c:pt>
                <c:pt idx="6">
                  <c:v>80.066666666666663</c:v>
                </c:pt>
                <c:pt idx="7">
                  <c:v>58.533333333333331</c:v>
                </c:pt>
                <c:pt idx="8">
                  <c:v>58.43333333333333</c:v>
                </c:pt>
                <c:pt idx="9">
                  <c:v>58.3</c:v>
                </c:pt>
                <c:pt idx="10">
                  <c:v>79.733333333333334</c:v>
                </c:pt>
                <c:pt idx="11">
                  <c:v>55.2</c:v>
                </c:pt>
                <c:pt idx="12">
                  <c:v>57.366666666666667</c:v>
                </c:pt>
                <c:pt idx="13">
                  <c:v>46.366666666666667</c:v>
                </c:pt>
                <c:pt idx="14">
                  <c:v>56.56666666666667</c:v>
                </c:pt>
                <c:pt idx="15">
                  <c:v>55.5</c:v>
                </c:pt>
                <c:pt idx="16">
                  <c:v>57.666666666666664</c:v>
                </c:pt>
                <c:pt idx="17">
                  <c:v>79.7</c:v>
                </c:pt>
                <c:pt idx="18">
                  <c:v>56.8</c:v>
                </c:pt>
                <c:pt idx="19">
                  <c:v>57.233333333333334</c:v>
                </c:pt>
                <c:pt idx="20">
                  <c:v>56.1</c:v>
                </c:pt>
                <c:pt idx="21">
                  <c:v>57.033333333333331</c:v>
                </c:pt>
                <c:pt idx="22">
                  <c:v>68.900000000000006</c:v>
                </c:pt>
                <c:pt idx="23">
                  <c:v>65.86666666666666</c:v>
                </c:pt>
                <c:pt idx="24">
                  <c:v>63.966666666666669</c:v>
                </c:pt>
                <c:pt idx="25">
                  <c:v>82</c:v>
                </c:pt>
                <c:pt idx="26">
                  <c:v>70.63333333333334</c:v>
                </c:pt>
                <c:pt idx="27">
                  <c:v>64.7</c:v>
                </c:pt>
                <c:pt idx="28">
                  <c:v>82.6</c:v>
                </c:pt>
                <c:pt idx="29">
                  <c:v>70.333333333333329</c:v>
                </c:pt>
              </c:numCache>
            </c:numRef>
          </c:val>
        </c:ser>
        <c:ser>
          <c:idx val="2"/>
          <c:order val="2"/>
          <c:tx>
            <c:strRef>
              <c:f>AnalyzeResult!$A$9</c:f>
              <c:strCache>
                <c:ptCount val="1"/>
                <c:pt idx="0">
                  <c:v>6-roNotrus</c:v>
                </c:pt>
              </c:strCache>
            </c:strRef>
          </c:tx>
          <c:spPr>
            <a:solidFill>
              <a:schemeClr val="tx2"/>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AnalyzeResult!$B$9:$AE$9</c:f>
              <c:numCache>
                <c:formatCode>0.00_ </c:formatCode>
                <c:ptCount val="30"/>
                <c:pt idx="0">
                  <c:v>67.849999999999994</c:v>
                </c:pt>
                <c:pt idx="1">
                  <c:v>67.38333333333334</c:v>
                </c:pt>
                <c:pt idx="2">
                  <c:v>66.266666666666666</c:v>
                </c:pt>
                <c:pt idx="3">
                  <c:v>55.266666666666666</c:v>
                </c:pt>
                <c:pt idx="4">
                  <c:v>69.066666666666663</c:v>
                </c:pt>
                <c:pt idx="5">
                  <c:v>35.81666666666667</c:v>
                </c:pt>
                <c:pt idx="6">
                  <c:v>48.166666666666664</c:v>
                </c:pt>
                <c:pt idx="7">
                  <c:v>66.8</c:v>
                </c:pt>
                <c:pt idx="8">
                  <c:v>66.683333333333337</c:v>
                </c:pt>
                <c:pt idx="9">
                  <c:v>73.283333333333331</c:v>
                </c:pt>
                <c:pt idx="10">
                  <c:v>41.633333333333333</c:v>
                </c:pt>
                <c:pt idx="11">
                  <c:v>67.733333333333334</c:v>
                </c:pt>
                <c:pt idx="12">
                  <c:v>67.38333333333334</c:v>
                </c:pt>
                <c:pt idx="13">
                  <c:v>64.216666666666669</c:v>
                </c:pt>
                <c:pt idx="14">
                  <c:v>70.733333333333334</c:v>
                </c:pt>
                <c:pt idx="15">
                  <c:v>67.63333333333334</c:v>
                </c:pt>
                <c:pt idx="16">
                  <c:v>65.966666666666669</c:v>
                </c:pt>
                <c:pt idx="17">
                  <c:v>46.883333333333333</c:v>
                </c:pt>
                <c:pt idx="18">
                  <c:v>68.75</c:v>
                </c:pt>
                <c:pt idx="19">
                  <c:v>67.583333333333329</c:v>
                </c:pt>
                <c:pt idx="20">
                  <c:v>66.416666666666671</c:v>
                </c:pt>
                <c:pt idx="21">
                  <c:v>58.25</c:v>
                </c:pt>
                <c:pt idx="22">
                  <c:v>58.916666666666664</c:v>
                </c:pt>
                <c:pt idx="23">
                  <c:v>58.866666666666667</c:v>
                </c:pt>
                <c:pt idx="24">
                  <c:v>41.4</c:v>
                </c:pt>
                <c:pt idx="25">
                  <c:v>62.266666666666666</c:v>
                </c:pt>
                <c:pt idx="26">
                  <c:v>28.816666666666666</c:v>
                </c:pt>
                <c:pt idx="27">
                  <c:v>42.85</c:v>
                </c:pt>
                <c:pt idx="28">
                  <c:v>61.216666666666669</c:v>
                </c:pt>
                <c:pt idx="29">
                  <c:v>29.783333333333335</c:v>
                </c:pt>
              </c:numCache>
            </c:numRef>
          </c:val>
        </c:ser>
        <c:ser>
          <c:idx val="3"/>
          <c:order val="3"/>
          <c:tx>
            <c:strRef>
              <c:f>AnalyzeResult!$A$10</c:f>
              <c:strCache>
                <c:ptCount val="1"/>
                <c:pt idx="0">
                  <c:v>6-roTorus</c:v>
                </c:pt>
              </c:strCache>
            </c:strRef>
          </c:tx>
          <c:spPr>
            <a:solidFill>
              <a:srgbClr val="FFFF00"/>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AnalyzeResult!$B$10:$AE$10</c:f>
              <c:numCache>
                <c:formatCode>0.00_ </c:formatCode>
                <c:ptCount val="30"/>
                <c:pt idx="0">
                  <c:v>55.366666666666667</c:v>
                </c:pt>
                <c:pt idx="1">
                  <c:v>56.233333333333334</c:v>
                </c:pt>
                <c:pt idx="2">
                  <c:v>52.016666666666666</c:v>
                </c:pt>
                <c:pt idx="3">
                  <c:v>55.416666666666664</c:v>
                </c:pt>
                <c:pt idx="4">
                  <c:v>56.516666666666666</c:v>
                </c:pt>
                <c:pt idx="5">
                  <c:v>55.8</c:v>
                </c:pt>
                <c:pt idx="6">
                  <c:v>77.13333333333334</c:v>
                </c:pt>
                <c:pt idx="7">
                  <c:v>54.916666666666664</c:v>
                </c:pt>
                <c:pt idx="8">
                  <c:v>56.716666666666669</c:v>
                </c:pt>
                <c:pt idx="9">
                  <c:v>55.9</c:v>
                </c:pt>
                <c:pt idx="10">
                  <c:v>75.783333333333331</c:v>
                </c:pt>
                <c:pt idx="11">
                  <c:v>55.5</c:v>
                </c:pt>
                <c:pt idx="12">
                  <c:v>56.18333333333333</c:v>
                </c:pt>
                <c:pt idx="13">
                  <c:v>54.616666666666667</c:v>
                </c:pt>
                <c:pt idx="14">
                  <c:v>56.616666666666667</c:v>
                </c:pt>
                <c:pt idx="15">
                  <c:v>55.516666666666666</c:v>
                </c:pt>
                <c:pt idx="16">
                  <c:v>56.366666666666667</c:v>
                </c:pt>
                <c:pt idx="17">
                  <c:v>78.016666666666666</c:v>
                </c:pt>
                <c:pt idx="18">
                  <c:v>56.533333333333331</c:v>
                </c:pt>
                <c:pt idx="19">
                  <c:v>57.06666666666667</c:v>
                </c:pt>
                <c:pt idx="20">
                  <c:v>56.55</c:v>
                </c:pt>
                <c:pt idx="21">
                  <c:v>56.733333333333334</c:v>
                </c:pt>
                <c:pt idx="22">
                  <c:v>62.133333333333333</c:v>
                </c:pt>
                <c:pt idx="23">
                  <c:v>59.06666666666667</c:v>
                </c:pt>
                <c:pt idx="24">
                  <c:v>72.166666666666671</c:v>
                </c:pt>
                <c:pt idx="25">
                  <c:v>80.95</c:v>
                </c:pt>
                <c:pt idx="26">
                  <c:v>59.35</c:v>
                </c:pt>
                <c:pt idx="27">
                  <c:v>57.68333333333333</c:v>
                </c:pt>
                <c:pt idx="28">
                  <c:v>80.433333333333337</c:v>
                </c:pt>
                <c:pt idx="29">
                  <c:v>59.833333333333336</c:v>
                </c:pt>
              </c:numCache>
            </c:numRef>
          </c:val>
        </c:ser>
        <c:dLbls>
          <c:showLegendKey val="0"/>
          <c:showVal val="0"/>
          <c:showCatName val="0"/>
          <c:showSerName val="0"/>
          <c:showPercent val="0"/>
          <c:showBubbleSize val="0"/>
        </c:dLbls>
        <c:gapWidth val="150"/>
        <c:overlap val="100"/>
        <c:axId val="188143528"/>
        <c:axId val="188143920"/>
      </c:barChart>
      <c:catAx>
        <c:axId val="188143528"/>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143920"/>
        <c:crosses val="autoZero"/>
        <c:auto val="1"/>
        <c:lblAlgn val="ctr"/>
        <c:lblOffset val="100"/>
        <c:noMultiLvlLbl val="0"/>
      </c:catAx>
      <c:valAx>
        <c:axId val="188143920"/>
        <c:scaling>
          <c:orientation val="minMax"/>
        </c:scaling>
        <c:delete val="0"/>
        <c:axPos val="l"/>
        <c:majorGridlines>
          <c:spPr>
            <a:ln w="9525" cap="flat" cmpd="sng" algn="ctr">
              <a:solidFill>
                <a:schemeClr val="tx1">
                  <a:lumMod val="15000"/>
                  <a:lumOff val="85000"/>
                </a:schemeClr>
              </a:solidFill>
              <a:round/>
            </a:ln>
            <a:effectLst/>
          </c:spPr>
        </c:majorGridlines>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1435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ja-JP" sz="1800" b="0" i="0" baseline="0" smtClean="0">
                <a:effectLst/>
              </a:rPr>
              <a:t>各写像の</a:t>
            </a:r>
            <a:r>
              <a:rPr lang="en-US" altLang="ja-JP" sz="1800" b="0" i="0" baseline="0" smtClean="0">
                <a:effectLst/>
              </a:rPr>
              <a:t>(</a:t>
            </a:r>
            <a:r>
              <a:rPr lang="ja-JP" altLang="ja-JP" sz="1800" b="0" i="0" baseline="0" smtClean="0">
                <a:effectLst/>
              </a:rPr>
              <a:t>先手勝率</a:t>
            </a:r>
            <a:r>
              <a:rPr lang="ja-JP" altLang="en-US" sz="1800" b="0" i="0" baseline="0" smtClean="0">
                <a:effectLst/>
              </a:rPr>
              <a:t>ー</a:t>
            </a:r>
            <a:r>
              <a:rPr lang="ja-JP" altLang="ja-JP" sz="1800" b="0" i="0" baseline="0" smtClean="0">
                <a:effectLst/>
              </a:rPr>
              <a:t>後手敗北率）</a:t>
            </a:r>
            <a:endParaRPr lang="ja-JP" altLang="ja-JP">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AnalyzeResult!$A$2</c:f>
              <c:strCache>
                <c:ptCount val="1"/>
                <c:pt idx="0">
                  <c:v>9-roNotrus</c:v>
                </c:pt>
              </c:strCache>
            </c:strRef>
          </c:tx>
          <c:spPr>
            <a:solidFill>
              <a:srgbClr val="00B0F0"/>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AnalyzeResult!$B$2:$AE$2</c:f>
              <c:numCache>
                <c:formatCode>0.00_ </c:formatCode>
                <c:ptCount val="30"/>
                <c:pt idx="0">
                  <c:v>17.833333333333336</c:v>
                </c:pt>
                <c:pt idx="1">
                  <c:v>22.966666666666661</c:v>
                </c:pt>
                <c:pt idx="2">
                  <c:v>10.733333333333334</c:v>
                </c:pt>
                <c:pt idx="3">
                  <c:v>24.699999999999996</c:v>
                </c:pt>
                <c:pt idx="4">
                  <c:v>21.86666666666666</c:v>
                </c:pt>
                <c:pt idx="5">
                  <c:v>11.266666666666666</c:v>
                </c:pt>
                <c:pt idx="6">
                  <c:v>-40.166666666666671</c:v>
                </c:pt>
                <c:pt idx="7">
                  <c:v>21.1</c:v>
                </c:pt>
                <c:pt idx="8">
                  <c:v>19.599999999999994</c:v>
                </c:pt>
                <c:pt idx="9">
                  <c:v>39.733333333333327</c:v>
                </c:pt>
                <c:pt idx="10">
                  <c:v>-43.033333333333339</c:v>
                </c:pt>
                <c:pt idx="11">
                  <c:v>13.233333333333334</c:v>
                </c:pt>
                <c:pt idx="12">
                  <c:v>19.199999999999996</c:v>
                </c:pt>
                <c:pt idx="13">
                  <c:v>-3.5333333333333314</c:v>
                </c:pt>
                <c:pt idx="14">
                  <c:v>25.299999999999997</c:v>
                </c:pt>
                <c:pt idx="15">
                  <c:v>20.999999999999993</c:v>
                </c:pt>
                <c:pt idx="16">
                  <c:v>33.466666666666661</c:v>
                </c:pt>
                <c:pt idx="17">
                  <c:v>-40.633333333333326</c:v>
                </c:pt>
                <c:pt idx="18">
                  <c:v>21.466666666666661</c:v>
                </c:pt>
                <c:pt idx="19">
                  <c:v>17.966666666666669</c:v>
                </c:pt>
                <c:pt idx="20">
                  <c:v>14.233333333333334</c:v>
                </c:pt>
                <c:pt idx="21">
                  <c:v>-16.366666666666667</c:v>
                </c:pt>
                <c:pt idx="22">
                  <c:v>-30.5</c:v>
                </c:pt>
                <c:pt idx="23">
                  <c:v>2.5333333333333385</c:v>
                </c:pt>
                <c:pt idx="24">
                  <c:v>-60.8</c:v>
                </c:pt>
                <c:pt idx="25">
                  <c:v>-1.5</c:v>
                </c:pt>
                <c:pt idx="26">
                  <c:v>-43.400000000000006</c:v>
                </c:pt>
                <c:pt idx="27">
                  <c:v>-37.06666666666667</c:v>
                </c:pt>
                <c:pt idx="28">
                  <c:v>-0.90000000000000568</c:v>
                </c:pt>
                <c:pt idx="29">
                  <c:v>-40.300000000000004</c:v>
                </c:pt>
              </c:numCache>
            </c:numRef>
          </c:val>
        </c:ser>
        <c:ser>
          <c:idx val="1"/>
          <c:order val="1"/>
          <c:tx>
            <c:strRef>
              <c:f>AnalyzeResult!$A$3</c:f>
              <c:strCache>
                <c:ptCount val="1"/>
                <c:pt idx="0">
                  <c:v>9-roTorus</c:v>
                </c:pt>
              </c:strCache>
            </c:strRef>
          </c:tx>
          <c:spPr>
            <a:solidFill>
              <a:schemeClr val="accent1"/>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AnalyzeResult!$B$3:$AE$3</c:f>
              <c:numCache>
                <c:formatCode>0.00_ </c:formatCode>
                <c:ptCount val="30"/>
                <c:pt idx="0">
                  <c:v>-5.6333333333333329</c:v>
                </c:pt>
                <c:pt idx="1">
                  <c:v>-3.3000000000000043</c:v>
                </c:pt>
                <c:pt idx="2">
                  <c:v>-25.399999999999991</c:v>
                </c:pt>
                <c:pt idx="3">
                  <c:v>-0.1666666666666643</c:v>
                </c:pt>
                <c:pt idx="4">
                  <c:v>-4.1333333333333329</c:v>
                </c:pt>
                <c:pt idx="5">
                  <c:v>-6.2000000000000028</c:v>
                </c:pt>
                <c:pt idx="6">
                  <c:v>0.36666666666666003</c:v>
                </c:pt>
                <c:pt idx="7">
                  <c:v>-2.3666666666666671</c:v>
                </c:pt>
                <c:pt idx="8">
                  <c:v>-4.06666666666667</c:v>
                </c:pt>
                <c:pt idx="9">
                  <c:v>-2.9000000000000057</c:v>
                </c:pt>
                <c:pt idx="10">
                  <c:v>-0.8333333333333286</c:v>
                </c:pt>
                <c:pt idx="11">
                  <c:v>-12.766666666666666</c:v>
                </c:pt>
                <c:pt idx="12">
                  <c:v>-3.93333333333333</c:v>
                </c:pt>
                <c:pt idx="13">
                  <c:v>-37.233333333333327</c:v>
                </c:pt>
                <c:pt idx="14">
                  <c:v>-2.6666666666666643</c:v>
                </c:pt>
                <c:pt idx="15">
                  <c:v>-6.7999999999999972</c:v>
                </c:pt>
                <c:pt idx="16">
                  <c:v>-4.1000000000000014</c:v>
                </c:pt>
                <c:pt idx="17">
                  <c:v>-0.56666666666666288</c:v>
                </c:pt>
                <c:pt idx="18">
                  <c:v>-4.2333333333333343</c:v>
                </c:pt>
                <c:pt idx="19">
                  <c:v>-2.6999999999999957</c:v>
                </c:pt>
                <c:pt idx="20">
                  <c:v>-9.6333333333333329</c:v>
                </c:pt>
                <c:pt idx="21">
                  <c:v>-7</c:v>
                </c:pt>
                <c:pt idx="22">
                  <c:v>12.266666666666673</c:v>
                </c:pt>
                <c:pt idx="23">
                  <c:v>7.5666666666666629</c:v>
                </c:pt>
                <c:pt idx="24">
                  <c:v>1.56666666666667</c:v>
                </c:pt>
                <c:pt idx="25">
                  <c:v>38.299999999999997</c:v>
                </c:pt>
                <c:pt idx="26">
                  <c:v>16.466666666666676</c:v>
                </c:pt>
                <c:pt idx="27">
                  <c:v>22.233333333333334</c:v>
                </c:pt>
                <c:pt idx="28">
                  <c:v>37.799999999999997</c:v>
                </c:pt>
                <c:pt idx="29">
                  <c:v>10.066666666666663</c:v>
                </c:pt>
              </c:numCache>
            </c:numRef>
          </c:val>
        </c:ser>
        <c:ser>
          <c:idx val="2"/>
          <c:order val="2"/>
          <c:tx>
            <c:strRef>
              <c:f>AnalyzeResult!$A$4</c:f>
              <c:strCache>
                <c:ptCount val="1"/>
                <c:pt idx="0">
                  <c:v>6-roNotrus</c:v>
                </c:pt>
              </c:strCache>
            </c:strRef>
          </c:tx>
          <c:spPr>
            <a:solidFill>
              <a:schemeClr val="tx2"/>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AnalyzeResult!$B$4:$AE$4</c:f>
              <c:numCache>
                <c:formatCode>0.00_ </c:formatCode>
                <c:ptCount val="30"/>
                <c:pt idx="0">
                  <c:v>25.166666666666664</c:v>
                </c:pt>
                <c:pt idx="1">
                  <c:v>23.250000000000007</c:v>
                </c:pt>
                <c:pt idx="2">
                  <c:v>19.583333333333336</c:v>
                </c:pt>
                <c:pt idx="3">
                  <c:v>-3.4333333333333371</c:v>
                </c:pt>
                <c:pt idx="4">
                  <c:v>25.61666666666666</c:v>
                </c:pt>
                <c:pt idx="5">
                  <c:v>-42.199999999999996</c:v>
                </c:pt>
                <c:pt idx="6">
                  <c:v>-39.033333333333339</c:v>
                </c:pt>
                <c:pt idx="7">
                  <c:v>22.599999999999994</c:v>
                </c:pt>
                <c:pt idx="8">
                  <c:v>22.700000000000003</c:v>
                </c:pt>
                <c:pt idx="9">
                  <c:v>33.716666666666661</c:v>
                </c:pt>
                <c:pt idx="10">
                  <c:v>-46.500000000000007</c:v>
                </c:pt>
                <c:pt idx="11">
                  <c:v>23.383333333333333</c:v>
                </c:pt>
                <c:pt idx="12">
                  <c:v>22.516666666666673</c:v>
                </c:pt>
                <c:pt idx="13">
                  <c:v>13.966666666666669</c:v>
                </c:pt>
                <c:pt idx="14">
                  <c:v>30.433333333333337</c:v>
                </c:pt>
                <c:pt idx="15">
                  <c:v>25.116666666666674</c:v>
                </c:pt>
                <c:pt idx="16">
                  <c:v>16.550000000000004</c:v>
                </c:pt>
                <c:pt idx="17">
                  <c:v>-40.883333333333333</c:v>
                </c:pt>
                <c:pt idx="18">
                  <c:v>24.866666666666667</c:v>
                </c:pt>
                <c:pt idx="19">
                  <c:v>24.216666666666661</c:v>
                </c:pt>
                <c:pt idx="20">
                  <c:v>22.900000000000006</c:v>
                </c:pt>
                <c:pt idx="21">
                  <c:v>-4.6666666666666643</c:v>
                </c:pt>
                <c:pt idx="22">
                  <c:v>1</c:v>
                </c:pt>
                <c:pt idx="23">
                  <c:v>-10.983333333333327</c:v>
                </c:pt>
                <c:pt idx="24">
                  <c:v>-38.750000000000007</c:v>
                </c:pt>
                <c:pt idx="25">
                  <c:v>-8.8666666666666742</c:v>
                </c:pt>
                <c:pt idx="26">
                  <c:v>-54.63333333333334</c:v>
                </c:pt>
                <c:pt idx="27">
                  <c:v>-26.749999999999993</c:v>
                </c:pt>
                <c:pt idx="28">
                  <c:v>-8.4500000000000028</c:v>
                </c:pt>
                <c:pt idx="29">
                  <c:v>-52.433333333333337</c:v>
                </c:pt>
              </c:numCache>
            </c:numRef>
          </c:val>
        </c:ser>
        <c:ser>
          <c:idx val="3"/>
          <c:order val="3"/>
          <c:tx>
            <c:strRef>
              <c:f>AnalyzeResult!$A$5</c:f>
              <c:strCache>
                <c:ptCount val="1"/>
                <c:pt idx="0">
                  <c:v>6-roTorus</c:v>
                </c:pt>
              </c:strCache>
            </c:strRef>
          </c:tx>
          <c:spPr>
            <a:solidFill>
              <a:srgbClr val="FFFF00"/>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AnalyzeResult!$B$5:$AE$5</c:f>
              <c:numCache>
                <c:formatCode>0.00_ </c:formatCode>
                <c:ptCount val="30"/>
                <c:pt idx="0">
                  <c:v>-3.4833333333333343</c:v>
                </c:pt>
                <c:pt idx="1">
                  <c:v>-3.7833333333333314</c:v>
                </c:pt>
                <c:pt idx="2">
                  <c:v>-14.916666666666671</c:v>
                </c:pt>
                <c:pt idx="3">
                  <c:v>-2.1500000000000057</c:v>
                </c:pt>
                <c:pt idx="4">
                  <c:v>-2.6666666666666643</c:v>
                </c:pt>
                <c:pt idx="5">
                  <c:v>-4.1000000000000014</c:v>
                </c:pt>
                <c:pt idx="6">
                  <c:v>8.9833333333333343</c:v>
                </c:pt>
                <c:pt idx="7">
                  <c:v>-4.6333333333333329</c:v>
                </c:pt>
                <c:pt idx="8">
                  <c:v>-2.3333333333333286</c:v>
                </c:pt>
                <c:pt idx="9">
                  <c:v>-4.6666666666666714</c:v>
                </c:pt>
                <c:pt idx="10">
                  <c:v>9.9666666666666686</c:v>
                </c:pt>
                <c:pt idx="11">
                  <c:v>-5.9666666666666686</c:v>
                </c:pt>
                <c:pt idx="12">
                  <c:v>-6.8666666666666671</c:v>
                </c:pt>
                <c:pt idx="13">
                  <c:v>-20.533333333333339</c:v>
                </c:pt>
                <c:pt idx="14">
                  <c:v>-3.6333333333333329</c:v>
                </c:pt>
                <c:pt idx="15">
                  <c:v>-4.81666666666667</c:v>
                </c:pt>
                <c:pt idx="16">
                  <c:v>-4.3666666666666671</c:v>
                </c:pt>
                <c:pt idx="17">
                  <c:v>11.433333333333337</c:v>
                </c:pt>
                <c:pt idx="18">
                  <c:v>-4.3500000000000014</c:v>
                </c:pt>
                <c:pt idx="19">
                  <c:v>-3.1999999999999957</c:v>
                </c:pt>
                <c:pt idx="20">
                  <c:v>-3.8833333333333329</c:v>
                </c:pt>
                <c:pt idx="21">
                  <c:v>-4.3999999999999986</c:v>
                </c:pt>
                <c:pt idx="22">
                  <c:v>7.3500000000000014</c:v>
                </c:pt>
                <c:pt idx="23">
                  <c:v>-5.4666666666666615</c:v>
                </c:pt>
                <c:pt idx="24">
                  <c:v>14.88333333333334</c:v>
                </c:pt>
                <c:pt idx="25">
                  <c:v>31.016666666666673</c:v>
                </c:pt>
                <c:pt idx="26">
                  <c:v>-4.7333333333333272</c:v>
                </c:pt>
                <c:pt idx="27">
                  <c:v>5.3499999999999943</c:v>
                </c:pt>
                <c:pt idx="28">
                  <c:v>31.083333333333336</c:v>
                </c:pt>
                <c:pt idx="29">
                  <c:v>-5.1166666666666671</c:v>
                </c:pt>
              </c:numCache>
            </c:numRef>
          </c:val>
        </c:ser>
        <c:dLbls>
          <c:showLegendKey val="0"/>
          <c:showVal val="0"/>
          <c:showCatName val="0"/>
          <c:showSerName val="0"/>
          <c:showPercent val="0"/>
          <c:showBubbleSize val="0"/>
        </c:dLbls>
        <c:gapWidth val="150"/>
        <c:overlap val="100"/>
        <c:axId val="188144704"/>
        <c:axId val="188145096"/>
      </c:barChart>
      <c:catAx>
        <c:axId val="188144704"/>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145096"/>
        <c:crosses val="autoZero"/>
        <c:auto val="1"/>
        <c:lblAlgn val="ctr"/>
        <c:lblOffset val="100"/>
        <c:noMultiLvlLbl val="0"/>
      </c:catAx>
      <c:valAx>
        <c:axId val="188145096"/>
        <c:scaling>
          <c:orientation val="minMax"/>
        </c:scaling>
        <c:delete val="0"/>
        <c:axPos val="l"/>
        <c:majorGridlines>
          <c:spPr>
            <a:ln w="9525" cap="flat" cmpd="sng" algn="ctr">
              <a:solidFill>
                <a:schemeClr val="tx1">
                  <a:lumMod val="15000"/>
                  <a:lumOff val="85000"/>
                </a:schemeClr>
              </a:solidFill>
              <a:round/>
            </a:ln>
            <a:effectLst/>
          </c:spPr>
        </c:majorGridlines>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1447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ja-JP" sz="1800" b="0" i="0" baseline="0" smtClean="0">
                <a:effectLst/>
              </a:rPr>
              <a:t>各写像の</a:t>
            </a:r>
            <a:r>
              <a:rPr lang="en-US" altLang="ja-JP" sz="1800" b="0" i="0" baseline="0" smtClean="0">
                <a:effectLst/>
              </a:rPr>
              <a:t>(</a:t>
            </a:r>
            <a:r>
              <a:rPr lang="ja-JP" altLang="ja-JP" sz="1800" b="0" i="0" baseline="0" smtClean="0">
                <a:effectLst/>
              </a:rPr>
              <a:t>先手勝率</a:t>
            </a:r>
            <a:r>
              <a:rPr lang="ja-JP" altLang="en-US" sz="1800" b="0" i="0" baseline="0" smtClean="0">
                <a:effectLst/>
              </a:rPr>
              <a:t>ー</a:t>
            </a:r>
            <a:r>
              <a:rPr lang="ja-JP" altLang="ja-JP" sz="1800" b="0" i="0" baseline="0" smtClean="0">
                <a:effectLst/>
              </a:rPr>
              <a:t>後手敗北率）</a:t>
            </a:r>
            <a:endParaRPr lang="ja-JP" altLang="ja-JP">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stacked"/>
        <c:varyColors val="0"/>
        <c:ser>
          <c:idx val="0"/>
          <c:order val="0"/>
          <c:tx>
            <c:strRef>
              <c:f>AnalyzeResult!$A$2</c:f>
              <c:strCache>
                <c:ptCount val="1"/>
                <c:pt idx="0">
                  <c:v>9-roNotrus</c:v>
                </c:pt>
              </c:strCache>
            </c:strRef>
          </c:tx>
          <c:spPr>
            <a:solidFill>
              <a:srgbClr val="00B0F0"/>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AnalyzeResult!$B$2:$AE$2</c:f>
              <c:numCache>
                <c:formatCode>0.00_ </c:formatCode>
                <c:ptCount val="30"/>
                <c:pt idx="0">
                  <c:v>17.833333333333336</c:v>
                </c:pt>
                <c:pt idx="1">
                  <c:v>22.966666666666661</c:v>
                </c:pt>
                <c:pt idx="2">
                  <c:v>10.733333333333334</c:v>
                </c:pt>
                <c:pt idx="3">
                  <c:v>24.699999999999996</c:v>
                </c:pt>
                <c:pt idx="4">
                  <c:v>21.86666666666666</c:v>
                </c:pt>
                <c:pt idx="5">
                  <c:v>11.266666666666666</c:v>
                </c:pt>
                <c:pt idx="6">
                  <c:v>-40.166666666666671</c:v>
                </c:pt>
                <c:pt idx="7">
                  <c:v>21.1</c:v>
                </c:pt>
                <c:pt idx="8">
                  <c:v>19.599999999999994</c:v>
                </c:pt>
                <c:pt idx="9">
                  <c:v>39.733333333333327</c:v>
                </c:pt>
                <c:pt idx="10">
                  <c:v>-43.033333333333339</c:v>
                </c:pt>
                <c:pt idx="11">
                  <c:v>13.233333333333334</c:v>
                </c:pt>
                <c:pt idx="12">
                  <c:v>19.199999999999996</c:v>
                </c:pt>
                <c:pt idx="13">
                  <c:v>-3.5333333333333314</c:v>
                </c:pt>
                <c:pt idx="14">
                  <c:v>25.299999999999997</c:v>
                </c:pt>
                <c:pt idx="15">
                  <c:v>20.999999999999993</c:v>
                </c:pt>
                <c:pt idx="16">
                  <c:v>33.466666666666661</c:v>
                </c:pt>
                <c:pt idx="17">
                  <c:v>-40.633333333333326</c:v>
                </c:pt>
                <c:pt idx="18">
                  <c:v>21.466666666666661</c:v>
                </c:pt>
                <c:pt idx="19">
                  <c:v>17.966666666666669</c:v>
                </c:pt>
                <c:pt idx="20">
                  <c:v>14.233333333333334</c:v>
                </c:pt>
                <c:pt idx="21">
                  <c:v>-16.366666666666667</c:v>
                </c:pt>
                <c:pt idx="22">
                  <c:v>-30.5</c:v>
                </c:pt>
                <c:pt idx="23">
                  <c:v>2.5333333333333385</c:v>
                </c:pt>
                <c:pt idx="24">
                  <c:v>-60.8</c:v>
                </c:pt>
                <c:pt idx="25">
                  <c:v>-1.5</c:v>
                </c:pt>
                <c:pt idx="26">
                  <c:v>-43.400000000000006</c:v>
                </c:pt>
                <c:pt idx="27">
                  <c:v>-37.06666666666667</c:v>
                </c:pt>
                <c:pt idx="28">
                  <c:v>-0.90000000000000568</c:v>
                </c:pt>
                <c:pt idx="29">
                  <c:v>-40.300000000000004</c:v>
                </c:pt>
              </c:numCache>
            </c:numRef>
          </c:val>
        </c:ser>
        <c:ser>
          <c:idx val="1"/>
          <c:order val="1"/>
          <c:tx>
            <c:strRef>
              <c:f>AnalyzeResult!$A$3</c:f>
              <c:strCache>
                <c:ptCount val="1"/>
                <c:pt idx="0">
                  <c:v>9-roTorus</c:v>
                </c:pt>
              </c:strCache>
            </c:strRef>
          </c:tx>
          <c:spPr>
            <a:solidFill>
              <a:schemeClr val="accent1"/>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AnalyzeResult!$B$3:$AE$3</c:f>
              <c:numCache>
                <c:formatCode>0.00_ </c:formatCode>
                <c:ptCount val="30"/>
                <c:pt idx="0">
                  <c:v>-5.6333333333333329</c:v>
                </c:pt>
                <c:pt idx="1">
                  <c:v>-3.3000000000000043</c:v>
                </c:pt>
                <c:pt idx="2">
                  <c:v>-25.399999999999991</c:v>
                </c:pt>
                <c:pt idx="3">
                  <c:v>-0.1666666666666643</c:v>
                </c:pt>
                <c:pt idx="4">
                  <c:v>-4.1333333333333329</c:v>
                </c:pt>
                <c:pt idx="5">
                  <c:v>-6.2000000000000028</c:v>
                </c:pt>
                <c:pt idx="6">
                  <c:v>0.36666666666666003</c:v>
                </c:pt>
                <c:pt idx="7">
                  <c:v>-2.3666666666666671</c:v>
                </c:pt>
                <c:pt idx="8">
                  <c:v>-4.06666666666667</c:v>
                </c:pt>
                <c:pt idx="9">
                  <c:v>-2.9000000000000057</c:v>
                </c:pt>
                <c:pt idx="10">
                  <c:v>-0.8333333333333286</c:v>
                </c:pt>
                <c:pt idx="11">
                  <c:v>-12.766666666666666</c:v>
                </c:pt>
                <c:pt idx="12">
                  <c:v>-3.93333333333333</c:v>
                </c:pt>
                <c:pt idx="13">
                  <c:v>-37.233333333333327</c:v>
                </c:pt>
                <c:pt idx="14">
                  <c:v>-2.6666666666666643</c:v>
                </c:pt>
                <c:pt idx="15">
                  <c:v>-6.7999999999999972</c:v>
                </c:pt>
                <c:pt idx="16">
                  <c:v>-4.1000000000000014</c:v>
                </c:pt>
                <c:pt idx="17">
                  <c:v>-0.56666666666666288</c:v>
                </c:pt>
                <c:pt idx="18">
                  <c:v>-4.2333333333333343</c:v>
                </c:pt>
                <c:pt idx="19">
                  <c:v>-2.6999999999999957</c:v>
                </c:pt>
                <c:pt idx="20">
                  <c:v>-9.6333333333333329</c:v>
                </c:pt>
                <c:pt idx="21">
                  <c:v>-7</c:v>
                </c:pt>
                <c:pt idx="22">
                  <c:v>12.266666666666673</c:v>
                </c:pt>
                <c:pt idx="23">
                  <c:v>7.5666666666666629</c:v>
                </c:pt>
                <c:pt idx="24">
                  <c:v>1.56666666666667</c:v>
                </c:pt>
                <c:pt idx="25">
                  <c:v>38.299999999999997</c:v>
                </c:pt>
                <c:pt idx="26">
                  <c:v>16.466666666666676</c:v>
                </c:pt>
                <c:pt idx="27">
                  <c:v>22.233333333333334</c:v>
                </c:pt>
                <c:pt idx="28">
                  <c:v>37.799999999999997</c:v>
                </c:pt>
                <c:pt idx="29">
                  <c:v>10.066666666666663</c:v>
                </c:pt>
              </c:numCache>
            </c:numRef>
          </c:val>
        </c:ser>
        <c:ser>
          <c:idx val="2"/>
          <c:order val="2"/>
          <c:tx>
            <c:strRef>
              <c:f>AnalyzeResult!$A$4</c:f>
              <c:strCache>
                <c:ptCount val="1"/>
                <c:pt idx="0">
                  <c:v>6-roNotrus</c:v>
                </c:pt>
              </c:strCache>
            </c:strRef>
          </c:tx>
          <c:spPr>
            <a:solidFill>
              <a:schemeClr val="tx2"/>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AnalyzeResult!$B$4:$AE$4</c:f>
              <c:numCache>
                <c:formatCode>0.00_ </c:formatCode>
                <c:ptCount val="30"/>
                <c:pt idx="0">
                  <c:v>25.166666666666664</c:v>
                </c:pt>
                <c:pt idx="1">
                  <c:v>23.250000000000007</c:v>
                </c:pt>
                <c:pt idx="2">
                  <c:v>19.583333333333336</c:v>
                </c:pt>
                <c:pt idx="3">
                  <c:v>-3.4333333333333371</c:v>
                </c:pt>
                <c:pt idx="4">
                  <c:v>25.61666666666666</c:v>
                </c:pt>
                <c:pt idx="5">
                  <c:v>-42.199999999999996</c:v>
                </c:pt>
                <c:pt idx="6">
                  <c:v>-39.033333333333339</c:v>
                </c:pt>
                <c:pt idx="7">
                  <c:v>22.599999999999994</c:v>
                </c:pt>
                <c:pt idx="8">
                  <c:v>22.700000000000003</c:v>
                </c:pt>
                <c:pt idx="9">
                  <c:v>33.716666666666661</c:v>
                </c:pt>
                <c:pt idx="10">
                  <c:v>-46.500000000000007</c:v>
                </c:pt>
                <c:pt idx="11">
                  <c:v>23.383333333333333</c:v>
                </c:pt>
                <c:pt idx="12">
                  <c:v>22.516666666666673</c:v>
                </c:pt>
                <c:pt idx="13">
                  <c:v>13.966666666666669</c:v>
                </c:pt>
                <c:pt idx="14">
                  <c:v>30.433333333333337</c:v>
                </c:pt>
                <c:pt idx="15">
                  <c:v>25.116666666666674</c:v>
                </c:pt>
                <c:pt idx="16">
                  <c:v>16.550000000000004</c:v>
                </c:pt>
                <c:pt idx="17">
                  <c:v>-40.883333333333333</c:v>
                </c:pt>
                <c:pt idx="18">
                  <c:v>24.866666666666667</c:v>
                </c:pt>
                <c:pt idx="19">
                  <c:v>24.216666666666661</c:v>
                </c:pt>
                <c:pt idx="20">
                  <c:v>22.900000000000006</c:v>
                </c:pt>
                <c:pt idx="21">
                  <c:v>-4.6666666666666643</c:v>
                </c:pt>
                <c:pt idx="22">
                  <c:v>1</c:v>
                </c:pt>
                <c:pt idx="23">
                  <c:v>-10.983333333333327</c:v>
                </c:pt>
                <c:pt idx="24">
                  <c:v>-38.750000000000007</c:v>
                </c:pt>
                <c:pt idx="25">
                  <c:v>-8.8666666666666742</c:v>
                </c:pt>
                <c:pt idx="26">
                  <c:v>-54.63333333333334</c:v>
                </c:pt>
                <c:pt idx="27">
                  <c:v>-26.749999999999993</c:v>
                </c:pt>
                <c:pt idx="28">
                  <c:v>-8.4500000000000028</c:v>
                </c:pt>
                <c:pt idx="29">
                  <c:v>-52.433333333333337</c:v>
                </c:pt>
              </c:numCache>
            </c:numRef>
          </c:val>
        </c:ser>
        <c:ser>
          <c:idx val="3"/>
          <c:order val="3"/>
          <c:tx>
            <c:strRef>
              <c:f>AnalyzeResult!$A$5</c:f>
              <c:strCache>
                <c:ptCount val="1"/>
                <c:pt idx="0">
                  <c:v>6-roTorus</c:v>
                </c:pt>
              </c:strCache>
            </c:strRef>
          </c:tx>
          <c:spPr>
            <a:solidFill>
              <a:srgbClr val="FFFF00"/>
            </a:solidFill>
            <a:ln>
              <a:noFill/>
            </a:ln>
            <a:effectLst/>
          </c:spPr>
          <c:invertIfNegative val="0"/>
          <c:cat>
            <c:numRef>
              <c:f>AnalyzeResult!$B$1:$AE$1</c:f>
              <c:numCache>
                <c:formatCode>@</c:formatCode>
                <c:ptCount val="30"/>
                <c:pt idx="0">
                  <c:v>1242</c:v>
                </c:pt>
                <c:pt idx="1">
                  <c:v>1250</c:v>
                </c:pt>
                <c:pt idx="2">
                  <c:v>1453</c:v>
                </c:pt>
                <c:pt idx="3">
                  <c:v>1792</c:v>
                </c:pt>
                <c:pt idx="4">
                  <c:v>1974</c:v>
                </c:pt>
                <c:pt idx="5">
                  <c:v>264</c:v>
                </c:pt>
                <c:pt idx="6">
                  <c:v>274</c:v>
                </c:pt>
                <c:pt idx="7">
                  <c:v>1306</c:v>
                </c:pt>
                <c:pt idx="8">
                  <c:v>1696</c:v>
                </c:pt>
                <c:pt idx="9">
                  <c:v>94</c:v>
                </c:pt>
                <c:pt idx="10">
                  <c:v>204</c:v>
                </c:pt>
                <c:pt idx="11">
                  <c:v>306</c:v>
                </c:pt>
                <c:pt idx="12">
                  <c:v>998</c:v>
                </c:pt>
                <c:pt idx="13">
                  <c:v>1060</c:v>
                </c:pt>
                <c:pt idx="14">
                  <c:v>1387</c:v>
                </c:pt>
                <c:pt idx="15">
                  <c:v>1605</c:v>
                </c:pt>
                <c:pt idx="16">
                  <c:v>1702</c:v>
                </c:pt>
                <c:pt idx="17">
                  <c:v>1850</c:v>
                </c:pt>
                <c:pt idx="18">
                  <c:v>1938</c:v>
                </c:pt>
                <c:pt idx="19">
                  <c:v>1988</c:v>
                </c:pt>
                <c:pt idx="20">
                  <c:v>1886</c:v>
                </c:pt>
                <c:pt idx="21">
                  <c:v>1190</c:v>
                </c:pt>
                <c:pt idx="22">
                  <c:v>604</c:v>
                </c:pt>
                <c:pt idx="23">
                  <c:v>747</c:v>
                </c:pt>
                <c:pt idx="24">
                  <c:v>1170</c:v>
                </c:pt>
                <c:pt idx="25">
                  <c:v>1734</c:v>
                </c:pt>
                <c:pt idx="26">
                  <c:v>1924</c:v>
                </c:pt>
                <c:pt idx="27">
                  <c:v>138</c:v>
                </c:pt>
                <c:pt idx="28">
                  <c:v>752</c:v>
                </c:pt>
                <c:pt idx="29">
                  <c:v>1901</c:v>
                </c:pt>
              </c:numCache>
            </c:numRef>
          </c:cat>
          <c:val>
            <c:numRef>
              <c:f>AnalyzeResult!$B$5:$AE$5</c:f>
              <c:numCache>
                <c:formatCode>0.00_ </c:formatCode>
                <c:ptCount val="30"/>
                <c:pt idx="0">
                  <c:v>-3.4833333333333343</c:v>
                </c:pt>
                <c:pt idx="1">
                  <c:v>-3.7833333333333314</c:v>
                </c:pt>
                <c:pt idx="2">
                  <c:v>-14.916666666666671</c:v>
                </c:pt>
                <c:pt idx="3">
                  <c:v>-2.1500000000000057</c:v>
                </c:pt>
                <c:pt idx="4">
                  <c:v>-2.6666666666666643</c:v>
                </c:pt>
                <c:pt idx="5">
                  <c:v>-4.1000000000000014</c:v>
                </c:pt>
                <c:pt idx="6">
                  <c:v>8.9833333333333343</c:v>
                </c:pt>
                <c:pt idx="7">
                  <c:v>-4.6333333333333329</c:v>
                </c:pt>
                <c:pt idx="8">
                  <c:v>-2.3333333333333286</c:v>
                </c:pt>
                <c:pt idx="9">
                  <c:v>-4.6666666666666714</c:v>
                </c:pt>
                <c:pt idx="10">
                  <c:v>9.9666666666666686</c:v>
                </c:pt>
                <c:pt idx="11">
                  <c:v>-5.9666666666666686</c:v>
                </c:pt>
                <c:pt idx="12">
                  <c:v>-6.8666666666666671</c:v>
                </c:pt>
                <c:pt idx="13">
                  <c:v>-20.533333333333339</c:v>
                </c:pt>
                <c:pt idx="14">
                  <c:v>-3.6333333333333329</c:v>
                </c:pt>
                <c:pt idx="15">
                  <c:v>-4.81666666666667</c:v>
                </c:pt>
                <c:pt idx="16">
                  <c:v>-4.3666666666666671</c:v>
                </c:pt>
                <c:pt idx="17">
                  <c:v>11.433333333333337</c:v>
                </c:pt>
                <c:pt idx="18">
                  <c:v>-4.3500000000000014</c:v>
                </c:pt>
                <c:pt idx="19">
                  <c:v>-3.1999999999999957</c:v>
                </c:pt>
                <c:pt idx="20">
                  <c:v>-3.8833333333333329</c:v>
                </c:pt>
                <c:pt idx="21">
                  <c:v>-4.3999999999999986</c:v>
                </c:pt>
                <c:pt idx="22">
                  <c:v>7.3500000000000014</c:v>
                </c:pt>
                <c:pt idx="23">
                  <c:v>-5.4666666666666615</c:v>
                </c:pt>
                <c:pt idx="24">
                  <c:v>14.88333333333334</c:v>
                </c:pt>
                <c:pt idx="25">
                  <c:v>31.016666666666673</c:v>
                </c:pt>
                <c:pt idx="26">
                  <c:v>-4.7333333333333272</c:v>
                </c:pt>
                <c:pt idx="27">
                  <c:v>5.3499999999999943</c:v>
                </c:pt>
                <c:pt idx="28">
                  <c:v>31.083333333333336</c:v>
                </c:pt>
                <c:pt idx="29">
                  <c:v>-5.1166666666666671</c:v>
                </c:pt>
              </c:numCache>
            </c:numRef>
          </c:val>
        </c:ser>
        <c:dLbls>
          <c:showLegendKey val="0"/>
          <c:showVal val="0"/>
          <c:showCatName val="0"/>
          <c:showSerName val="0"/>
          <c:showPercent val="0"/>
          <c:showBubbleSize val="0"/>
        </c:dLbls>
        <c:gapWidth val="150"/>
        <c:overlap val="100"/>
        <c:axId val="188145880"/>
        <c:axId val="188146272"/>
      </c:barChart>
      <c:catAx>
        <c:axId val="188145880"/>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146272"/>
        <c:crosses val="autoZero"/>
        <c:auto val="1"/>
        <c:lblAlgn val="ctr"/>
        <c:lblOffset val="100"/>
        <c:noMultiLvlLbl val="0"/>
      </c:catAx>
      <c:valAx>
        <c:axId val="188146272"/>
        <c:scaling>
          <c:orientation val="minMax"/>
        </c:scaling>
        <c:delete val="0"/>
        <c:axPos val="l"/>
        <c:majorGridlines>
          <c:spPr>
            <a:ln w="9525" cap="flat" cmpd="sng" algn="ctr">
              <a:solidFill>
                <a:schemeClr val="tx1">
                  <a:lumMod val="15000"/>
                  <a:lumOff val="85000"/>
                </a:schemeClr>
              </a:solidFill>
              <a:round/>
            </a:ln>
            <a:effectLst/>
          </c:spPr>
        </c:majorGridlines>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1458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r>
              <a:rPr lang="ja-JP" altLang="en-US" sz="1800" smtClean="0"/>
              <a:t>＋</a:t>
            </a:r>
            <a:r>
              <a:rPr lang="en-US" altLang="ja-JP" sz="1800" smtClean="0"/>
              <a:t>19</a:t>
            </a:r>
            <a:r>
              <a:rPr lang="ja-JP" altLang="en-US" sz="1800" smtClean="0"/>
              <a:t>路盤の</a:t>
            </a:r>
            <a:r>
              <a:rPr lang="ja-JP" altLang="ja-JP" sz="1800" b="0" i="0" baseline="0" smtClean="0">
                <a:effectLst/>
              </a:rPr>
              <a:t>各写像の</a:t>
            </a:r>
            <a:r>
              <a:rPr lang="en-US" altLang="ja-JP" sz="1800" b="0" i="0" baseline="0" smtClean="0">
                <a:effectLst/>
              </a:rPr>
              <a:t>(</a:t>
            </a:r>
            <a:r>
              <a:rPr lang="ja-JP" altLang="ja-JP" sz="1800" b="0" i="0" baseline="0" smtClean="0">
                <a:effectLst/>
              </a:rPr>
              <a:t>先手勝率</a:t>
            </a:r>
            <a:r>
              <a:rPr lang="en-US" altLang="ja-JP" sz="1800" b="0" i="0" baseline="0" smtClean="0">
                <a:effectLst/>
              </a:rPr>
              <a:t>-</a:t>
            </a:r>
            <a:r>
              <a:rPr lang="ja-JP" altLang="ja-JP" sz="1800" b="0" i="0" baseline="0" smtClean="0">
                <a:effectLst/>
              </a:rPr>
              <a:t>後手敗北率）</a:t>
            </a:r>
            <a:r>
              <a:rPr lang="en-US" altLang="ja-JP" sz="1800" b="0" i="0" baseline="0" smtClean="0">
                <a:effectLst/>
              </a:rPr>
              <a:t>/</a:t>
            </a:r>
            <a:r>
              <a:rPr lang="ja-JP" altLang="ja-JP" sz="1800" b="0" i="0" baseline="0" smtClean="0">
                <a:effectLst/>
              </a:rPr>
              <a:t>盤</a:t>
            </a:r>
            <a:endParaRPr lang="ja-JP" altLang="ja-JP" smtClean="0">
              <a:effectLst/>
            </a:endParaRPr>
          </a:p>
          <a:p>
            <a:pPr marL="0" marR="0" lvl="0" indent="0" algn="ctr" defTabSz="914400" rtl="0" eaLnBrk="1" fontAlgn="auto" latinLnBrk="0" hangingPunct="1">
              <a:lnSpc>
                <a:spcPct val="100000"/>
              </a:lnSpc>
              <a:spcBef>
                <a:spcPts val="0"/>
              </a:spcBef>
              <a:spcAft>
                <a:spcPts val="0"/>
              </a:spcAft>
              <a:buClrTx/>
              <a:buSzTx/>
              <a:buFontTx/>
              <a:buNone/>
              <a:tabLst/>
              <a:defRPr>
                <a:solidFill>
                  <a:srgbClr val="000000">
                    <a:lumMod val="65000"/>
                    <a:lumOff val="35000"/>
                  </a:srgbClr>
                </a:solidFill>
              </a:defRPr>
            </a:pPr>
            <a:endParaRPr lang="ja-JP" altLang="en-US"/>
          </a:p>
        </c:rich>
      </c:tx>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rgbClr val="000000">
                  <a:lumMod val="65000"/>
                  <a:lumOff val="35000"/>
                </a:srgbClr>
              </a:solidFill>
              <a:latin typeface="+mn-lt"/>
              <a:ea typeface="+mn-ea"/>
              <a:cs typeface="+mn-cs"/>
            </a:defRPr>
          </a:pPr>
          <a:endParaRPr lang="ja-JP"/>
        </a:p>
      </c:txPr>
    </c:title>
    <c:autoTitleDeleted val="0"/>
    <c:plotArea>
      <c:layout/>
      <c:barChart>
        <c:barDir val="col"/>
        <c:grouping val="stacked"/>
        <c:varyColors val="0"/>
        <c:ser>
          <c:idx val="0"/>
          <c:order val="0"/>
          <c:tx>
            <c:strRef>
              <c:f>AnalyzeResult!$A$9</c:f>
              <c:strCache>
                <c:ptCount val="1"/>
                <c:pt idx="0">
                  <c:v>9-roNotrus</c:v>
                </c:pt>
              </c:strCache>
            </c:strRef>
          </c:tx>
          <c:spPr>
            <a:solidFill>
              <a:srgbClr val="00B0F0"/>
            </a:solidFill>
            <a:ln>
              <a:noFill/>
            </a:ln>
            <a:effectLst/>
          </c:spPr>
          <c:invertIfNegative val="0"/>
          <c:cat>
            <c:numRef>
              <c:f>AnalyzeResult!$B$8:$CL$8</c:f>
              <c:numCache>
                <c:formatCode>General</c:formatCode>
                <c:ptCount val="89"/>
                <c:pt idx="0" formatCode="0_);[Red]\(0\)">
                  <c:v>1242</c:v>
                </c:pt>
                <c:pt idx="3" formatCode="0_);[Red]\(0\)">
                  <c:v>1250</c:v>
                </c:pt>
                <c:pt idx="6" formatCode="0_);[Red]\(0\)">
                  <c:v>1453</c:v>
                </c:pt>
                <c:pt idx="9" formatCode="0_);[Red]\(0\)">
                  <c:v>1792</c:v>
                </c:pt>
                <c:pt idx="12" formatCode="0_);[Red]\(0\)">
                  <c:v>1974</c:v>
                </c:pt>
                <c:pt idx="15" formatCode="0_);[Red]\(0\)">
                  <c:v>264</c:v>
                </c:pt>
                <c:pt idx="18" formatCode="0_);[Red]\(0\)">
                  <c:v>274</c:v>
                </c:pt>
                <c:pt idx="21" formatCode="0_);[Red]\(0\)">
                  <c:v>1306</c:v>
                </c:pt>
                <c:pt idx="24" formatCode="0_);[Red]\(0\)">
                  <c:v>1696</c:v>
                </c:pt>
                <c:pt idx="27" formatCode="0_);[Red]\(0\)">
                  <c:v>94</c:v>
                </c:pt>
                <c:pt idx="30" formatCode="0_);[Red]\(0\)">
                  <c:v>204</c:v>
                </c:pt>
                <c:pt idx="33" formatCode="0_);[Red]\(0\)">
                  <c:v>306</c:v>
                </c:pt>
                <c:pt idx="36" formatCode="0_);[Red]\(0\)">
                  <c:v>998</c:v>
                </c:pt>
                <c:pt idx="39" formatCode="0_);[Red]\(0\)">
                  <c:v>1060</c:v>
                </c:pt>
                <c:pt idx="42" formatCode="0_);[Red]\(0\)">
                  <c:v>1387</c:v>
                </c:pt>
                <c:pt idx="45" formatCode="0_);[Red]\(0\)">
                  <c:v>1605</c:v>
                </c:pt>
                <c:pt idx="48" formatCode="0_);[Red]\(0\)">
                  <c:v>1702</c:v>
                </c:pt>
                <c:pt idx="51" formatCode="0_);[Red]\(0\)">
                  <c:v>1850</c:v>
                </c:pt>
                <c:pt idx="54" formatCode="0_);[Red]\(0\)">
                  <c:v>1938</c:v>
                </c:pt>
                <c:pt idx="57" formatCode="0_);[Red]\(0\)">
                  <c:v>1988</c:v>
                </c:pt>
                <c:pt idx="60" formatCode="0_);[Red]\(0\)">
                  <c:v>1886</c:v>
                </c:pt>
                <c:pt idx="63" formatCode="0_);[Red]\(0\)">
                  <c:v>1190</c:v>
                </c:pt>
                <c:pt idx="66" formatCode="0_);[Red]\(0\)">
                  <c:v>604</c:v>
                </c:pt>
                <c:pt idx="69" formatCode="0_);[Red]\(0\)">
                  <c:v>747</c:v>
                </c:pt>
                <c:pt idx="72" formatCode="0_);[Red]\(0\)">
                  <c:v>1170</c:v>
                </c:pt>
                <c:pt idx="75" formatCode="0_);[Red]\(0\)">
                  <c:v>1734</c:v>
                </c:pt>
                <c:pt idx="78" formatCode="0_);[Red]\(0\)">
                  <c:v>1924</c:v>
                </c:pt>
                <c:pt idx="81" formatCode="0_);[Red]\(0\)">
                  <c:v>138</c:v>
                </c:pt>
                <c:pt idx="84" formatCode="0_);[Red]\(0\)">
                  <c:v>752</c:v>
                </c:pt>
                <c:pt idx="87" formatCode="0_);[Red]\(0\)">
                  <c:v>1901</c:v>
                </c:pt>
              </c:numCache>
            </c:numRef>
          </c:cat>
          <c:val>
            <c:numRef>
              <c:f>AnalyzeResult!$B$9:$CL$9</c:f>
              <c:numCache>
                <c:formatCode>General</c:formatCode>
                <c:ptCount val="89"/>
                <c:pt idx="0" formatCode="0.00_ ">
                  <c:v>17.833333333333336</c:v>
                </c:pt>
                <c:pt idx="3" formatCode="0.00_ ">
                  <c:v>22.966666666666661</c:v>
                </c:pt>
                <c:pt idx="6" formatCode="0.00_ ">
                  <c:v>10.733333333333334</c:v>
                </c:pt>
                <c:pt idx="9" formatCode="0.00_ ">
                  <c:v>24.699999999999996</c:v>
                </c:pt>
                <c:pt idx="12" formatCode="0.00_ ">
                  <c:v>21.86666666666666</c:v>
                </c:pt>
                <c:pt idx="15" formatCode="0.00_ ">
                  <c:v>11.266666666666666</c:v>
                </c:pt>
                <c:pt idx="18" formatCode="0.00_ ">
                  <c:v>-40.166666666666671</c:v>
                </c:pt>
                <c:pt idx="21" formatCode="0.00_ ">
                  <c:v>21.1</c:v>
                </c:pt>
                <c:pt idx="24" formatCode="0.00_ ">
                  <c:v>19.599999999999994</c:v>
                </c:pt>
                <c:pt idx="27" formatCode="0.00_ ">
                  <c:v>39.733333333333327</c:v>
                </c:pt>
                <c:pt idx="30" formatCode="0.00_ ">
                  <c:v>-43.033333333333339</c:v>
                </c:pt>
                <c:pt idx="33" formatCode="0.00_ ">
                  <c:v>13.233333333333334</c:v>
                </c:pt>
                <c:pt idx="36" formatCode="0.00_ ">
                  <c:v>19.199999999999996</c:v>
                </c:pt>
                <c:pt idx="39" formatCode="0.00_ ">
                  <c:v>-3.5333333333333314</c:v>
                </c:pt>
                <c:pt idx="42" formatCode="0.00_ ">
                  <c:v>25.299999999999997</c:v>
                </c:pt>
                <c:pt idx="45" formatCode="0.00_ ">
                  <c:v>20.999999999999993</c:v>
                </c:pt>
                <c:pt idx="48" formatCode="0.00_ ">
                  <c:v>33.466666666666661</c:v>
                </c:pt>
                <c:pt idx="51" formatCode="0.00_ ">
                  <c:v>-40.633333333333326</c:v>
                </c:pt>
                <c:pt idx="54" formatCode="0.00_ ">
                  <c:v>21.466666666666661</c:v>
                </c:pt>
                <c:pt idx="57" formatCode="0.00_ ">
                  <c:v>17.966666666666669</c:v>
                </c:pt>
                <c:pt idx="60" formatCode="0.00_ ">
                  <c:v>14.233333333333334</c:v>
                </c:pt>
                <c:pt idx="63" formatCode="0.00_ ">
                  <c:v>-16.366666666666667</c:v>
                </c:pt>
                <c:pt idx="66" formatCode="0.00_ ">
                  <c:v>-30.5</c:v>
                </c:pt>
                <c:pt idx="69" formatCode="0.00_ ">
                  <c:v>2.5333333333333385</c:v>
                </c:pt>
                <c:pt idx="72" formatCode="0.00_ ">
                  <c:v>-60.8</c:v>
                </c:pt>
                <c:pt idx="75" formatCode="0.00_ ">
                  <c:v>-1.5</c:v>
                </c:pt>
                <c:pt idx="78" formatCode="0.00_ ">
                  <c:v>-43.400000000000006</c:v>
                </c:pt>
                <c:pt idx="81" formatCode="0.00_ ">
                  <c:v>-37.06666666666667</c:v>
                </c:pt>
                <c:pt idx="84" formatCode="0.00_ ">
                  <c:v>-0.90000000000000568</c:v>
                </c:pt>
                <c:pt idx="87" formatCode="0.00_ ">
                  <c:v>-40.300000000000004</c:v>
                </c:pt>
              </c:numCache>
            </c:numRef>
          </c:val>
        </c:ser>
        <c:ser>
          <c:idx val="1"/>
          <c:order val="1"/>
          <c:tx>
            <c:strRef>
              <c:f>AnalyzeResult!$A$10</c:f>
              <c:strCache>
                <c:ptCount val="1"/>
                <c:pt idx="0">
                  <c:v>9-roTorus</c:v>
                </c:pt>
              </c:strCache>
            </c:strRef>
          </c:tx>
          <c:spPr>
            <a:solidFill>
              <a:schemeClr val="accent1"/>
            </a:solidFill>
            <a:ln>
              <a:noFill/>
            </a:ln>
            <a:effectLst/>
          </c:spPr>
          <c:invertIfNegative val="0"/>
          <c:cat>
            <c:numRef>
              <c:f>AnalyzeResult!$B$8:$CL$8</c:f>
              <c:numCache>
                <c:formatCode>General</c:formatCode>
                <c:ptCount val="89"/>
                <c:pt idx="0" formatCode="0_);[Red]\(0\)">
                  <c:v>1242</c:v>
                </c:pt>
                <c:pt idx="3" formatCode="0_);[Red]\(0\)">
                  <c:v>1250</c:v>
                </c:pt>
                <c:pt idx="6" formatCode="0_);[Red]\(0\)">
                  <c:v>1453</c:v>
                </c:pt>
                <c:pt idx="9" formatCode="0_);[Red]\(0\)">
                  <c:v>1792</c:v>
                </c:pt>
                <c:pt idx="12" formatCode="0_);[Red]\(0\)">
                  <c:v>1974</c:v>
                </c:pt>
                <c:pt idx="15" formatCode="0_);[Red]\(0\)">
                  <c:v>264</c:v>
                </c:pt>
                <c:pt idx="18" formatCode="0_);[Red]\(0\)">
                  <c:v>274</c:v>
                </c:pt>
                <c:pt idx="21" formatCode="0_);[Red]\(0\)">
                  <c:v>1306</c:v>
                </c:pt>
                <c:pt idx="24" formatCode="0_);[Red]\(0\)">
                  <c:v>1696</c:v>
                </c:pt>
                <c:pt idx="27" formatCode="0_);[Red]\(0\)">
                  <c:v>94</c:v>
                </c:pt>
                <c:pt idx="30" formatCode="0_);[Red]\(0\)">
                  <c:v>204</c:v>
                </c:pt>
                <c:pt idx="33" formatCode="0_);[Red]\(0\)">
                  <c:v>306</c:v>
                </c:pt>
                <c:pt idx="36" formatCode="0_);[Red]\(0\)">
                  <c:v>998</c:v>
                </c:pt>
                <c:pt idx="39" formatCode="0_);[Red]\(0\)">
                  <c:v>1060</c:v>
                </c:pt>
                <c:pt idx="42" formatCode="0_);[Red]\(0\)">
                  <c:v>1387</c:v>
                </c:pt>
                <c:pt idx="45" formatCode="0_);[Red]\(0\)">
                  <c:v>1605</c:v>
                </c:pt>
                <c:pt idx="48" formatCode="0_);[Red]\(0\)">
                  <c:v>1702</c:v>
                </c:pt>
                <c:pt idx="51" formatCode="0_);[Red]\(0\)">
                  <c:v>1850</c:v>
                </c:pt>
                <c:pt idx="54" formatCode="0_);[Red]\(0\)">
                  <c:v>1938</c:v>
                </c:pt>
                <c:pt idx="57" formatCode="0_);[Red]\(0\)">
                  <c:v>1988</c:v>
                </c:pt>
                <c:pt idx="60" formatCode="0_);[Red]\(0\)">
                  <c:v>1886</c:v>
                </c:pt>
                <c:pt idx="63" formatCode="0_);[Red]\(0\)">
                  <c:v>1190</c:v>
                </c:pt>
                <c:pt idx="66" formatCode="0_);[Red]\(0\)">
                  <c:v>604</c:v>
                </c:pt>
                <c:pt idx="69" formatCode="0_);[Red]\(0\)">
                  <c:v>747</c:v>
                </c:pt>
                <c:pt idx="72" formatCode="0_);[Red]\(0\)">
                  <c:v>1170</c:v>
                </c:pt>
                <c:pt idx="75" formatCode="0_);[Red]\(0\)">
                  <c:v>1734</c:v>
                </c:pt>
                <c:pt idx="78" formatCode="0_);[Red]\(0\)">
                  <c:v>1924</c:v>
                </c:pt>
                <c:pt idx="81" formatCode="0_);[Red]\(0\)">
                  <c:v>138</c:v>
                </c:pt>
                <c:pt idx="84" formatCode="0_);[Red]\(0\)">
                  <c:v>752</c:v>
                </c:pt>
                <c:pt idx="87" formatCode="0_);[Red]\(0\)">
                  <c:v>1901</c:v>
                </c:pt>
              </c:numCache>
            </c:numRef>
          </c:cat>
          <c:val>
            <c:numRef>
              <c:f>AnalyzeResult!$B$10:$CL$10</c:f>
              <c:numCache>
                <c:formatCode>General</c:formatCode>
                <c:ptCount val="89"/>
                <c:pt idx="0" formatCode="0.00_ ">
                  <c:v>-5.6333333333333329</c:v>
                </c:pt>
                <c:pt idx="3" formatCode="0.00_ ">
                  <c:v>-3.3000000000000043</c:v>
                </c:pt>
                <c:pt idx="6" formatCode="0.00_ ">
                  <c:v>-25.399999999999991</c:v>
                </c:pt>
                <c:pt idx="9" formatCode="0.00_ ">
                  <c:v>-0.1666666666666643</c:v>
                </c:pt>
                <c:pt idx="12" formatCode="0.00_ ">
                  <c:v>-4.1333333333333329</c:v>
                </c:pt>
                <c:pt idx="15" formatCode="0.00_ ">
                  <c:v>-6.2000000000000028</c:v>
                </c:pt>
                <c:pt idx="18" formatCode="0.00_ ">
                  <c:v>0.36666666666666003</c:v>
                </c:pt>
                <c:pt idx="21" formatCode="0.00_ ">
                  <c:v>-2.3666666666666671</c:v>
                </c:pt>
                <c:pt idx="24" formatCode="0.00_ ">
                  <c:v>-4.06666666666667</c:v>
                </c:pt>
                <c:pt idx="27" formatCode="0.00_ ">
                  <c:v>-2.9000000000000057</c:v>
                </c:pt>
                <c:pt idx="30" formatCode="0.00_ ">
                  <c:v>-0.8333333333333286</c:v>
                </c:pt>
                <c:pt idx="33" formatCode="0.00_ ">
                  <c:v>-12.766666666666666</c:v>
                </c:pt>
                <c:pt idx="36" formatCode="0.00_ ">
                  <c:v>-3.93333333333333</c:v>
                </c:pt>
                <c:pt idx="39" formatCode="0.00_ ">
                  <c:v>-37.233333333333327</c:v>
                </c:pt>
                <c:pt idx="42" formatCode="0.00_ ">
                  <c:v>-2.6666666666666643</c:v>
                </c:pt>
                <c:pt idx="45" formatCode="0.00_ ">
                  <c:v>-6.7999999999999972</c:v>
                </c:pt>
                <c:pt idx="48" formatCode="0.00_ ">
                  <c:v>-4.1000000000000014</c:v>
                </c:pt>
                <c:pt idx="51" formatCode="0.00_ ">
                  <c:v>-0.56666666666666288</c:v>
                </c:pt>
                <c:pt idx="54" formatCode="0.00_ ">
                  <c:v>-4.2333333333333343</c:v>
                </c:pt>
                <c:pt idx="57" formatCode="0.00_ ">
                  <c:v>-2.6999999999999957</c:v>
                </c:pt>
                <c:pt idx="60" formatCode="0.00_ ">
                  <c:v>-9.6333333333333329</c:v>
                </c:pt>
                <c:pt idx="63" formatCode="0.00_ ">
                  <c:v>-7</c:v>
                </c:pt>
                <c:pt idx="66" formatCode="0.00_ ">
                  <c:v>12.266666666666673</c:v>
                </c:pt>
                <c:pt idx="69" formatCode="0.00_ ">
                  <c:v>7.5666666666666629</c:v>
                </c:pt>
                <c:pt idx="72" formatCode="0.00_ ">
                  <c:v>1.56666666666667</c:v>
                </c:pt>
                <c:pt idx="75" formatCode="0.00_ ">
                  <c:v>38.299999999999997</c:v>
                </c:pt>
                <c:pt idx="78" formatCode="0.00_ ">
                  <c:v>16.466666666666676</c:v>
                </c:pt>
                <c:pt idx="81" formatCode="0.00_ ">
                  <c:v>22.233333333333334</c:v>
                </c:pt>
                <c:pt idx="84" formatCode="0.00_ ">
                  <c:v>37.799999999999997</c:v>
                </c:pt>
                <c:pt idx="87" formatCode="0.00_ ">
                  <c:v>10.066666666666663</c:v>
                </c:pt>
              </c:numCache>
            </c:numRef>
          </c:val>
        </c:ser>
        <c:ser>
          <c:idx val="2"/>
          <c:order val="2"/>
          <c:tx>
            <c:strRef>
              <c:f>AnalyzeResult!$A$11</c:f>
              <c:strCache>
                <c:ptCount val="1"/>
                <c:pt idx="0">
                  <c:v>6-roNotrus</c:v>
                </c:pt>
              </c:strCache>
            </c:strRef>
          </c:tx>
          <c:spPr>
            <a:solidFill>
              <a:schemeClr val="accent6"/>
            </a:solidFill>
            <a:ln>
              <a:noFill/>
            </a:ln>
            <a:effectLst/>
          </c:spPr>
          <c:invertIfNegative val="0"/>
          <c:cat>
            <c:numRef>
              <c:f>AnalyzeResult!$B$8:$CL$8</c:f>
              <c:numCache>
                <c:formatCode>General</c:formatCode>
                <c:ptCount val="89"/>
                <c:pt idx="0" formatCode="0_);[Red]\(0\)">
                  <c:v>1242</c:v>
                </c:pt>
                <c:pt idx="3" formatCode="0_);[Red]\(0\)">
                  <c:v>1250</c:v>
                </c:pt>
                <c:pt idx="6" formatCode="0_);[Red]\(0\)">
                  <c:v>1453</c:v>
                </c:pt>
                <c:pt idx="9" formatCode="0_);[Red]\(0\)">
                  <c:v>1792</c:v>
                </c:pt>
                <c:pt idx="12" formatCode="0_);[Red]\(0\)">
                  <c:v>1974</c:v>
                </c:pt>
                <c:pt idx="15" formatCode="0_);[Red]\(0\)">
                  <c:v>264</c:v>
                </c:pt>
                <c:pt idx="18" formatCode="0_);[Red]\(0\)">
                  <c:v>274</c:v>
                </c:pt>
                <c:pt idx="21" formatCode="0_);[Red]\(0\)">
                  <c:v>1306</c:v>
                </c:pt>
                <c:pt idx="24" formatCode="0_);[Red]\(0\)">
                  <c:v>1696</c:v>
                </c:pt>
                <c:pt idx="27" formatCode="0_);[Red]\(0\)">
                  <c:v>94</c:v>
                </c:pt>
                <c:pt idx="30" formatCode="0_);[Red]\(0\)">
                  <c:v>204</c:v>
                </c:pt>
                <c:pt idx="33" formatCode="0_);[Red]\(0\)">
                  <c:v>306</c:v>
                </c:pt>
                <c:pt idx="36" formatCode="0_);[Red]\(0\)">
                  <c:v>998</c:v>
                </c:pt>
                <c:pt idx="39" formatCode="0_);[Red]\(0\)">
                  <c:v>1060</c:v>
                </c:pt>
                <c:pt idx="42" formatCode="0_);[Red]\(0\)">
                  <c:v>1387</c:v>
                </c:pt>
                <c:pt idx="45" formatCode="0_);[Red]\(0\)">
                  <c:v>1605</c:v>
                </c:pt>
                <c:pt idx="48" formatCode="0_);[Red]\(0\)">
                  <c:v>1702</c:v>
                </c:pt>
                <c:pt idx="51" formatCode="0_);[Red]\(0\)">
                  <c:v>1850</c:v>
                </c:pt>
                <c:pt idx="54" formatCode="0_);[Red]\(0\)">
                  <c:v>1938</c:v>
                </c:pt>
                <c:pt idx="57" formatCode="0_);[Red]\(0\)">
                  <c:v>1988</c:v>
                </c:pt>
                <c:pt idx="60" formatCode="0_);[Red]\(0\)">
                  <c:v>1886</c:v>
                </c:pt>
                <c:pt idx="63" formatCode="0_);[Red]\(0\)">
                  <c:v>1190</c:v>
                </c:pt>
                <c:pt idx="66" formatCode="0_);[Red]\(0\)">
                  <c:v>604</c:v>
                </c:pt>
                <c:pt idx="69" formatCode="0_);[Red]\(0\)">
                  <c:v>747</c:v>
                </c:pt>
                <c:pt idx="72" formatCode="0_);[Red]\(0\)">
                  <c:v>1170</c:v>
                </c:pt>
                <c:pt idx="75" formatCode="0_);[Red]\(0\)">
                  <c:v>1734</c:v>
                </c:pt>
                <c:pt idx="78" formatCode="0_);[Red]\(0\)">
                  <c:v>1924</c:v>
                </c:pt>
                <c:pt idx="81" formatCode="0_);[Red]\(0\)">
                  <c:v>138</c:v>
                </c:pt>
                <c:pt idx="84" formatCode="0_);[Red]\(0\)">
                  <c:v>752</c:v>
                </c:pt>
                <c:pt idx="87" formatCode="0_);[Red]\(0\)">
                  <c:v>1901</c:v>
                </c:pt>
              </c:numCache>
            </c:numRef>
          </c:cat>
          <c:val>
            <c:numRef>
              <c:f>AnalyzeResult!$B$11:$CL$11</c:f>
              <c:numCache>
                <c:formatCode>General</c:formatCode>
                <c:ptCount val="89"/>
                <c:pt idx="0" formatCode="0.00_ ">
                  <c:v>25.166666666666664</c:v>
                </c:pt>
                <c:pt idx="3" formatCode="0.00_ ">
                  <c:v>23.250000000000007</c:v>
                </c:pt>
                <c:pt idx="6" formatCode="0.00_ ">
                  <c:v>19.583333333333336</c:v>
                </c:pt>
                <c:pt idx="9" formatCode="0.00_ ">
                  <c:v>-3.4333333333333371</c:v>
                </c:pt>
                <c:pt idx="12" formatCode="0.00_ ">
                  <c:v>25.61666666666666</c:v>
                </c:pt>
                <c:pt idx="15" formatCode="0.00_ ">
                  <c:v>-42.199999999999996</c:v>
                </c:pt>
                <c:pt idx="18" formatCode="0.00_ ">
                  <c:v>-39.033333333333339</c:v>
                </c:pt>
                <c:pt idx="21" formatCode="0.00_ ">
                  <c:v>22.599999999999994</c:v>
                </c:pt>
                <c:pt idx="24" formatCode="0.00_ ">
                  <c:v>22.700000000000003</c:v>
                </c:pt>
                <c:pt idx="27" formatCode="0.00_ ">
                  <c:v>33.716666666666661</c:v>
                </c:pt>
                <c:pt idx="30" formatCode="0.00_ ">
                  <c:v>-46.500000000000007</c:v>
                </c:pt>
                <c:pt idx="33" formatCode="0.00_ ">
                  <c:v>23.383333333333333</c:v>
                </c:pt>
                <c:pt idx="36" formatCode="0.00_ ">
                  <c:v>22.516666666666673</c:v>
                </c:pt>
                <c:pt idx="39" formatCode="0.00_ ">
                  <c:v>13.966666666666669</c:v>
                </c:pt>
                <c:pt idx="42" formatCode="0.00_ ">
                  <c:v>30.433333333333337</c:v>
                </c:pt>
                <c:pt idx="45" formatCode="0.00_ ">
                  <c:v>25.116666666666674</c:v>
                </c:pt>
                <c:pt idx="48" formatCode="0.00_ ">
                  <c:v>16.550000000000004</c:v>
                </c:pt>
                <c:pt idx="51" formatCode="0.00_ ">
                  <c:v>-40.883333333333333</c:v>
                </c:pt>
                <c:pt idx="54" formatCode="0.00_ ">
                  <c:v>24.866666666666667</c:v>
                </c:pt>
                <c:pt idx="57" formatCode="0.00_ ">
                  <c:v>24.216666666666661</c:v>
                </c:pt>
                <c:pt idx="60" formatCode="0.00_ ">
                  <c:v>22.900000000000006</c:v>
                </c:pt>
                <c:pt idx="63" formatCode="0.00_ ">
                  <c:v>-4.6666666666666643</c:v>
                </c:pt>
                <c:pt idx="66" formatCode="0.00_ ">
                  <c:v>1</c:v>
                </c:pt>
                <c:pt idx="69" formatCode="0.00_ ">
                  <c:v>-10.983333333333327</c:v>
                </c:pt>
                <c:pt idx="72" formatCode="0.00_ ">
                  <c:v>-38.750000000000007</c:v>
                </c:pt>
                <c:pt idx="75" formatCode="0.00_ ">
                  <c:v>-8.8666666666666742</c:v>
                </c:pt>
                <c:pt idx="78" formatCode="0.00_ ">
                  <c:v>-54.63333333333334</c:v>
                </c:pt>
                <c:pt idx="81" formatCode="0.00_ ">
                  <c:v>-26.749999999999993</c:v>
                </c:pt>
                <c:pt idx="84" formatCode="0.00_ ">
                  <c:v>-8.4500000000000028</c:v>
                </c:pt>
                <c:pt idx="87" formatCode="0.00_ ">
                  <c:v>-52.433333333333337</c:v>
                </c:pt>
              </c:numCache>
            </c:numRef>
          </c:val>
        </c:ser>
        <c:ser>
          <c:idx val="3"/>
          <c:order val="3"/>
          <c:tx>
            <c:strRef>
              <c:f>AnalyzeResult!$A$12</c:f>
              <c:strCache>
                <c:ptCount val="1"/>
                <c:pt idx="0">
                  <c:v>6-roTorus</c:v>
                </c:pt>
              </c:strCache>
            </c:strRef>
          </c:tx>
          <c:spPr>
            <a:solidFill>
              <a:srgbClr val="FFFF00"/>
            </a:solidFill>
            <a:ln>
              <a:noFill/>
            </a:ln>
            <a:effectLst/>
          </c:spPr>
          <c:invertIfNegative val="0"/>
          <c:cat>
            <c:numRef>
              <c:f>AnalyzeResult!$B$8:$CL$8</c:f>
              <c:numCache>
                <c:formatCode>General</c:formatCode>
                <c:ptCount val="89"/>
                <c:pt idx="0" formatCode="0_);[Red]\(0\)">
                  <c:v>1242</c:v>
                </c:pt>
                <c:pt idx="3" formatCode="0_);[Red]\(0\)">
                  <c:v>1250</c:v>
                </c:pt>
                <c:pt idx="6" formatCode="0_);[Red]\(0\)">
                  <c:v>1453</c:v>
                </c:pt>
                <c:pt idx="9" formatCode="0_);[Red]\(0\)">
                  <c:v>1792</c:v>
                </c:pt>
                <c:pt idx="12" formatCode="0_);[Red]\(0\)">
                  <c:v>1974</c:v>
                </c:pt>
                <c:pt idx="15" formatCode="0_);[Red]\(0\)">
                  <c:v>264</c:v>
                </c:pt>
                <c:pt idx="18" formatCode="0_);[Red]\(0\)">
                  <c:v>274</c:v>
                </c:pt>
                <c:pt idx="21" formatCode="0_);[Red]\(0\)">
                  <c:v>1306</c:v>
                </c:pt>
                <c:pt idx="24" formatCode="0_);[Red]\(0\)">
                  <c:v>1696</c:v>
                </c:pt>
                <c:pt idx="27" formatCode="0_);[Red]\(0\)">
                  <c:v>94</c:v>
                </c:pt>
                <c:pt idx="30" formatCode="0_);[Red]\(0\)">
                  <c:v>204</c:v>
                </c:pt>
                <c:pt idx="33" formatCode="0_);[Red]\(0\)">
                  <c:v>306</c:v>
                </c:pt>
                <c:pt idx="36" formatCode="0_);[Red]\(0\)">
                  <c:v>998</c:v>
                </c:pt>
                <c:pt idx="39" formatCode="0_);[Red]\(0\)">
                  <c:v>1060</c:v>
                </c:pt>
                <c:pt idx="42" formatCode="0_);[Red]\(0\)">
                  <c:v>1387</c:v>
                </c:pt>
                <c:pt idx="45" formatCode="0_);[Red]\(0\)">
                  <c:v>1605</c:v>
                </c:pt>
                <c:pt idx="48" formatCode="0_);[Red]\(0\)">
                  <c:v>1702</c:v>
                </c:pt>
                <c:pt idx="51" formatCode="0_);[Red]\(0\)">
                  <c:v>1850</c:v>
                </c:pt>
                <c:pt idx="54" formatCode="0_);[Red]\(0\)">
                  <c:v>1938</c:v>
                </c:pt>
                <c:pt idx="57" formatCode="0_);[Red]\(0\)">
                  <c:v>1988</c:v>
                </c:pt>
                <c:pt idx="60" formatCode="0_);[Red]\(0\)">
                  <c:v>1886</c:v>
                </c:pt>
                <c:pt idx="63" formatCode="0_);[Red]\(0\)">
                  <c:v>1190</c:v>
                </c:pt>
                <c:pt idx="66" formatCode="0_);[Red]\(0\)">
                  <c:v>604</c:v>
                </c:pt>
                <c:pt idx="69" formatCode="0_);[Red]\(0\)">
                  <c:v>747</c:v>
                </c:pt>
                <c:pt idx="72" formatCode="0_);[Red]\(0\)">
                  <c:v>1170</c:v>
                </c:pt>
                <c:pt idx="75" formatCode="0_);[Red]\(0\)">
                  <c:v>1734</c:v>
                </c:pt>
                <c:pt idx="78" formatCode="0_);[Red]\(0\)">
                  <c:v>1924</c:v>
                </c:pt>
                <c:pt idx="81" formatCode="0_);[Red]\(0\)">
                  <c:v>138</c:v>
                </c:pt>
                <c:pt idx="84" formatCode="0_);[Red]\(0\)">
                  <c:v>752</c:v>
                </c:pt>
                <c:pt idx="87" formatCode="0_);[Red]\(0\)">
                  <c:v>1901</c:v>
                </c:pt>
              </c:numCache>
            </c:numRef>
          </c:cat>
          <c:val>
            <c:numRef>
              <c:f>AnalyzeResult!$B$12:$CL$12</c:f>
              <c:numCache>
                <c:formatCode>General</c:formatCode>
                <c:ptCount val="89"/>
                <c:pt idx="0" formatCode="0.00_ ">
                  <c:v>-3.4833333333333343</c:v>
                </c:pt>
                <c:pt idx="3" formatCode="0.00_ ">
                  <c:v>-3.7833333333333314</c:v>
                </c:pt>
                <c:pt idx="6" formatCode="0.00_ ">
                  <c:v>-14.916666666666671</c:v>
                </c:pt>
                <c:pt idx="9" formatCode="0.00_ ">
                  <c:v>-2.1500000000000057</c:v>
                </c:pt>
                <c:pt idx="12" formatCode="0.00_ ">
                  <c:v>-2.6666666666666643</c:v>
                </c:pt>
                <c:pt idx="15" formatCode="0.00_ ">
                  <c:v>-4.1000000000000014</c:v>
                </c:pt>
                <c:pt idx="18" formatCode="0.00_ ">
                  <c:v>8.9833333333333343</c:v>
                </c:pt>
                <c:pt idx="21" formatCode="0.00_ ">
                  <c:v>-4.6333333333333329</c:v>
                </c:pt>
                <c:pt idx="24" formatCode="0.00_ ">
                  <c:v>-2.3333333333333286</c:v>
                </c:pt>
                <c:pt idx="27" formatCode="0.00_ ">
                  <c:v>-4.6666666666666714</c:v>
                </c:pt>
                <c:pt idx="30" formatCode="0.00_ ">
                  <c:v>9.9666666666666686</c:v>
                </c:pt>
                <c:pt idx="33" formatCode="0.00_ ">
                  <c:v>-5.9666666666666686</c:v>
                </c:pt>
                <c:pt idx="36" formatCode="0.00_ ">
                  <c:v>-6.8666666666666671</c:v>
                </c:pt>
                <c:pt idx="39" formatCode="0.00_ ">
                  <c:v>-20.533333333333339</c:v>
                </c:pt>
                <c:pt idx="42" formatCode="0.00_ ">
                  <c:v>-3.6333333333333329</c:v>
                </c:pt>
                <c:pt idx="45" formatCode="0.00_ ">
                  <c:v>-4.81666666666667</c:v>
                </c:pt>
                <c:pt idx="48" formatCode="0.00_ ">
                  <c:v>-4.3666666666666671</c:v>
                </c:pt>
                <c:pt idx="51" formatCode="0.00_ ">
                  <c:v>11.433333333333337</c:v>
                </c:pt>
                <c:pt idx="54" formatCode="0.00_ ">
                  <c:v>-4.3500000000000014</c:v>
                </c:pt>
                <c:pt idx="57" formatCode="0.00_ ">
                  <c:v>-3.1999999999999957</c:v>
                </c:pt>
                <c:pt idx="60" formatCode="0.00_ ">
                  <c:v>-3.8833333333333329</c:v>
                </c:pt>
                <c:pt idx="63" formatCode="0.00_ ">
                  <c:v>-4.3999999999999986</c:v>
                </c:pt>
                <c:pt idx="66" formatCode="0.00_ ">
                  <c:v>7.3500000000000014</c:v>
                </c:pt>
                <c:pt idx="69" formatCode="0.00_ ">
                  <c:v>-5.4666666666666615</c:v>
                </c:pt>
                <c:pt idx="72" formatCode="0.00_ ">
                  <c:v>14.88333333333334</c:v>
                </c:pt>
                <c:pt idx="75" formatCode="0.00_ ">
                  <c:v>31.016666666666673</c:v>
                </c:pt>
                <c:pt idx="78" formatCode="0.00_ ">
                  <c:v>-4.7333333333333272</c:v>
                </c:pt>
                <c:pt idx="81" formatCode="0.00_ ">
                  <c:v>5.3499999999999943</c:v>
                </c:pt>
                <c:pt idx="84" formatCode="0.00_ ">
                  <c:v>31.083333333333336</c:v>
                </c:pt>
                <c:pt idx="87" formatCode="0.00_ ">
                  <c:v>-5.1166666666666671</c:v>
                </c:pt>
              </c:numCache>
            </c:numRef>
          </c:val>
        </c:ser>
        <c:ser>
          <c:idx val="4"/>
          <c:order val="4"/>
          <c:tx>
            <c:strRef>
              <c:f>AnalyzeResult!$A$13</c:f>
              <c:strCache>
                <c:ptCount val="1"/>
                <c:pt idx="0">
                  <c:v>19-ro</c:v>
                </c:pt>
              </c:strCache>
            </c:strRef>
          </c:tx>
          <c:spPr>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ln>
              <a:noFill/>
            </a:ln>
            <a:effectLst/>
          </c:spPr>
          <c:invertIfNegative val="0"/>
          <c:cat>
            <c:numRef>
              <c:f>AnalyzeResult!$B$8:$CL$8</c:f>
              <c:numCache>
                <c:formatCode>General</c:formatCode>
                <c:ptCount val="89"/>
                <c:pt idx="0" formatCode="0_);[Red]\(0\)">
                  <c:v>1242</c:v>
                </c:pt>
                <c:pt idx="3" formatCode="0_);[Red]\(0\)">
                  <c:v>1250</c:v>
                </c:pt>
                <c:pt idx="6" formatCode="0_);[Red]\(0\)">
                  <c:v>1453</c:v>
                </c:pt>
                <c:pt idx="9" formatCode="0_);[Red]\(0\)">
                  <c:v>1792</c:v>
                </c:pt>
                <c:pt idx="12" formatCode="0_);[Red]\(0\)">
                  <c:v>1974</c:v>
                </c:pt>
                <c:pt idx="15" formatCode="0_);[Red]\(0\)">
                  <c:v>264</c:v>
                </c:pt>
                <c:pt idx="18" formatCode="0_);[Red]\(0\)">
                  <c:v>274</c:v>
                </c:pt>
                <c:pt idx="21" formatCode="0_);[Red]\(0\)">
                  <c:v>1306</c:v>
                </c:pt>
                <c:pt idx="24" formatCode="0_);[Red]\(0\)">
                  <c:v>1696</c:v>
                </c:pt>
                <c:pt idx="27" formatCode="0_);[Red]\(0\)">
                  <c:v>94</c:v>
                </c:pt>
                <c:pt idx="30" formatCode="0_);[Red]\(0\)">
                  <c:v>204</c:v>
                </c:pt>
                <c:pt idx="33" formatCode="0_);[Red]\(0\)">
                  <c:v>306</c:v>
                </c:pt>
                <c:pt idx="36" formatCode="0_);[Red]\(0\)">
                  <c:v>998</c:v>
                </c:pt>
                <c:pt idx="39" formatCode="0_);[Red]\(0\)">
                  <c:v>1060</c:v>
                </c:pt>
                <c:pt idx="42" formatCode="0_);[Red]\(0\)">
                  <c:v>1387</c:v>
                </c:pt>
                <c:pt idx="45" formatCode="0_);[Red]\(0\)">
                  <c:v>1605</c:v>
                </c:pt>
                <c:pt idx="48" formatCode="0_);[Red]\(0\)">
                  <c:v>1702</c:v>
                </c:pt>
                <c:pt idx="51" formatCode="0_);[Red]\(0\)">
                  <c:v>1850</c:v>
                </c:pt>
                <c:pt idx="54" formatCode="0_);[Red]\(0\)">
                  <c:v>1938</c:v>
                </c:pt>
                <c:pt idx="57" formatCode="0_);[Red]\(0\)">
                  <c:v>1988</c:v>
                </c:pt>
                <c:pt idx="60" formatCode="0_);[Red]\(0\)">
                  <c:v>1886</c:v>
                </c:pt>
                <c:pt idx="63" formatCode="0_);[Red]\(0\)">
                  <c:v>1190</c:v>
                </c:pt>
                <c:pt idx="66" formatCode="0_);[Red]\(0\)">
                  <c:v>604</c:v>
                </c:pt>
                <c:pt idx="69" formatCode="0_);[Red]\(0\)">
                  <c:v>747</c:v>
                </c:pt>
                <c:pt idx="72" formatCode="0_);[Red]\(0\)">
                  <c:v>1170</c:v>
                </c:pt>
                <c:pt idx="75" formatCode="0_);[Red]\(0\)">
                  <c:v>1734</c:v>
                </c:pt>
                <c:pt idx="78" formatCode="0_);[Red]\(0\)">
                  <c:v>1924</c:v>
                </c:pt>
                <c:pt idx="81" formatCode="0_);[Red]\(0\)">
                  <c:v>138</c:v>
                </c:pt>
                <c:pt idx="84" formatCode="0_);[Red]\(0\)">
                  <c:v>752</c:v>
                </c:pt>
                <c:pt idx="87" formatCode="0_);[Red]\(0\)">
                  <c:v>1901</c:v>
                </c:pt>
              </c:numCache>
            </c:numRef>
          </c:cat>
          <c:val>
            <c:numRef>
              <c:f>AnalyzeResult!$B$13:$CL$13</c:f>
              <c:numCache>
                <c:formatCode>0.00_ </c:formatCode>
                <c:ptCount val="89"/>
                <c:pt idx="1">
                  <c:v>3.3333333333333304</c:v>
                </c:pt>
                <c:pt idx="4">
                  <c:v>5.9999999999999964</c:v>
                </c:pt>
                <c:pt idx="7">
                  <c:v>-18.666666666666664</c:v>
                </c:pt>
                <c:pt idx="10">
                  <c:v>10.666666666666664</c:v>
                </c:pt>
                <c:pt idx="13">
                  <c:v>5.9999999999999964</c:v>
                </c:pt>
                <c:pt idx="16">
                  <c:v>-39.666666666666671</c:v>
                </c:pt>
                <c:pt idx="19">
                  <c:v>-5.9999999999999964</c:v>
                </c:pt>
                <c:pt idx="22">
                  <c:v>4.3333333333333357</c:v>
                </c:pt>
                <c:pt idx="25">
                  <c:v>8.9999999999999947</c:v>
                </c:pt>
                <c:pt idx="28">
                  <c:v>21.333333333333336</c:v>
                </c:pt>
                <c:pt idx="31">
                  <c:v>-11.999999999999993</c:v>
                </c:pt>
                <c:pt idx="34">
                  <c:v>-12.333333333333334</c:v>
                </c:pt>
                <c:pt idx="37">
                  <c:v>10</c:v>
                </c:pt>
                <c:pt idx="40">
                  <c:v>-43.333333333333343</c:v>
                </c:pt>
                <c:pt idx="43">
                  <c:v>-7.0000000000000018</c:v>
                </c:pt>
                <c:pt idx="46">
                  <c:v>7.0000000000000018</c:v>
                </c:pt>
                <c:pt idx="49">
                  <c:v>51.666666666666657</c:v>
                </c:pt>
                <c:pt idx="52">
                  <c:v>-6.3333333333333286</c:v>
                </c:pt>
                <c:pt idx="55">
                  <c:v>2.3333333333333339</c:v>
                </c:pt>
                <c:pt idx="58">
                  <c:v>22.333333333333336</c:v>
                </c:pt>
                <c:pt idx="61">
                  <c:v>-5.6666666666666643</c:v>
                </c:pt>
                <c:pt idx="64">
                  <c:v>-18.333333333333329</c:v>
                </c:pt>
                <c:pt idx="67">
                  <c:v>-25.666666666666671</c:v>
                </c:pt>
                <c:pt idx="70">
                  <c:v>8.6666666666666714</c:v>
                </c:pt>
                <c:pt idx="73">
                  <c:v>-51.333333333333329</c:v>
                </c:pt>
                <c:pt idx="76">
                  <c:v>58.333333333333343</c:v>
                </c:pt>
                <c:pt idx="79">
                  <c:v>-9.6666666666666679</c:v>
                </c:pt>
                <c:pt idx="82">
                  <c:v>-10</c:v>
                </c:pt>
                <c:pt idx="85">
                  <c:v>54.333333333333329</c:v>
                </c:pt>
                <c:pt idx="88">
                  <c:v>-9.3333333333333357</c:v>
                </c:pt>
              </c:numCache>
            </c:numRef>
          </c:val>
        </c:ser>
        <c:dLbls>
          <c:showLegendKey val="0"/>
          <c:showVal val="0"/>
          <c:showCatName val="0"/>
          <c:showSerName val="0"/>
          <c:showPercent val="0"/>
          <c:showBubbleSize val="0"/>
        </c:dLbls>
        <c:gapWidth val="0"/>
        <c:overlap val="100"/>
        <c:axId val="188347008"/>
        <c:axId val="188347400"/>
      </c:barChart>
      <c:catAx>
        <c:axId val="188347008"/>
        <c:scaling>
          <c:orientation val="minMax"/>
        </c:scaling>
        <c:delete val="0"/>
        <c:axPos val="b"/>
        <c:numFmt formatCode="0_);[Red]\(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347400"/>
        <c:crosses val="autoZero"/>
        <c:auto val="1"/>
        <c:lblAlgn val="ctr"/>
        <c:lblOffset val="100"/>
        <c:noMultiLvlLbl val="0"/>
      </c:catAx>
      <c:valAx>
        <c:axId val="188347400"/>
        <c:scaling>
          <c:orientation val="minMax"/>
        </c:scaling>
        <c:delete val="0"/>
        <c:axPos val="l"/>
        <c:majorGridlines>
          <c:spPr>
            <a:ln w="9525" cap="flat" cmpd="sng" algn="ctr">
              <a:solidFill>
                <a:schemeClr val="tx1">
                  <a:lumMod val="15000"/>
                  <a:lumOff val="85000"/>
                </a:schemeClr>
              </a:solidFill>
              <a:round/>
            </a:ln>
            <a:effectLst/>
          </c:spPr>
        </c:majorGridlines>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883470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0.03237</cdr:x>
      <cdr:y>0.7134</cdr:y>
    </cdr:from>
    <cdr:to>
      <cdr:x>0.15652</cdr:x>
      <cdr:y>0.77607</cdr:y>
    </cdr:to>
    <cdr:sp macro="" textlink="">
      <cdr:nvSpPr>
        <cdr:cNvPr id="2" name="テキスト ボックス 12"/>
        <cdr:cNvSpPr txBox="1"/>
      </cdr:nvSpPr>
      <cdr:spPr>
        <a:xfrm xmlns:a="http://schemas.openxmlformats.org/drawingml/2006/main">
          <a:off x="369529" y="4203897"/>
          <a:ext cx="1417484"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a:t>9</a:t>
          </a:r>
          <a:r>
            <a:rPr kumimoji="1" lang="ja-JP" altLang="en-US" smtClean="0"/>
            <a:t>路トーラス</a:t>
          </a:r>
          <a:endParaRPr kumimoji="1" lang="en-US" altLang="ja-JP" smtClean="0"/>
        </a:p>
      </cdr:txBody>
    </cdr:sp>
  </cdr:relSizeAnchor>
</c:userShapes>
</file>

<file path=ppt/drawings/drawing2.xml><?xml version="1.0" encoding="utf-8"?>
<c:userShapes xmlns:c="http://schemas.openxmlformats.org/drawingml/2006/chart">
  <cdr:relSizeAnchor xmlns:cdr="http://schemas.openxmlformats.org/drawingml/2006/chartDrawing">
    <cdr:from>
      <cdr:x>0.03237</cdr:x>
      <cdr:y>0.7134</cdr:y>
    </cdr:from>
    <cdr:to>
      <cdr:x>0.15652</cdr:x>
      <cdr:y>0.77607</cdr:y>
    </cdr:to>
    <cdr:sp macro="" textlink="">
      <cdr:nvSpPr>
        <cdr:cNvPr id="2" name="テキスト ボックス 12"/>
        <cdr:cNvSpPr txBox="1"/>
      </cdr:nvSpPr>
      <cdr:spPr>
        <a:xfrm xmlns:a="http://schemas.openxmlformats.org/drawingml/2006/main">
          <a:off x="369529" y="4203897"/>
          <a:ext cx="1417484"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a:t>9</a:t>
          </a:r>
          <a:r>
            <a:rPr kumimoji="1" lang="ja-JP" altLang="en-US" smtClean="0"/>
            <a:t>路トーラス</a:t>
          </a:r>
          <a:endParaRPr kumimoji="1" lang="en-US" altLang="ja-JP" smtClean="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135122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3813940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2950647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619864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2656907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2445770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3554371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3694736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321044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26617578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4248391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933449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1932805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34301924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925717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61453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40043078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72417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506214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41955379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12745635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605705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1601949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1067566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29750165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32197365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236242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4233872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1990830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725753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389638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3891110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2E14344-E48D-4CA4-9E1F-4BA2AF15636E}" type="datetimeFigureOut">
              <a:rPr kumimoji="1" lang="ja-JP" altLang="en-US" smtClean="0"/>
              <a:t>2018/3/13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397036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3813087995"/>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9CD264A-48C0-4035-844D-04BEC7102544}" type="slidenum">
              <a:rPr kumimoji="1" lang="ja-JP" altLang="en-US" smtClean="0"/>
              <a:t>‹#›</a:t>
            </a:fld>
            <a:endParaRPr kumimoji="1" lang="ja-JP" altLang="en-US"/>
          </a:p>
        </p:txBody>
      </p:sp>
    </p:spTree>
    <p:extLst>
      <p:ext uri="{BB962C8B-B14F-4D97-AF65-F5344CB8AC3E}">
        <p14:creationId xmlns:p14="http://schemas.microsoft.com/office/powerpoint/2010/main" val="746839443"/>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2E14344-E48D-4CA4-9E1F-4BA2AF15636E}" type="datetimeFigureOut">
              <a:rPr kumimoji="1" lang="ja-JP" altLang="en-US" smtClean="0"/>
              <a:t>2018/3/13</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9CD264A-48C0-4035-844D-04BEC7102544}"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4216793"/>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mtClean="0"/>
              <a:t>戦術的観点からの</a:t>
            </a:r>
            <a:r>
              <a:rPr kumimoji="1" lang="en-US" altLang="ja-JP" smtClean="0"/>
              <a:t/>
            </a:r>
            <a:br>
              <a:rPr kumimoji="1" lang="en-US" altLang="ja-JP" smtClean="0"/>
            </a:br>
            <a:r>
              <a:rPr lang="ja-JP" altLang="en-US"/>
              <a:t>　</a:t>
            </a:r>
            <a:r>
              <a:rPr lang="ja-JP" altLang="en-US" smtClean="0"/>
              <a:t>変形碁盤間の</a:t>
            </a:r>
            <a:r>
              <a:rPr lang="en-US" altLang="ja-JP" smtClean="0"/>
              <a:t/>
            </a:r>
            <a:br>
              <a:rPr lang="en-US" altLang="ja-JP" smtClean="0"/>
            </a:br>
            <a:r>
              <a:rPr lang="ja-JP" altLang="en-US"/>
              <a:t>　</a:t>
            </a:r>
            <a:r>
              <a:rPr lang="ja-JP" altLang="en-US" smtClean="0"/>
              <a:t>　類似度評価</a:t>
            </a:r>
            <a:endParaRPr kumimoji="1" lang="ja-JP" altLang="en-US"/>
          </a:p>
        </p:txBody>
      </p:sp>
      <p:sp>
        <p:nvSpPr>
          <p:cNvPr id="3" name="サブタイトル 2"/>
          <p:cNvSpPr>
            <a:spLocks noGrp="1"/>
          </p:cNvSpPr>
          <p:nvPr>
            <p:ph type="subTitle" idx="1"/>
          </p:nvPr>
        </p:nvSpPr>
        <p:spPr/>
        <p:txBody>
          <a:bodyPr/>
          <a:lstStyle/>
          <a:p>
            <a:r>
              <a:rPr kumimoji="1" lang="ja-JP" altLang="en-US" smtClean="0"/>
              <a:t>佐藤　真史（早稲田大学）</a:t>
            </a:r>
            <a:endParaRPr kumimoji="1" lang="ja-JP" altLang="en-US"/>
          </a:p>
        </p:txBody>
      </p:sp>
    </p:spTree>
    <p:extLst>
      <p:ext uri="{BB962C8B-B14F-4D97-AF65-F5344CB8AC3E}">
        <p14:creationId xmlns:p14="http://schemas.microsoft.com/office/powerpoint/2010/main" val="3793938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囲碁の簡単な説明</a:t>
            </a:r>
            <a:endParaRPr kumimoji="1" lang="ja-JP" altLang="en-US"/>
          </a:p>
        </p:txBody>
      </p:sp>
      <p:sp>
        <p:nvSpPr>
          <p:cNvPr id="4" name="正方形/長方形 3"/>
          <p:cNvSpPr/>
          <p:nvPr/>
        </p:nvSpPr>
        <p:spPr>
          <a:xfrm>
            <a:off x="1270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524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270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524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270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524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778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778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778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032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286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032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286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032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286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540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540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540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270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524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270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524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524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778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778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778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032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286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032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286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032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286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2540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540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540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794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048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2794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3048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794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3048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794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2794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2794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032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2286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778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2540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3048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3048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3048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2032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2286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2540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2794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2794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3048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3048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a:off x="2921000" y="3162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a:off x="1651000" y="417576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5834380" y="1933694"/>
            <a:ext cx="5321300" cy="369332"/>
          </a:xfrm>
          <a:prstGeom prst="rect">
            <a:avLst/>
          </a:prstGeom>
          <a:noFill/>
        </p:spPr>
        <p:txBody>
          <a:bodyPr wrap="square" rtlCol="0">
            <a:spAutoFit/>
          </a:bodyPr>
          <a:lstStyle/>
          <a:p>
            <a:r>
              <a:rPr kumimoji="1" lang="en-US" altLang="ja-JP" smtClean="0"/>
              <a:t>1.</a:t>
            </a:r>
            <a:r>
              <a:rPr kumimoji="1" lang="ja-JP" altLang="en-US" smtClean="0"/>
              <a:t>交互に自分の石を好きなところに置いていく。</a:t>
            </a:r>
            <a:endParaRPr kumimoji="1" lang="ja-JP" altLang="en-US"/>
          </a:p>
        </p:txBody>
      </p:sp>
      <p:sp>
        <p:nvSpPr>
          <p:cNvPr id="72" name="テキスト ボックス 71"/>
          <p:cNvSpPr txBox="1"/>
          <p:nvPr/>
        </p:nvSpPr>
        <p:spPr>
          <a:xfrm>
            <a:off x="5834380" y="2411968"/>
            <a:ext cx="5321300" cy="369332"/>
          </a:xfrm>
          <a:prstGeom prst="rect">
            <a:avLst/>
          </a:prstGeom>
          <a:noFill/>
        </p:spPr>
        <p:txBody>
          <a:bodyPr wrap="square" rtlCol="0">
            <a:spAutoFit/>
          </a:bodyPr>
          <a:lstStyle/>
          <a:p>
            <a:r>
              <a:rPr kumimoji="1" lang="en-US" altLang="ja-JP" smtClean="0"/>
              <a:t>2.</a:t>
            </a:r>
            <a:r>
              <a:rPr lang="ja-JP" altLang="en-US"/>
              <a:t>ネットワーク</a:t>
            </a:r>
            <a:r>
              <a:rPr lang="ja-JP" altLang="en-US" smtClean="0"/>
              <a:t>を切断すると自分の得点。</a:t>
            </a:r>
            <a:endParaRPr kumimoji="1" lang="en-US" altLang="ja-JP" smtClean="0"/>
          </a:p>
        </p:txBody>
      </p:sp>
      <p:sp>
        <p:nvSpPr>
          <p:cNvPr id="73" name="円/楕円 72"/>
          <p:cNvSpPr/>
          <p:nvPr/>
        </p:nvSpPr>
        <p:spPr>
          <a:xfrm>
            <a:off x="2663190" y="2908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a:off x="1397000" y="3919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4"/>
          <p:cNvSpPr/>
          <p:nvPr/>
        </p:nvSpPr>
        <p:spPr>
          <a:xfrm>
            <a:off x="2416810" y="2654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円/楕円 75"/>
          <p:cNvSpPr/>
          <p:nvPr/>
        </p:nvSpPr>
        <p:spPr>
          <a:xfrm>
            <a:off x="1143000" y="3665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円/楕円 76"/>
          <p:cNvSpPr/>
          <p:nvPr/>
        </p:nvSpPr>
        <p:spPr>
          <a:xfrm>
            <a:off x="2166620" y="2411968"/>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a:off x="1912620" y="442976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0" name="グループ化 89"/>
          <p:cNvGrpSpPr/>
          <p:nvPr/>
        </p:nvGrpSpPr>
        <p:grpSpPr>
          <a:xfrm>
            <a:off x="579120" y="4224338"/>
            <a:ext cx="1071880" cy="992822"/>
            <a:chOff x="391160" y="4325620"/>
            <a:chExt cx="1071880" cy="992822"/>
          </a:xfrm>
        </p:grpSpPr>
        <p:sp>
          <p:nvSpPr>
            <p:cNvPr id="49" name="正方形/長方形 48"/>
            <p:cNvSpPr/>
            <p:nvPr/>
          </p:nvSpPr>
          <p:spPr>
            <a:xfrm>
              <a:off x="518160" y="468376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777240" y="493776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518160" y="493776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円/楕円 78"/>
            <p:cNvSpPr/>
            <p:nvPr/>
          </p:nvSpPr>
          <p:spPr>
            <a:xfrm>
              <a:off x="899159" y="478409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円/楕円 79"/>
            <p:cNvSpPr/>
            <p:nvPr/>
          </p:nvSpPr>
          <p:spPr>
            <a:xfrm>
              <a:off x="645160" y="4548505"/>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80"/>
            <p:cNvSpPr/>
            <p:nvPr/>
          </p:nvSpPr>
          <p:spPr>
            <a:xfrm>
              <a:off x="391160" y="43256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円/楕円 81"/>
            <p:cNvSpPr/>
            <p:nvPr/>
          </p:nvSpPr>
          <p:spPr>
            <a:xfrm>
              <a:off x="1209040" y="5065077"/>
              <a:ext cx="254000" cy="253365"/>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 name="直線コネクタ 83"/>
            <p:cNvCxnSpPr>
              <a:endCxn id="82" idx="2"/>
            </p:cNvCxnSpPr>
            <p:nvPr/>
          </p:nvCxnSpPr>
          <p:spPr>
            <a:xfrm>
              <a:off x="1027430" y="5191760"/>
              <a:ext cx="18161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518160" y="4579620"/>
              <a:ext cx="0" cy="1047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1" name="テキスト ボックス 90"/>
          <p:cNvSpPr txBox="1"/>
          <p:nvPr/>
        </p:nvSpPr>
        <p:spPr>
          <a:xfrm>
            <a:off x="5834380" y="2977634"/>
            <a:ext cx="5321300" cy="369332"/>
          </a:xfrm>
          <a:prstGeom prst="rect">
            <a:avLst/>
          </a:prstGeom>
          <a:noFill/>
        </p:spPr>
        <p:txBody>
          <a:bodyPr wrap="square" rtlCol="0">
            <a:spAutoFit/>
          </a:bodyPr>
          <a:lstStyle/>
          <a:p>
            <a:r>
              <a:rPr lang="en-US" altLang="ja-JP"/>
              <a:t>3</a:t>
            </a:r>
            <a:r>
              <a:rPr kumimoji="1" lang="en-US" altLang="ja-JP" smtClean="0"/>
              <a:t>.</a:t>
            </a:r>
            <a:r>
              <a:rPr lang="ja-JP" altLang="en-US" smtClean="0"/>
              <a:t>囲われると取られる。</a:t>
            </a:r>
            <a:endParaRPr kumimoji="1" lang="en-US" altLang="ja-JP" smtClean="0"/>
          </a:p>
        </p:txBody>
      </p:sp>
      <p:sp>
        <p:nvSpPr>
          <p:cNvPr id="93" name="円/楕円 92"/>
          <p:cNvSpPr/>
          <p:nvPr/>
        </p:nvSpPr>
        <p:spPr>
          <a:xfrm>
            <a:off x="2159000" y="3411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円/楕円 94"/>
          <p:cNvSpPr/>
          <p:nvPr/>
        </p:nvSpPr>
        <p:spPr>
          <a:xfrm>
            <a:off x="2420620" y="3665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円/楕円 95"/>
          <p:cNvSpPr/>
          <p:nvPr/>
        </p:nvSpPr>
        <p:spPr>
          <a:xfrm>
            <a:off x="2171700" y="39319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円/楕円 96"/>
          <p:cNvSpPr/>
          <p:nvPr/>
        </p:nvSpPr>
        <p:spPr>
          <a:xfrm>
            <a:off x="1905000" y="36779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834380" y="3594100"/>
            <a:ext cx="3759200" cy="369332"/>
          </a:xfrm>
          <a:prstGeom prst="rect">
            <a:avLst/>
          </a:prstGeom>
          <a:noFill/>
        </p:spPr>
        <p:txBody>
          <a:bodyPr wrap="square" rtlCol="0">
            <a:spAutoFit/>
          </a:bodyPr>
          <a:lstStyle/>
          <a:p>
            <a:r>
              <a:rPr kumimoji="1" lang="ja-JP" altLang="en-US" smtClean="0"/>
              <a:t>ポイント：囲う＝ネットワークの切断</a:t>
            </a:r>
            <a:endParaRPr kumimoji="1" lang="ja-JP" altLang="en-US"/>
          </a:p>
        </p:txBody>
      </p:sp>
    </p:spTree>
    <p:extLst>
      <p:ext uri="{BB962C8B-B14F-4D97-AF65-F5344CB8AC3E}">
        <p14:creationId xmlns:p14="http://schemas.microsoft.com/office/powerpoint/2010/main" val="2854918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クセのあるプレイヤーモデルの定義</a:t>
            </a:r>
            <a:endParaRPr kumimoji="1" lang="ja-JP" altLang="en-US"/>
          </a:p>
        </p:txBody>
      </p:sp>
      <p:sp>
        <p:nvSpPr>
          <p:cNvPr id="3" name="コンテンツ プレースホルダー 2"/>
          <p:cNvSpPr>
            <a:spLocks noGrp="1"/>
          </p:cNvSpPr>
          <p:nvPr>
            <p:ph idx="1"/>
          </p:nvPr>
        </p:nvSpPr>
        <p:spPr/>
        <p:txBody>
          <a:bodyPr/>
          <a:lstStyle/>
          <a:p>
            <a:pPr marL="457200" indent="-457200">
              <a:buFont typeface="+mj-lt"/>
              <a:buAutoNum type="arabicPeriod"/>
            </a:pPr>
            <a:r>
              <a:rPr lang="ja-JP" altLang="en-US" sz="2800" smtClean="0"/>
              <a:t>プレイヤー</a:t>
            </a:r>
            <a:r>
              <a:rPr lang="en-US" altLang="ja-JP" sz="2800" smtClean="0"/>
              <a:t/>
            </a:r>
            <a:br>
              <a:rPr lang="en-US" altLang="ja-JP" sz="2800" smtClean="0"/>
            </a:br>
            <a:r>
              <a:rPr lang="ja-JP" altLang="en-US" sz="2800" smtClean="0"/>
              <a:t>＝局面</a:t>
            </a:r>
            <a:r>
              <a:rPr lang="ja-JP" altLang="en-US" sz="2800"/>
              <a:t>に応じて一つの着手を選ぶ一つ</a:t>
            </a:r>
            <a:r>
              <a:rPr lang="ja-JP" altLang="en-US" sz="2800" smtClean="0"/>
              <a:t>の「</a:t>
            </a:r>
            <a:r>
              <a:rPr lang="ja-JP" altLang="en-US" sz="2800" b="1" smtClean="0">
                <a:solidFill>
                  <a:srgbClr val="FF0000"/>
                </a:solidFill>
              </a:rPr>
              <a:t>写像</a:t>
            </a:r>
            <a:r>
              <a:rPr lang="ja-JP" altLang="en-US" sz="2800" smtClean="0"/>
              <a:t>」</a:t>
            </a:r>
            <a:endParaRPr lang="en-US" altLang="ja-JP" sz="2800" smtClean="0"/>
          </a:p>
          <a:p>
            <a:pPr marL="457200" indent="-457200">
              <a:buFont typeface="+mj-lt"/>
              <a:buAutoNum type="arabicPeriod"/>
            </a:pPr>
            <a:r>
              <a:rPr lang="ja-JP" altLang="en-US" sz="2800" smtClean="0"/>
              <a:t>確率的プレイヤー</a:t>
            </a:r>
            <a:r>
              <a:rPr lang="en-US" altLang="ja-JP" sz="2800"/>
              <a:t/>
            </a:r>
            <a:br>
              <a:rPr lang="en-US" altLang="ja-JP" sz="2800"/>
            </a:br>
            <a:r>
              <a:rPr lang="ja-JP" altLang="en-US" sz="2800" smtClean="0"/>
              <a:t>＝特定の条件を満たした交点に「打ちやすい」傾向</a:t>
            </a:r>
            <a:endParaRPr lang="en-US" altLang="ja-JP" sz="2800"/>
          </a:p>
          <a:p>
            <a:pPr marL="0" indent="0">
              <a:buNone/>
            </a:pPr>
            <a:r>
              <a:rPr lang="ja-JP" altLang="en-US" sz="2800" smtClean="0"/>
              <a:t>すなわち、</a:t>
            </a:r>
            <a:endParaRPr lang="en-US" altLang="ja-JP" sz="2800" smtClean="0"/>
          </a:p>
          <a:p>
            <a:pPr marL="0" indent="0">
              <a:buNone/>
            </a:pPr>
            <a:r>
              <a:rPr lang="ja-JP" altLang="en-US" sz="2800"/>
              <a:t>　</a:t>
            </a:r>
            <a:r>
              <a:rPr lang="ja-JP" altLang="en-US" sz="2800" smtClean="0"/>
              <a:t>「交点に与える条件」から、プレイヤーを生成する。</a:t>
            </a:r>
            <a:endParaRPr lang="en-US" altLang="ja-JP" sz="2800"/>
          </a:p>
          <a:p>
            <a:endParaRPr kumimoji="1" lang="ja-JP" altLang="en-US"/>
          </a:p>
        </p:txBody>
      </p:sp>
    </p:spTree>
    <p:extLst>
      <p:ext uri="{BB962C8B-B14F-4D97-AF65-F5344CB8AC3E}">
        <p14:creationId xmlns:p14="http://schemas.microsoft.com/office/powerpoint/2010/main" val="4137409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戦術</a:t>
            </a:r>
            <a:r>
              <a:rPr kumimoji="1" lang="ja-JP" altLang="en-US" smtClean="0"/>
              <a:t>写像</a:t>
            </a:r>
            <a:endParaRPr kumimoji="1" lang="ja-JP" altLang="en-US"/>
          </a:p>
        </p:txBody>
      </p:sp>
      <p:sp>
        <p:nvSpPr>
          <p:cNvPr id="8" name="テキスト ボックス 7"/>
          <p:cNvSpPr txBox="1"/>
          <p:nvPr/>
        </p:nvSpPr>
        <p:spPr>
          <a:xfrm>
            <a:off x="1282700" y="1871504"/>
            <a:ext cx="9194800" cy="1754326"/>
          </a:xfrm>
          <a:prstGeom prst="rect">
            <a:avLst/>
          </a:prstGeom>
          <a:noFill/>
        </p:spPr>
        <p:txBody>
          <a:bodyPr wrap="square" rtlCol="0">
            <a:spAutoFit/>
          </a:bodyPr>
          <a:lstStyle/>
          <a:p>
            <a:r>
              <a:rPr lang="ja-JP" altLang="en-US"/>
              <a:t>戦術</a:t>
            </a:r>
            <a:r>
              <a:rPr lang="ja-JP" altLang="en-US" smtClean="0"/>
              <a:t>写像：</a:t>
            </a:r>
            <a:endParaRPr kumimoji="1" lang="en-US" altLang="ja-JP" smtClean="0"/>
          </a:p>
          <a:p>
            <a:pPr marL="444500" indent="-107950">
              <a:buFont typeface="Arial" panose="020B0604020202020204" pitchFamily="34" charset="0"/>
              <a:buChar char="•"/>
            </a:pPr>
            <a:r>
              <a:rPr lang="ja-JP" altLang="en-US" smtClean="0"/>
              <a:t>局面から交点の部分集合への写像</a:t>
            </a:r>
            <a:endParaRPr lang="en-US" altLang="ja-JP" smtClean="0"/>
          </a:p>
          <a:p>
            <a:pPr marL="444500" indent="-107950">
              <a:buFont typeface="Arial" panose="020B0604020202020204" pitchFamily="34" charset="0"/>
              <a:buChar char="•"/>
            </a:pPr>
            <a:r>
              <a:rPr lang="ja-JP" altLang="en-US" smtClean="0"/>
              <a:t>演算</a:t>
            </a:r>
            <a:r>
              <a:rPr lang="ja-JP" altLang="en-US"/>
              <a:t>を</a:t>
            </a:r>
            <a:r>
              <a:rPr lang="ja-JP" altLang="en-US">
                <a:solidFill>
                  <a:srgbClr val="FF0000"/>
                </a:solidFill>
              </a:rPr>
              <a:t>木型</a:t>
            </a:r>
            <a:r>
              <a:rPr lang="ja-JP" altLang="en-US"/>
              <a:t>に</a:t>
            </a:r>
            <a:r>
              <a:rPr lang="ja-JP" altLang="en-US" smtClean="0"/>
              <a:t>組み合わせて構成される</a:t>
            </a:r>
            <a:endParaRPr lang="en-US" altLang="ja-JP" smtClean="0"/>
          </a:p>
          <a:p>
            <a:pPr marL="444500" indent="-107950"/>
            <a:r>
              <a:rPr kumimoji="1" lang="ja-JP" altLang="en-US" smtClean="0"/>
              <a:t>利点：</a:t>
            </a:r>
            <a:endParaRPr kumimoji="1" lang="en-US" altLang="ja-JP" smtClean="0"/>
          </a:p>
          <a:p>
            <a:pPr marL="444500" indent="-107950">
              <a:buFont typeface="Arial" panose="020B0604020202020204" pitchFamily="34" charset="0"/>
              <a:buChar char="•"/>
            </a:pPr>
            <a:r>
              <a:rPr lang="ja-JP" altLang="en-US"/>
              <a:t>組み合わせ方</a:t>
            </a:r>
            <a:r>
              <a:rPr lang="ja-JP" altLang="en-US" smtClean="0"/>
              <a:t>を変えることで全く異なる写像になる</a:t>
            </a:r>
            <a:endParaRPr lang="en-US" altLang="ja-JP" smtClean="0"/>
          </a:p>
          <a:p>
            <a:pPr marL="444500" indent="-107950">
              <a:buFont typeface="Arial" panose="020B0604020202020204" pitchFamily="34" charset="0"/>
              <a:buChar char="•"/>
            </a:pPr>
            <a:r>
              <a:rPr lang="ja-JP" altLang="en-US" smtClean="0"/>
              <a:t>計算過程が</a:t>
            </a:r>
            <a:r>
              <a:rPr lang="ja-JP" altLang="en-US" smtClean="0">
                <a:solidFill>
                  <a:srgbClr val="FF0000"/>
                </a:solidFill>
              </a:rPr>
              <a:t>「読める」</a:t>
            </a:r>
            <a:endParaRPr lang="en-US" altLang="ja-JP" smtClean="0">
              <a:solidFill>
                <a:srgbClr val="FF0000"/>
              </a:solidFill>
            </a:endParaRPr>
          </a:p>
        </p:txBody>
      </p:sp>
      <p:sp>
        <p:nvSpPr>
          <p:cNvPr id="4" name="テキスト ボックス 3"/>
          <p:cNvSpPr txBox="1"/>
          <p:nvPr/>
        </p:nvSpPr>
        <p:spPr>
          <a:xfrm>
            <a:off x="6016932" y="5278054"/>
            <a:ext cx="5803900" cy="923330"/>
          </a:xfrm>
          <a:prstGeom prst="rect">
            <a:avLst/>
          </a:prstGeom>
          <a:noFill/>
          <a:ln>
            <a:solidFill>
              <a:schemeClr val="tx1"/>
            </a:solidFill>
          </a:ln>
        </p:spPr>
        <p:txBody>
          <a:bodyPr wrap="square" rtlCol="0">
            <a:spAutoFit/>
          </a:bodyPr>
          <a:lstStyle/>
          <a:p>
            <a:r>
              <a:rPr lang="ja-JP" altLang="en-US" b="1">
                <a:solidFill>
                  <a:srgbClr val="00B0F0"/>
                </a:solidFill>
              </a:rPr>
              <a:t>２</a:t>
            </a:r>
            <a:r>
              <a:rPr kumimoji="1" lang="ja-JP" altLang="en-US" b="1" smtClean="0">
                <a:solidFill>
                  <a:srgbClr val="00B0F0"/>
                </a:solidFill>
              </a:rPr>
              <a:t>項演算</a:t>
            </a:r>
            <a:r>
              <a:rPr kumimoji="1" lang="ja-JP" altLang="en-US" smtClean="0"/>
              <a:t>：共通部分、和集合、差集合、</a:t>
            </a:r>
            <a:r>
              <a:rPr kumimoji="1" lang="en-US" altLang="ja-JP" smtClean="0"/>
              <a:t>...</a:t>
            </a:r>
          </a:p>
          <a:p>
            <a:r>
              <a:rPr lang="ja-JP" altLang="en-US" b="1">
                <a:solidFill>
                  <a:srgbClr val="00B050"/>
                </a:solidFill>
              </a:rPr>
              <a:t>１</a:t>
            </a:r>
            <a:r>
              <a:rPr lang="ja-JP" altLang="en-US" b="1" smtClean="0">
                <a:solidFill>
                  <a:srgbClr val="00B050"/>
                </a:solidFill>
              </a:rPr>
              <a:t>項演算</a:t>
            </a:r>
            <a:r>
              <a:rPr lang="ja-JP" altLang="en-US" smtClean="0"/>
              <a:t>：補集合、隣接交点、息、</a:t>
            </a:r>
            <a:r>
              <a:rPr lang="en-US" altLang="ja-JP" smtClean="0"/>
              <a:t>n</a:t>
            </a:r>
            <a:r>
              <a:rPr lang="ja-JP" altLang="en-US" smtClean="0"/>
              <a:t>以上隣接している</a:t>
            </a:r>
            <a:r>
              <a:rPr lang="ja-JP" altLang="en-US"/>
              <a:t>、</a:t>
            </a:r>
            <a:r>
              <a:rPr lang="en-US" altLang="ja-JP"/>
              <a:t>...</a:t>
            </a:r>
            <a:endParaRPr lang="en-US" altLang="ja-JP" smtClean="0"/>
          </a:p>
          <a:p>
            <a:r>
              <a:rPr kumimoji="1" lang="ja-JP" altLang="en-US" b="1" smtClean="0">
                <a:solidFill>
                  <a:schemeClr val="accent1">
                    <a:lumMod val="75000"/>
                  </a:schemeClr>
                </a:solidFill>
              </a:rPr>
              <a:t>０項演算</a:t>
            </a:r>
            <a:r>
              <a:rPr kumimoji="1" lang="ja-JP" altLang="en-US" smtClean="0"/>
              <a:t>：黒石、白石、空点、アタリ、直前の着手</a:t>
            </a:r>
            <a:r>
              <a:rPr lang="ja-JP" altLang="en-US"/>
              <a:t>、</a:t>
            </a:r>
            <a:r>
              <a:rPr lang="en-US" altLang="ja-JP"/>
              <a:t>...</a:t>
            </a:r>
            <a:endParaRPr kumimoji="1" lang="ja-JP" altLang="en-US"/>
          </a:p>
        </p:txBody>
      </p:sp>
      <p:sp>
        <p:nvSpPr>
          <p:cNvPr id="5" name="テキスト ボックス 4"/>
          <p:cNvSpPr txBox="1"/>
          <p:nvPr/>
        </p:nvSpPr>
        <p:spPr>
          <a:xfrm>
            <a:off x="5242232" y="4803568"/>
            <a:ext cx="1549400" cy="369332"/>
          </a:xfrm>
          <a:prstGeom prst="rect">
            <a:avLst/>
          </a:prstGeom>
          <a:noFill/>
        </p:spPr>
        <p:txBody>
          <a:bodyPr wrap="square" rtlCol="0">
            <a:spAutoFit/>
          </a:bodyPr>
          <a:lstStyle/>
          <a:p>
            <a:r>
              <a:rPr kumimoji="1" lang="ja-JP" altLang="en-US" smtClean="0"/>
              <a:t>使用する演算</a:t>
            </a:r>
            <a:endParaRPr kumimoji="1" lang="ja-JP" altLang="en-US"/>
          </a:p>
        </p:txBody>
      </p:sp>
      <p:grpSp>
        <p:nvGrpSpPr>
          <p:cNvPr id="23" name="グループ化 22"/>
          <p:cNvGrpSpPr/>
          <p:nvPr/>
        </p:nvGrpSpPr>
        <p:grpSpPr>
          <a:xfrm>
            <a:off x="1778577" y="3758392"/>
            <a:ext cx="4596991" cy="1107996"/>
            <a:chOff x="1621503" y="3625830"/>
            <a:chExt cx="4596991" cy="1107996"/>
          </a:xfrm>
        </p:grpSpPr>
        <p:sp>
          <p:nvSpPr>
            <p:cNvPr id="6" name="正方形/長方形 5"/>
            <p:cNvSpPr/>
            <p:nvPr/>
          </p:nvSpPr>
          <p:spPr>
            <a:xfrm>
              <a:off x="1621503" y="3995162"/>
              <a:ext cx="1151194" cy="3693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ja-JP" altLang="en-US"/>
                <a:t>共通</a:t>
              </a:r>
              <a:r>
                <a:rPr kumimoji="1" lang="ja-JP" altLang="en-US" smtClean="0"/>
                <a:t>部分</a:t>
              </a:r>
              <a:endParaRPr kumimoji="1" lang="ja-JP" altLang="en-US"/>
            </a:p>
          </p:txBody>
        </p:sp>
        <p:sp>
          <p:nvSpPr>
            <p:cNvPr id="9" name="正方形/長方形 8"/>
            <p:cNvSpPr/>
            <p:nvPr/>
          </p:nvSpPr>
          <p:spPr>
            <a:xfrm>
              <a:off x="3175000" y="3625830"/>
              <a:ext cx="1151194" cy="3693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mtClean="0"/>
                <a:t>隣接</a:t>
              </a:r>
              <a:endParaRPr kumimoji="1" lang="ja-JP" altLang="en-US"/>
            </a:p>
          </p:txBody>
        </p:sp>
        <p:sp>
          <p:nvSpPr>
            <p:cNvPr id="11" name="正方形/長方形 10"/>
            <p:cNvSpPr/>
            <p:nvPr/>
          </p:nvSpPr>
          <p:spPr>
            <a:xfrm>
              <a:off x="3175000" y="4364494"/>
              <a:ext cx="1151194" cy="36933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ja-JP" altLang="en-US" smtClean="0"/>
                <a:t>黒石</a:t>
              </a:r>
              <a:endParaRPr kumimoji="1" lang="ja-JP" altLang="en-US"/>
            </a:p>
          </p:txBody>
        </p:sp>
        <p:sp>
          <p:nvSpPr>
            <p:cNvPr id="12" name="正方形/長方形 11"/>
            <p:cNvSpPr/>
            <p:nvPr/>
          </p:nvSpPr>
          <p:spPr>
            <a:xfrm>
              <a:off x="5067300" y="3625830"/>
              <a:ext cx="1151194" cy="36933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mtClean="0">
                  <a:solidFill>
                    <a:schemeClr val="bg1"/>
                  </a:solidFill>
                </a:rPr>
                <a:t>白石</a:t>
              </a:r>
              <a:endParaRPr kumimoji="1" lang="ja-JP" altLang="en-US">
                <a:solidFill>
                  <a:schemeClr val="bg1"/>
                </a:solidFill>
              </a:endParaRPr>
            </a:p>
          </p:txBody>
        </p:sp>
        <p:cxnSp>
          <p:nvCxnSpPr>
            <p:cNvPr id="13" name="カギ線コネクタ 12"/>
            <p:cNvCxnSpPr>
              <a:stCxn id="6" idx="3"/>
              <a:endCxn id="9" idx="1"/>
            </p:cNvCxnSpPr>
            <p:nvPr/>
          </p:nvCxnSpPr>
          <p:spPr>
            <a:xfrm flipV="1">
              <a:off x="2772697" y="3810496"/>
              <a:ext cx="402303" cy="369332"/>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5" name="カギ線コネクタ 14"/>
            <p:cNvCxnSpPr>
              <a:stCxn id="6" idx="3"/>
              <a:endCxn id="11" idx="1"/>
            </p:cNvCxnSpPr>
            <p:nvPr/>
          </p:nvCxnSpPr>
          <p:spPr>
            <a:xfrm>
              <a:off x="2772697" y="4179828"/>
              <a:ext cx="402303" cy="369332"/>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7" name="カギ線コネクタ 16"/>
            <p:cNvCxnSpPr>
              <a:stCxn id="9" idx="3"/>
              <a:endCxn id="12" idx="1"/>
            </p:cNvCxnSpPr>
            <p:nvPr/>
          </p:nvCxnSpPr>
          <p:spPr>
            <a:xfrm>
              <a:off x="4326194" y="3810496"/>
              <a:ext cx="741106" cy="12700"/>
            </a:xfrm>
            <a:prstGeom prst="bentConnector3">
              <a:avLst/>
            </a:prstGeom>
          </p:spPr>
          <p:style>
            <a:lnRef idx="1">
              <a:schemeClr val="accent1"/>
            </a:lnRef>
            <a:fillRef idx="0">
              <a:schemeClr val="accent1"/>
            </a:fillRef>
            <a:effectRef idx="0">
              <a:schemeClr val="accent1"/>
            </a:effectRef>
            <a:fontRef idx="minor">
              <a:schemeClr val="tx1"/>
            </a:fontRef>
          </p:style>
        </p:cxnSp>
      </p:grpSp>
      <p:sp>
        <p:nvSpPr>
          <p:cNvPr id="21" name="正方形/長方形 20"/>
          <p:cNvSpPr/>
          <p:nvPr/>
        </p:nvSpPr>
        <p:spPr>
          <a:xfrm>
            <a:off x="6375568" y="3741740"/>
            <a:ext cx="5694188" cy="769441"/>
          </a:xfrm>
          <a:prstGeom prst="rect">
            <a:avLst/>
          </a:prstGeom>
          <a:noFill/>
        </p:spPr>
        <p:txBody>
          <a:bodyPr wrap="none" lIns="91440" tIns="45720" rIns="91440" bIns="45720">
            <a:spAutoFit/>
          </a:bodyPr>
          <a:lstStyle/>
          <a:p>
            <a:pPr algn="ctr"/>
            <a:r>
              <a:rPr lang="ja-JP" altLang="en-US" sz="4400" smtClean="0">
                <a:ln w="0"/>
                <a:effectLst>
                  <a:outerShdw blurRad="38100" dist="19050" dir="2700000" algn="tl" rotWithShape="0">
                    <a:schemeClr val="dk1">
                      <a:alpha val="40000"/>
                    </a:schemeClr>
                  </a:outerShdw>
                </a:effectLst>
              </a:rPr>
              <a:t>＝</a:t>
            </a:r>
            <a:r>
              <a:rPr lang="ja-JP" altLang="en-US" sz="4400" smtClean="0">
                <a:ln w="12700">
                  <a:solidFill>
                    <a:schemeClr val="accent1"/>
                  </a:solidFill>
                </a:ln>
                <a:effectLst>
                  <a:outerShdw blurRad="38100" dist="19050" dir="2700000" algn="tl" rotWithShape="0">
                    <a:schemeClr val="dk1">
                      <a:alpha val="40000"/>
                    </a:schemeClr>
                  </a:outerShdw>
                </a:effectLst>
              </a:rPr>
              <a:t>白石に隣接する黒石</a:t>
            </a:r>
            <a:endParaRPr lang="ja-JP" altLang="en-US" sz="4400" b="0" cap="none" spc="0">
              <a:ln w="12700">
                <a:solidFill>
                  <a:schemeClr val="accent1"/>
                </a:solidFill>
              </a:ln>
              <a:solidFill>
                <a:schemeClr val="tx1"/>
              </a:solidFill>
              <a:effectLst>
                <a:outerShdw blurRad="38100" dist="19050" dir="2700000" algn="tl" rotWithShape="0">
                  <a:schemeClr val="dk1">
                    <a:alpha val="40000"/>
                  </a:schemeClr>
                </a:outerShdw>
              </a:effectLst>
            </a:endParaRPr>
          </a:p>
        </p:txBody>
      </p:sp>
      <p:sp>
        <p:nvSpPr>
          <p:cNvPr id="22" name="テキスト ボックス 21"/>
          <p:cNvSpPr txBox="1"/>
          <p:nvPr/>
        </p:nvSpPr>
        <p:spPr>
          <a:xfrm>
            <a:off x="760428" y="3666059"/>
            <a:ext cx="1830540" cy="369332"/>
          </a:xfrm>
          <a:prstGeom prst="rect">
            <a:avLst/>
          </a:prstGeom>
          <a:noFill/>
        </p:spPr>
        <p:txBody>
          <a:bodyPr wrap="square" rtlCol="0">
            <a:spAutoFit/>
          </a:bodyPr>
          <a:lstStyle/>
          <a:p>
            <a:r>
              <a:rPr kumimoji="1" lang="ja-JP" altLang="en-US" smtClean="0"/>
              <a:t>●戦術写像の例</a:t>
            </a:r>
            <a:endParaRPr kumimoji="1" lang="ja-JP" altLang="en-US"/>
          </a:p>
        </p:txBody>
      </p:sp>
    </p:spTree>
    <p:extLst>
      <p:ext uri="{BB962C8B-B14F-4D97-AF65-F5344CB8AC3E}">
        <p14:creationId xmlns:p14="http://schemas.microsoft.com/office/powerpoint/2010/main" val="3706791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戦術写像の計算過程</a:t>
            </a:r>
            <a:endParaRPr kumimoji="1" lang="ja-JP" altLang="en-US"/>
          </a:p>
        </p:txBody>
      </p:sp>
      <p:grpSp>
        <p:nvGrpSpPr>
          <p:cNvPr id="4" name="グループ化 3"/>
          <p:cNvGrpSpPr/>
          <p:nvPr/>
        </p:nvGrpSpPr>
        <p:grpSpPr>
          <a:xfrm>
            <a:off x="1097280" y="1973837"/>
            <a:ext cx="7574772" cy="1107996"/>
            <a:chOff x="1621503" y="3625830"/>
            <a:chExt cx="4596991" cy="1107996"/>
          </a:xfrm>
        </p:grpSpPr>
        <p:sp>
          <p:nvSpPr>
            <p:cNvPr id="5" name="正方形/長方形 4"/>
            <p:cNvSpPr/>
            <p:nvPr/>
          </p:nvSpPr>
          <p:spPr>
            <a:xfrm>
              <a:off x="1621503" y="3995162"/>
              <a:ext cx="1151194" cy="36933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ja-JP" altLang="en-US"/>
                <a:t>共通</a:t>
              </a:r>
              <a:r>
                <a:rPr kumimoji="1" lang="ja-JP" altLang="en-US" smtClean="0"/>
                <a:t>部分</a:t>
              </a:r>
              <a:endParaRPr kumimoji="1" lang="ja-JP" altLang="en-US"/>
            </a:p>
          </p:txBody>
        </p:sp>
        <p:sp>
          <p:nvSpPr>
            <p:cNvPr id="6" name="正方形/長方形 5"/>
            <p:cNvSpPr/>
            <p:nvPr/>
          </p:nvSpPr>
          <p:spPr>
            <a:xfrm>
              <a:off x="3175000" y="3625830"/>
              <a:ext cx="1151194" cy="3693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mtClean="0"/>
                <a:t>隣接</a:t>
              </a:r>
              <a:endParaRPr kumimoji="1" lang="ja-JP" altLang="en-US"/>
            </a:p>
          </p:txBody>
        </p:sp>
        <p:sp>
          <p:nvSpPr>
            <p:cNvPr id="7" name="正方形/長方形 6"/>
            <p:cNvSpPr/>
            <p:nvPr/>
          </p:nvSpPr>
          <p:spPr>
            <a:xfrm>
              <a:off x="3175000" y="4364494"/>
              <a:ext cx="1151194" cy="36933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ja-JP" altLang="en-US" smtClean="0"/>
                <a:t>黒石</a:t>
              </a:r>
              <a:endParaRPr kumimoji="1" lang="ja-JP" altLang="en-US"/>
            </a:p>
          </p:txBody>
        </p:sp>
        <p:sp>
          <p:nvSpPr>
            <p:cNvPr id="8" name="正方形/長方形 7"/>
            <p:cNvSpPr/>
            <p:nvPr/>
          </p:nvSpPr>
          <p:spPr>
            <a:xfrm>
              <a:off x="5067300" y="3625830"/>
              <a:ext cx="1151194" cy="36933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mtClean="0">
                  <a:solidFill>
                    <a:schemeClr val="tx1"/>
                  </a:solidFill>
                </a:rPr>
                <a:t>白石</a:t>
              </a:r>
              <a:endParaRPr kumimoji="1" lang="ja-JP" altLang="en-US">
                <a:solidFill>
                  <a:schemeClr val="tx1"/>
                </a:solidFill>
              </a:endParaRPr>
            </a:p>
          </p:txBody>
        </p:sp>
        <p:cxnSp>
          <p:nvCxnSpPr>
            <p:cNvPr id="9" name="カギ線コネクタ 8"/>
            <p:cNvCxnSpPr>
              <a:stCxn id="5" idx="3"/>
              <a:endCxn id="6" idx="1"/>
            </p:cNvCxnSpPr>
            <p:nvPr/>
          </p:nvCxnSpPr>
          <p:spPr>
            <a:xfrm flipV="1">
              <a:off x="2772697" y="3810496"/>
              <a:ext cx="402303" cy="369332"/>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0" name="カギ線コネクタ 9"/>
            <p:cNvCxnSpPr>
              <a:stCxn id="5" idx="3"/>
              <a:endCxn id="7" idx="1"/>
            </p:cNvCxnSpPr>
            <p:nvPr/>
          </p:nvCxnSpPr>
          <p:spPr>
            <a:xfrm>
              <a:off x="2772697" y="4179828"/>
              <a:ext cx="402303" cy="369332"/>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1" name="カギ線コネクタ 10"/>
            <p:cNvCxnSpPr>
              <a:stCxn id="6" idx="3"/>
              <a:endCxn id="8" idx="1"/>
            </p:cNvCxnSpPr>
            <p:nvPr/>
          </p:nvCxnSpPr>
          <p:spPr>
            <a:xfrm>
              <a:off x="4326194" y="3810496"/>
              <a:ext cx="741106" cy="12700"/>
            </a:xfrm>
            <a:prstGeom prst="bentConnector3">
              <a:avLst/>
            </a:prstGeom>
          </p:spPr>
          <p:style>
            <a:lnRef idx="1">
              <a:schemeClr val="accent1"/>
            </a:lnRef>
            <a:fillRef idx="0">
              <a:schemeClr val="accent1"/>
            </a:fillRef>
            <a:effectRef idx="0">
              <a:schemeClr val="accent1"/>
            </a:effectRef>
            <a:fontRef idx="minor">
              <a:schemeClr val="tx1"/>
            </a:fontRef>
          </p:style>
        </p:cxnSp>
      </p:grpSp>
      <p:grpSp>
        <p:nvGrpSpPr>
          <p:cNvPr id="26" name="グループ化 25"/>
          <p:cNvGrpSpPr/>
          <p:nvPr/>
        </p:nvGrpSpPr>
        <p:grpSpPr>
          <a:xfrm>
            <a:off x="9615949" y="3716594"/>
            <a:ext cx="1814052" cy="1814052"/>
            <a:chOff x="6961239" y="3672349"/>
            <a:chExt cx="1814052" cy="1814052"/>
          </a:xfrm>
        </p:grpSpPr>
        <p:sp>
          <p:nvSpPr>
            <p:cNvPr id="17" name="正方形/長方形 16"/>
            <p:cNvSpPr/>
            <p:nvPr/>
          </p:nvSpPr>
          <p:spPr>
            <a:xfrm>
              <a:off x="6961239"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7565923"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961239"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7565923"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961239"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8170607"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8170607"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7565923"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8170607"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7" name="円/楕円 26"/>
          <p:cNvSpPr/>
          <p:nvPr/>
        </p:nvSpPr>
        <p:spPr>
          <a:xfrm>
            <a:off x="10522975" y="3414252"/>
            <a:ext cx="604684" cy="604684"/>
          </a:xfrm>
          <a:prstGeom prst="ellipse">
            <a:avLst/>
          </a:prstGeom>
          <a:solidFill>
            <a:schemeClr val="tx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10522975" y="4623620"/>
            <a:ext cx="604684" cy="604684"/>
          </a:xfrm>
          <a:prstGeom prst="ellipse">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9533101" y="2659987"/>
            <a:ext cx="1896900" cy="3693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ja-JP" altLang="en-US">
                <a:solidFill>
                  <a:schemeClr val="tx1"/>
                </a:solidFill>
              </a:rPr>
              <a:t>局面</a:t>
            </a:r>
            <a:endParaRPr kumimoji="1" lang="ja-JP" altLang="en-US">
              <a:solidFill>
                <a:schemeClr val="tx1"/>
              </a:solidFill>
            </a:endParaRPr>
          </a:p>
        </p:txBody>
      </p:sp>
      <p:grpSp>
        <p:nvGrpSpPr>
          <p:cNvPr id="42" name="グループ化 41"/>
          <p:cNvGrpSpPr/>
          <p:nvPr/>
        </p:nvGrpSpPr>
        <p:grpSpPr>
          <a:xfrm>
            <a:off x="6858000" y="3167830"/>
            <a:ext cx="1814052" cy="1814052"/>
            <a:chOff x="6961239" y="3672349"/>
            <a:chExt cx="1814052" cy="1814052"/>
          </a:xfrm>
        </p:grpSpPr>
        <p:sp>
          <p:nvSpPr>
            <p:cNvPr id="43" name="正方形/長方形 42"/>
            <p:cNvSpPr/>
            <p:nvPr/>
          </p:nvSpPr>
          <p:spPr>
            <a:xfrm>
              <a:off x="6961239"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7565923"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6961239"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7565923"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6961239"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8170607"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8170607"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7565923"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8170607"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星 5 53"/>
          <p:cNvSpPr/>
          <p:nvPr/>
        </p:nvSpPr>
        <p:spPr>
          <a:xfrm>
            <a:off x="7765026" y="4074856"/>
            <a:ext cx="604684" cy="60468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1" name="グループ化 80"/>
          <p:cNvGrpSpPr/>
          <p:nvPr/>
        </p:nvGrpSpPr>
        <p:grpSpPr>
          <a:xfrm>
            <a:off x="4082556" y="3493805"/>
            <a:ext cx="1267082" cy="1290548"/>
            <a:chOff x="3730823" y="3310745"/>
            <a:chExt cx="2258875" cy="2300709"/>
          </a:xfrm>
        </p:grpSpPr>
        <p:grpSp>
          <p:nvGrpSpPr>
            <p:cNvPr id="55" name="グループ化 54"/>
            <p:cNvGrpSpPr/>
            <p:nvPr/>
          </p:nvGrpSpPr>
          <p:grpSpPr>
            <a:xfrm>
              <a:off x="3730823" y="3310745"/>
              <a:ext cx="1932557" cy="1969178"/>
              <a:chOff x="6961239" y="3672349"/>
              <a:chExt cx="1814052" cy="1814052"/>
            </a:xfrm>
          </p:grpSpPr>
          <p:sp>
            <p:nvSpPr>
              <p:cNvPr id="56" name="正方形/長方形 55"/>
              <p:cNvSpPr/>
              <p:nvPr/>
            </p:nvSpPr>
            <p:spPr>
              <a:xfrm>
                <a:off x="6961239"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7565923"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6961239"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7565923"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6961239"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170607"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8170607"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7565923"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8170607"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5" name="星 5 64"/>
            <p:cNvSpPr/>
            <p:nvPr/>
          </p:nvSpPr>
          <p:spPr>
            <a:xfrm>
              <a:off x="4696843" y="4295332"/>
              <a:ext cx="644186" cy="656393"/>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星 5 76"/>
            <p:cNvSpPr/>
            <p:nvPr/>
          </p:nvSpPr>
          <p:spPr>
            <a:xfrm>
              <a:off x="4696842" y="3638940"/>
              <a:ext cx="644186" cy="656393"/>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星 5 77"/>
            <p:cNvSpPr/>
            <p:nvPr/>
          </p:nvSpPr>
          <p:spPr>
            <a:xfrm>
              <a:off x="4052658" y="4295332"/>
              <a:ext cx="644186" cy="656393"/>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星 5 78"/>
            <p:cNvSpPr/>
            <p:nvPr/>
          </p:nvSpPr>
          <p:spPr>
            <a:xfrm>
              <a:off x="5345512" y="4295332"/>
              <a:ext cx="644186" cy="656393"/>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星 5 79"/>
            <p:cNvSpPr/>
            <p:nvPr/>
          </p:nvSpPr>
          <p:spPr>
            <a:xfrm>
              <a:off x="4700918" y="4955061"/>
              <a:ext cx="644186" cy="656393"/>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円/楕円 81"/>
          <p:cNvSpPr/>
          <p:nvPr/>
        </p:nvSpPr>
        <p:spPr>
          <a:xfrm>
            <a:off x="9918291" y="4623620"/>
            <a:ext cx="604684" cy="604684"/>
          </a:xfrm>
          <a:prstGeom prst="ellipse">
            <a:avLst/>
          </a:prstGeom>
          <a:solidFill>
            <a:schemeClr val="tx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5" name="グループ化 94"/>
          <p:cNvGrpSpPr/>
          <p:nvPr/>
        </p:nvGrpSpPr>
        <p:grpSpPr>
          <a:xfrm>
            <a:off x="4082556" y="5007143"/>
            <a:ext cx="1045952" cy="1235134"/>
            <a:chOff x="3751094" y="3466047"/>
            <a:chExt cx="1814052" cy="2142160"/>
          </a:xfrm>
        </p:grpSpPr>
        <p:grpSp>
          <p:nvGrpSpPr>
            <p:cNvPr id="83" name="グループ化 82"/>
            <p:cNvGrpSpPr/>
            <p:nvPr/>
          </p:nvGrpSpPr>
          <p:grpSpPr>
            <a:xfrm>
              <a:off x="3751094" y="3794155"/>
              <a:ext cx="1814052" cy="1814052"/>
              <a:chOff x="6961239" y="3672349"/>
              <a:chExt cx="1814052" cy="1814052"/>
            </a:xfrm>
          </p:grpSpPr>
          <p:sp>
            <p:nvSpPr>
              <p:cNvPr id="84" name="正方形/長方形 83"/>
              <p:cNvSpPr/>
              <p:nvPr/>
            </p:nvSpPr>
            <p:spPr>
              <a:xfrm>
                <a:off x="6961239"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7565923"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6961239"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7565923"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6961239"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8170607"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8170607"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p:cNvSpPr/>
              <p:nvPr/>
            </p:nvSpPr>
            <p:spPr>
              <a:xfrm>
                <a:off x="7565923"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8170607"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3" name="星 5 92"/>
            <p:cNvSpPr/>
            <p:nvPr/>
          </p:nvSpPr>
          <p:spPr>
            <a:xfrm>
              <a:off x="4053436" y="4701181"/>
              <a:ext cx="604684" cy="604684"/>
            </a:xfrm>
            <a:prstGeom prst="star5">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星 5 93"/>
            <p:cNvSpPr/>
            <p:nvPr/>
          </p:nvSpPr>
          <p:spPr>
            <a:xfrm>
              <a:off x="4658120" y="3466047"/>
              <a:ext cx="604684" cy="604684"/>
            </a:xfrm>
            <a:prstGeom prst="star5">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6" name="グループ化 95"/>
          <p:cNvGrpSpPr/>
          <p:nvPr/>
        </p:nvGrpSpPr>
        <p:grpSpPr>
          <a:xfrm>
            <a:off x="1080886" y="3691360"/>
            <a:ext cx="1814052" cy="1814052"/>
            <a:chOff x="6961239" y="3672349"/>
            <a:chExt cx="1814052" cy="1814052"/>
          </a:xfrm>
        </p:grpSpPr>
        <p:sp>
          <p:nvSpPr>
            <p:cNvPr id="97" name="正方形/長方形 96"/>
            <p:cNvSpPr/>
            <p:nvPr/>
          </p:nvSpPr>
          <p:spPr>
            <a:xfrm>
              <a:off x="6961239"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p:cNvSpPr/>
            <p:nvPr/>
          </p:nvSpPr>
          <p:spPr>
            <a:xfrm>
              <a:off x="7565923"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p:cNvSpPr/>
            <p:nvPr/>
          </p:nvSpPr>
          <p:spPr>
            <a:xfrm>
              <a:off x="6961239"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7565923"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p:nvSpPr>
          <p:spPr>
            <a:xfrm>
              <a:off x="6961239"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8170607"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p:cNvSpPr/>
            <p:nvPr/>
          </p:nvSpPr>
          <p:spPr>
            <a:xfrm>
              <a:off x="8170607"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7565923"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8170607"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6" name="星 5 105"/>
          <p:cNvSpPr/>
          <p:nvPr/>
        </p:nvSpPr>
        <p:spPr>
          <a:xfrm>
            <a:off x="1382998" y="4598386"/>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右矢印 106"/>
          <p:cNvSpPr/>
          <p:nvPr/>
        </p:nvSpPr>
        <p:spPr>
          <a:xfrm flipH="1">
            <a:off x="8860965" y="3861998"/>
            <a:ext cx="527255" cy="3608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右矢印 107"/>
          <p:cNvSpPr/>
          <p:nvPr/>
        </p:nvSpPr>
        <p:spPr>
          <a:xfrm flipH="1">
            <a:off x="5549429" y="5355794"/>
            <a:ext cx="3889088" cy="360857"/>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右矢印 108"/>
          <p:cNvSpPr/>
          <p:nvPr/>
        </p:nvSpPr>
        <p:spPr>
          <a:xfrm flipH="1">
            <a:off x="5538652" y="3857957"/>
            <a:ext cx="1117519" cy="35681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右矢印 109"/>
          <p:cNvSpPr/>
          <p:nvPr/>
        </p:nvSpPr>
        <p:spPr>
          <a:xfrm flipH="1">
            <a:off x="3181881" y="3965425"/>
            <a:ext cx="778862" cy="356816"/>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flipH="1">
            <a:off x="3197280" y="5170564"/>
            <a:ext cx="778862" cy="356816"/>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星 5 111"/>
          <p:cNvSpPr/>
          <p:nvPr/>
        </p:nvSpPr>
        <p:spPr>
          <a:xfrm>
            <a:off x="9918291" y="4598386"/>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75027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戦術写像プレイヤー</a:t>
            </a:r>
            <a:endParaRPr kumimoji="1" lang="ja-JP" altLang="en-US"/>
          </a:p>
        </p:txBody>
      </p:sp>
      <p:grpSp>
        <p:nvGrpSpPr>
          <p:cNvPr id="41" name="グループ化 40"/>
          <p:cNvGrpSpPr/>
          <p:nvPr/>
        </p:nvGrpSpPr>
        <p:grpSpPr>
          <a:xfrm>
            <a:off x="1727200" y="1879976"/>
            <a:ext cx="2162451" cy="767053"/>
            <a:chOff x="1562100" y="1867276"/>
            <a:chExt cx="2162451" cy="767053"/>
          </a:xfrm>
        </p:grpSpPr>
        <p:sp>
          <p:nvSpPr>
            <p:cNvPr id="5" name="正方形/長方形 4"/>
            <p:cNvSpPr/>
            <p:nvPr/>
          </p:nvSpPr>
          <p:spPr>
            <a:xfrm>
              <a:off x="1562100" y="2264297"/>
              <a:ext cx="204536" cy="1950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6" name="正方形/長方形 5"/>
            <p:cNvSpPr/>
            <p:nvPr/>
          </p:nvSpPr>
          <p:spPr>
            <a:xfrm>
              <a:off x="1953307" y="2069293"/>
              <a:ext cx="218394" cy="19500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7" name="正方形/長方形 6"/>
            <p:cNvSpPr/>
            <p:nvPr/>
          </p:nvSpPr>
          <p:spPr>
            <a:xfrm>
              <a:off x="1953306" y="2459298"/>
              <a:ext cx="218395" cy="17503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8" name="正方形/長方形 7"/>
            <p:cNvSpPr/>
            <p:nvPr/>
          </p:nvSpPr>
          <p:spPr>
            <a:xfrm>
              <a:off x="2358372" y="2069293"/>
              <a:ext cx="203959" cy="19500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solidFill>
                  <a:schemeClr val="bg1"/>
                </a:solidFill>
              </a:endParaRPr>
            </a:p>
          </p:txBody>
        </p:sp>
        <p:cxnSp>
          <p:nvCxnSpPr>
            <p:cNvPr id="9" name="カギ線コネクタ 8"/>
            <p:cNvCxnSpPr>
              <a:stCxn id="5" idx="3"/>
              <a:endCxn id="6" idx="1"/>
            </p:cNvCxnSpPr>
            <p:nvPr/>
          </p:nvCxnSpPr>
          <p:spPr>
            <a:xfrm flipV="1">
              <a:off x="1766636" y="2166795"/>
              <a:ext cx="186671" cy="19500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0" name="カギ線コネクタ 9"/>
            <p:cNvCxnSpPr>
              <a:stCxn id="5" idx="3"/>
              <a:endCxn id="7" idx="1"/>
            </p:cNvCxnSpPr>
            <p:nvPr/>
          </p:nvCxnSpPr>
          <p:spPr>
            <a:xfrm>
              <a:off x="1766636" y="2361798"/>
              <a:ext cx="186670" cy="18501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1" name="カギ線コネクタ 10"/>
            <p:cNvCxnSpPr>
              <a:stCxn id="6" idx="3"/>
              <a:endCxn id="8" idx="1"/>
            </p:cNvCxnSpPr>
            <p:nvPr/>
          </p:nvCxnSpPr>
          <p:spPr>
            <a:xfrm>
              <a:off x="2171701" y="2166795"/>
              <a:ext cx="186671" cy="1270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2743200" y="2061097"/>
              <a:ext cx="204536" cy="1950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5" name="正方形/長方形 24"/>
            <p:cNvSpPr/>
            <p:nvPr/>
          </p:nvSpPr>
          <p:spPr>
            <a:xfrm>
              <a:off x="3157867" y="2237600"/>
              <a:ext cx="218394" cy="19500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6" name="正方形/長方形 25"/>
            <p:cNvSpPr/>
            <p:nvPr/>
          </p:nvSpPr>
          <p:spPr>
            <a:xfrm>
              <a:off x="3150268" y="1867276"/>
              <a:ext cx="218395" cy="17503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7" name="正方形/長方形 26"/>
            <p:cNvSpPr/>
            <p:nvPr/>
          </p:nvSpPr>
          <p:spPr>
            <a:xfrm>
              <a:off x="3520592" y="2232464"/>
              <a:ext cx="203959" cy="19500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solidFill>
                  <a:schemeClr val="bg1"/>
                </a:solidFill>
              </a:endParaRPr>
            </a:p>
          </p:txBody>
        </p:sp>
        <p:cxnSp>
          <p:nvCxnSpPr>
            <p:cNvPr id="28" name="カギ線コネクタ 27"/>
            <p:cNvCxnSpPr>
              <a:stCxn id="24" idx="3"/>
              <a:endCxn id="25" idx="1"/>
            </p:cNvCxnSpPr>
            <p:nvPr/>
          </p:nvCxnSpPr>
          <p:spPr>
            <a:xfrm>
              <a:off x="2947736" y="2158598"/>
              <a:ext cx="210131" cy="17650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9" name="カギ線コネクタ 28"/>
            <p:cNvCxnSpPr>
              <a:stCxn id="24" idx="3"/>
              <a:endCxn id="26" idx="1"/>
            </p:cNvCxnSpPr>
            <p:nvPr/>
          </p:nvCxnSpPr>
          <p:spPr>
            <a:xfrm flipV="1">
              <a:off x="2947736" y="1954792"/>
              <a:ext cx="202532" cy="20380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0" name="カギ線コネクタ 29"/>
            <p:cNvCxnSpPr>
              <a:stCxn id="25" idx="3"/>
              <a:endCxn id="27" idx="1"/>
            </p:cNvCxnSpPr>
            <p:nvPr/>
          </p:nvCxnSpPr>
          <p:spPr>
            <a:xfrm flipV="1">
              <a:off x="3376261" y="2329966"/>
              <a:ext cx="144331" cy="513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1" name="カギ線コネクタ 30"/>
            <p:cNvCxnSpPr>
              <a:stCxn id="8" idx="3"/>
              <a:endCxn id="24" idx="1"/>
            </p:cNvCxnSpPr>
            <p:nvPr/>
          </p:nvCxnSpPr>
          <p:spPr>
            <a:xfrm flipV="1">
              <a:off x="2562331" y="2158598"/>
              <a:ext cx="180869" cy="819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grpSp>
      <p:grpSp>
        <p:nvGrpSpPr>
          <p:cNvPr id="42" name="グループ化 41"/>
          <p:cNvGrpSpPr/>
          <p:nvPr/>
        </p:nvGrpSpPr>
        <p:grpSpPr>
          <a:xfrm>
            <a:off x="1429775" y="3627694"/>
            <a:ext cx="1814052" cy="1814052"/>
            <a:chOff x="6961239" y="3672349"/>
            <a:chExt cx="1814052" cy="1814052"/>
          </a:xfrm>
        </p:grpSpPr>
        <p:sp>
          <p:nvSpPr>
            <p:cNvPr id="43" name="正方形/長方形 42"/>
            <p:cNvSpPr/>
            <p:nvPr/>
          </p:nvSpPr>
          <p:spPr>
            <a:xfrm>
              <a:off x="6961239"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7565923"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6961239"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7565923"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6961239"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8170607"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8170607"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7565923"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8170607"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0" name="グループ化 69"/>
          <p:cNvGrpSpPr/>
          <p:nvPr/>
        </p:nvGrpSpPr>
        <p:grpSpPr>
          <a:xfrm>
            <a:off x="1136821" y="3321094"/>
            <a:ext cx="2399960" cy="2412606"/>
            <a:chOff x="1136821" y="3321094"/>
            <a:chExt cx="2399960" cy="2412606"/>
          </a:xfrm>
        </p:grpSpPr>
        <p:sp>
          <p:nvSpPr>
            <p:cNvPr id="55" name="星 5 54"/>
            <p:cNvSpPr/>
            <p:nvPr/>
          </p:nvSpPr>
          <p:spPr>
            <a:xfrm>
              <a:off x="1722729" y="3321094"/>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星 5 55"/>
            <p:cNvSpPr/>
            <p:nvPr/>
          </p:nvSpPr>
          <p:spPr>
            <a:xfrm>
              <a:off x="2318025" y="332535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星 5 57"/>
            <p:cNvSpPr/>
            <p:nvPr/>
          </p:nvSpPr>
          <p:spPr>
            <a:xfrm>
              <a:off x="1136821" y="392307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星 5 58"/>
            <p:cNvSpPr/>
            <p:nvPr/>
          </p:nvSpPr>
          <p:spPr>
            <a:xfrm>
              <a:off x="1725563" y="3922296"/>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星 5 59"/>
            <p:cNvSpPr/>
            <p:nvPr/>
          </p:nvSpPr>
          <p:spPr>
            <a:xfrm>
              <a:off x="2333559" y="393307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星 5 60"/>
            <p:cNvSpPr/>
            <p:nvPr/>
          </p:nvSpPr>
          <p:spPr>
            <a:xfrm>
              <a:off x="2932097" y="3936547"/>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星 5 61"/>
            <p:cNvSpPr/>
            <p:nvPr/>
          </p:nvSpPr>
          <p:spPr>
            <a:xfrm>
              <a:off x="1146209" y="4541684"/>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星 5 62"/>
            <p:cNvSpPr/>
            <p:nvPr/>
          </p:nvSpPr>
          <p:spPr>
            <a:xfrm>
              <a:off x="1722729" y="454253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星 5 63"/>
            <p:cNvSpPr/>
            <p:nvPr/>
          </p:nvSpPr>
          <p:spPr>
            <a:xfrm>
              <a:off x="2336801" y="454774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星 5 64"/>
            <p:cNvSpPr/>
            <p:nvPr/>
          </p:nvSpPr>
          <p:spPr>
            <a:xfrm>
              <a:off x="2932097" y="4554253"/>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星 5 66"/>
            <p:cNvSpPr/>
            <p:nvPr/>
          </p:nvSpPr>
          <p:spPr>
            <a:xfrm>
              <a:off x="1722729" y="5129016"/>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星 5 67"/>
            <p:cNvSpPr/>
            <p:nvPr/>
          </p:nvSpPr>
          <p:spPr>
            <a:xfrm>
              <a:off x="2336801" y="5128485"/>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1" name="テキスト ボックス 70"/>
          <p:cNvSpPr txBox="1"/>
          <p:nvPr/>
        </p:nvSpPr>
        <p:spPr>
          <a:xfrm>
            <a:off x="4241800" y="3623436"/>
            <a:ext cx="6913880" cy="369332"/>
          </a:xfrm>
          <a:prstGeom prst="rect">
            <a:avLst/>
          </a:prstGeom>
          <a:noFill/>
        </p:spPr>
        <p:txBody>
          <a:bodyPr wrap="square" rtlCol="0">
            <a:spAutoFit/>
          </a:bodyPr>
          <a:lstStyle/>
          <a:p>
            <a:r>
              <a:rPr kumimoji="1" lang="ja-JP" altLang="en-US" smtClean="0"/>
              <a:t>候補が複数ある場合、候補の中から一つランダムに選んで打つ。</a:t>
            </a:r>
            <a:endParaRPr kumimoji="1" lang="ja-JP" altLang="en-US"/>
          </a:p>
        </p:txBody>
      </p:sp>
    </p:spTree>
    <p:extLst>
      <p:ext uri="{BB962C8B-B14F-4D97-AF65-F5344CB8AC3E}">
        <p14:creationId xmlns:p14="http://schemas.microsoft.com/office/powerpoint/2010/main" val="87100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戦術写像プレイヤー</a:t>
            </a:r>
            <a:endParaRPr kumimoji="1" lang="ja-JP" altLang="en-US"/>
          </a:p>
        </p:txBody>
      </p:sp>
      <p:grpSp>
        <p:nvGrpSpPr>
          <p:cNvPr id="41" name="グループ化 40"/>
          <p:cNvGrpSpPr/>
          <p:nvPr/>
        </p:nvGrpSpPr>
        <p:grpSpPr>
          <a:xfrm>
            <a:off x="1727200" y="1879976"/>
            <a:ext cx="2162451" cy="767053"/>
            <a:chOff x="1562100" y="1867276"/>
            <a:chExt cx="2162451" cy="767053"/>
          </a:xfrm>
        </p:grpSpPr>
        <p:sp>
          <p:nvSpPr>
            <p:cNvPr id="5" name="正方形/長方形 4"/>
            <p:cNvSpPr/>
            <p:nvPr/>
          </p:nvSpPr>
          <p:spPr>
            <a:xfrm>
              <a:off x="1562100" y="2264297"/>
              <a:ext cx="204536" cy="1950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6" name="正方形/長方形 5"/>
            <p:cNvSpPr/>
            <p:nvPr/>
          </p:nvSpPr>
          <p:spPr>
            <a:xfrm>
              <a:off x="1953307" y="2069293"/>
              <a:ext cx="218394" cy="19500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7" name="正方形/長方形 6"/>
            <p:cNvSpPr/>
            <p:nvPr/>
          </p:nvSpPr>
          <p:spPr>
            <a:xfrm>
              <a:off x="1953306" y="2459298"/>
              <a:ext cx="218395" cy="17503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8" name="正方形/長方形 7"/>
            <p:cNvSpPr/>
            <p:nvPr/>
          </p:nvSpPr>
          <p:spPr>
            <a:xfrm>
              <a:off x="2358372" y="2069293"/>
              <a:ext cx="203959" cy="19500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solidFill>
                  <a:schemeClr val="bg1"/>
                </a:solidFill>
              </a:endParaRPr>
            </a:p>
          </p:txBody>
        </p:sp>
        <p:cxnSp>
          <p:nvCxnSpPr>
            <p:cNvPr id="9" name="カギ線コネクタ 8"/>
            <p:cNvCxnSpPr>
              <a:stCxn id="5" idx="3"/>
              <a:endCxn id="6" idx="1"/>
            </p:cNvCxnSpPr>
            <p:nvPr/>
          </p:nvCxnSpPr>
          <p:spPr>
            <a:xfrm flipV="1">
              <a:off x="1766636" y="2166795"/>
              <a:ext cx="186671" cy="19500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0" name="カギ線コネクタ 9"/>
            <p:cNvCxnSpPr>
              <a:stCxn id="5" idx="3"/>
              <a:endCxn id="7" idx="1"/>
            </p:cNvCxnSpPr>
            <p:nvPr/>
          </p:nvCxnSpPr>
          <p:spPr>
            <a:xfrm>
              <a:off x="1766636" y="2361798"/>
              <a:ext cx="186670" cy="18501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1" name="カギ線コネクタ 10"/>
            <p:cNvCxnSpPr>
              <a:stCxn id="6" idx="3"/>
              <a:endCxn id="8" idx="1"/>
            </p:cNvCxnSpPr>
            <p:nvPr/>
          </p:nvCxnSpPr>
          <p:spPr>
            <a:xfrm>
              <a:off x="2171701" y="2166795"/>
              <a:ext cx="186671" cy="1270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2743200" y="2061097"/>
              <a:ext cx="204536" cy="1950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5" name="正方形/長方形 24"/>
            <p:cNvSpPr/>
            <p:nvPr/>
          </p:nvSpPr>
          <p:spPr>
            <a:xfrm>
              <a:off x="3157867" y="2237600"/>
              <a:ext cx="218394" cy="19500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6" name="正方形/長方形 25"/>
            <p:cNvSpPr/>
            <p:nvPr/>
          </p:nvSpPr>
          <p:spPr>
            <a:xfrm>
              <a:off x="3150268" y="1867276"/>
              <a:ext cx="218395" cy="17503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7" name="正方形/長方形 26"/>
            <p:cNvSpPr/>
            <p:nvPr/>
          </p:nvSpPr>
          <p:spPr>
            <a:xfrm>
              <a:off x="3520592" y="2232464"/>
              <a:ext cx="203959" cy="19500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solidFill>
                  <a:schemeClr val="bg1"/>
                </a:solidFill>
              </a:endParaRPr>
            </a:p>
          </p:txBody>
        </p:sp>
        <p:cxnSp>
          <p:nvCxnSpPr>
            <p:cNvPr id="28" name="カギ線コネクタ 27"/>
            <p:cNvCxnSpPr>
              <a:stCxn id="24" idx="3"/>
              <a:endCxn id="25" idx="1"/>
            </p:cNvCxnSpPr>
            <p:nvPr/>
          </p:nvCxnSpPr>
          <p:spPr>
            <a:xfrm>
              <a:off x="2947736" y="2158598"/>
              <a:ext cx="210131" cy="17650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9" name="カギ線コネクタ 28"/>
            <p:cNvCxnSpPr>
              <a:stCxn id="24" idx="3"/>
              <a:endCxn id="26" idx="1"/>
            </p:cNvCxnSpPr>
            <p:nvPr/>
          </p:nvCxnSpPr>
          <p:spPr>
            <a:xfrm flipV="1">
              <a:off x="2947736" y="1954792"/>
              <a:ext cx="202532" cy="20380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0" name="カギ線コネクタ 29"/>
            <p:cNvCxnSpPr>
              <a:stCxn id="25" idx="3"/>
              <a:endCxn id="27" idx="1"/>
            </p:cNvCxnSpPr>
            <p:nvPr/>
          </p:nvCxnSpPr>
          <p:spPr>
            <a:xfrm flipV="1">
              <a:off x="3376261" y="2329966"/>
              <a:ext cx="144331" cy="513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1" name="カギ線コネクタ 30"/>
            <p:cNvCxnSpPr>
              <a:stCxn id="8" idx="3"/>
              <a:endCxn id="24" idx="1"/>
            </p:cNvCxnSpPr>
            <p:nvPr/>
          </p:nvCxnSpPr>
          <p:spPr>
            <a:xfrm flipV="1">
              <a:off x="2562331" y="2158598"/>
              <a:ext cx="180869" cy="819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grpSp>
      <p:grpSp>
        <p:nvGrpSpPr>
          <p:cNvPr id="42" name="グループ化 41"/>
          <p:cNvGrpSpPr/>
          <p:nvPr/>
        </p:nvGrpSpPr>
        <p:grpSpPr>
          <a:xfrm>
            <a:off x="1429775" y="3627694"/>
            <a:ext cx="1814052" cy="1814052"/>
            <a:chOff x="6961239" y="3672349"/>
            <a:chExt cx="1814052" cy="1814052"/>
          </a:xfrm>
        </p:grpSpPr>
        <p:sp>
          <p:nvSpPr>
            <p:cNvPr id="43" name="正方形/長方形 42"/>
            <p:cNvSpPr/>
            <p:nvPr/>
          </p:nvSpPr>
          <p:spPr>
            <a:xfrm>
              <a:off x="6961239"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7565923"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6961239"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7565923"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6961239"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8170607"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8170607"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7565923"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8170607"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2" name="円/楕円 51"/>
          <p:cNvSpPr/>
          <p:nvPr/>
        </p:nvSpPr>
        <p:spPr>
          <a:xfrm>
            <a:off x="2333489" y="3937776"/>
            <a:ext cx="604684" cy="604684"/>
          </a:xfrm>
          <a:prstGeom prst="ellipse">
            <a:avLst/>
          </a:prstGeom>
          <a:solidFill>
            <a:schemeClr val="tx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1163907" y="3944794"/>
            <a:ext cx="604684" cy="604684"/>
          </a:xfrm>
          <a:prstGeom prst="ellipse">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星 5 63"/>
          <p:cNvSpPr/>
          <p:nvPr/>
        </p:nvSpPr>
        <p:spPr>
          <a:xfrm>
            <a:off x="2336801" y="454774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4241800" y="3623436"/>
            <a:ext cx="6913880" cy="369332"/>
          </a:xfrm>
          <a:prstGeom prst="rect">
            <a:avLst/>
          </a:prstGeom>
          <a:noFill/>
        </p:spPr>
        <p:txBody>
          <a:bodyPr wrap="square" rtlCol="0">
            <a:spAutoFit/>
          </a:bodyPr>
          <a:lstStyle/>
          <a:p>
            <a:r>
              <a:rPr kumimoji="1" lang="ja-JP" altLang="en-US" smtClean="0"/>
              <a:t>候補が複数ある場合、候補の中から一つランダムに選んで打つ。</a:t>
            </a:r>
            <a:endParaRPr kumimoji="1" lang="ja-JP" altLang="en-US"/>
          </a:p>
        </p:txBody>
      </p:sp>
      <p:sp>
        <p:nvSpPr>
          <p:cNvPr id="72" name="テキスト ボックス 71"/>
          <p:cNvSpPr txBox="1"/>
          <p:nvPr/>
        </p:nvSpPr>
        <p:spPr>
          <a:xfrm>
            <a:off x="4241800" y="4165388"/>
            <a:ext cx="6913880" cy="369332"/>
          </a:xfrm>
          <a:prstGeom prst="rect">
            <a:avLst/>
          </a:prstGeom>
          <a:noFill/>
        </p:spPr>
        <p:txBody>
          <a:bodyPr wrap="square" rtlCol="0">
            <a:spAutoFit/>
          </a:bodyPr>
          <a:lstStyle/>
          <a:p>
            <a:r>
              <a:rPr kumimoji="1" lang="ja-JP" altLang="en-US" smtClean="0"/>
              <a:t>候補が１つの場合は、当然、そこに打つ。</a:t>
            </a:r>
            <a:endParaRPr kumimoji="1" lang="ja-JP" altLang="en-US"/>
          </a:p>
        </p:txBody>
      </p:sp>
    </p:spTree>
    <p:extLst>
      <p:ext uri="{BB962C8B-B14F-4D97-AF65-F5344CB8AC3E}">
        <p14:creationId xmlns:p14="http://schemas.microsoft.com/office/powerpoint/2010/main" val="642482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戦術写像プレイヤー</a:t>
            </a:r>
            <a:endParaRPr kumimoji="1" lang="ja-JP" altLang="en-US"/>
          </a:p>
        </p:txBody>
      </p:sp>
      <p:grpSp>
        <p:nvGrpSpPr>
          <p:cNvPr id="41" name="グループ化 40"/>
          <p:cNvGrpSpPr/>
          <p:nvPr/>
        </p:nvGrpSpPr>
        <p:grpSpPr>
          <a:xfrm>
            <a:off x="1727200" y="1879976"/>
            <a:ext cx="2162451" cy="767053"/>
            <a:chOff x="1562100" y="1867276"/>
            <a:chExt cx="2162451" cy="767053"/>
          </a:xfrm>
        </p:grpSpPr>
        <p:sp>
          <p:nvSpPr>
            <p:cNvPr id="5" name="正方形/長方形 4"/>
            <p:cNvSpPr/>
            <p:nvPr/>
          </p:nvSpPr>
          <p:spPr>
            <a:xfrm>
              <a:off x="1562100" y="2264297"/>
              <a:ext cx="204536" cy="1950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6" name="正方形/長方形 5"/>
            <p:cNvSpPr/>
            <p:nvPr/>
          </p:nvSpPr>
          <p:spPr>
            <a:xfrm>
              <a:off x="1953307" y="2069293"/>
              <a:ext cx="218394" cy="19500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7" name="正方形/長方形 6"/>
            <p:cNvSpPr/>
            <p:nvPr/>
          </p:nvSpPr>
          <p:spPr>
            <a:xfrm>
              <a:off x="1953306" y="2459298"/>
              <a:ext cx="218395" cy="17503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8" name="正方形/長方形 7"/>
            <p:cNvSpPr/>
            <p:nvPr/>
          </p:nvSpPr>
          <p:spPr>
            <a:xfrm>
              <a:off x="2358372" y="2069293"/>
              <a:ext cx="203959" cy="19500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solidFill>
                  <a:schemeClr val="bg1"/>
                </a:solidFill>
              </a:endParaRPr>
            </a:p>
          </p:txBody>
        </p:sp>
        <p:cxnSp>
          <p:nvCxnSpPr>
            <p:cNvPr id="9" name="カギ線コネクタ 8"/>
            <p:cNvCxnSpPr>
              <a:stCxn id="5" idx="3"/>
              <a:endCxn id="6" idx="1"/>
            </p:cNvCxnSpPr>
            <p:nvPr/>
          </p:nvCxnSpPr>
          <p:spPr>
            <a:xfrm flipV="1">
              <a:off x="1766636" y="2166795"/>
              <a:ext cx="186671" cy="19500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0" name="カギ線コネクタ 9"/>
            <p:cNvCxnSpPr>
              <a:stCxn id="5" idx="3"/>
              <a:endCxn id="7" idx="1"/>
            </p:cNvCxnSpPr>
            <p:nvPr/>
          </p:nvCxnSpPr>
          <p:spPr>
            <a:xfrm>
              <a:off x="1766636" y="2361798"/>
              <a:ext cx="186670" cy="18501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1" name="カギ線コネクタ 10"/>
            <p:cNvCxnSpPr>
              <a:stCxn id="6" idx="3"/>
              <a:endCxn id="8" idx="1"/>
            </p:cNvCxnSpPr>
            <p:nvPr/>
          </p:nvCxnSpPr>
          <p:spPr>
            <a:xfrm>
              <a:off x="2171701" y="2166795"/>
              <a:ext cx="186671" cy="1270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2743200" y="2061097"/>
              <a:ext cx="204536" cy="1950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5" name="正方形/長方形 24"/>
            <p:cNvSpPr/>
            <p:nvPr/>
          </p:nvSpPr>
          <p:spPr>
            <a:xfrm>
              <a:off x="3157867" y="2237600"/>
              <a:ext cx="218394" cy="19500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6" name="正方形/長方形 25"/>
            <p:cNvSpPr/>
            <p:nvPr/>
          </p:nvSpPr>
          <p:spPr>
            <a:xfrm>
              <a:off x="3150268" y="1867276"/>
              <a:ext cx="218395" cy="175031"/>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p>
          </p:txBody>
        </p:sp>
        <p:sp>
          <p:nvSpPr>
            <p:cNvPr id="27" name="正方形/長方形 26"/>
            <p:cNvSpPr/>
            <p:nvPr/>
          </p:nvSpPr>
          <p:spPr>
            <a:xfrm>
              <a:off x="3520592" y="2232464"/>
              <a:ext cx="203959" cy="195003"/>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endParaRPr kumimoji="1" lang="ja-JP" altLang="en-US">
                <a:solidFill>
                  <a:schemeClr val="bg1"/>
                </a:solidFill>
              </a:endParaRPr>
            </a:p>
          </p:txBody>
        </p:sp>
        <p:cxnSp>
          <p:nvCxnSpPr>
            <p:cNvPr id="28" name="カギ線コネクタ 27"/>
            <p:cNvCxnSpPr>
              <a:stCxn id="24" idx="3"/>
              <a:endCxn id="25" idx="1"/>
            </p:cNvCxnSpPr>
            <p:nvPr/>
          </p:nvCxnSpPr>
          <p:spPr>
            <a:xfrm>
              <a:off x="2947736" y="2158598"/>
              <a:ext cx="210131" cy="17650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9" name="カギ線コネクタ 28"/>
            <p:cNvCxnSpPr>
              <a:stCxn id="24" idx="3"/>
              <a:endCxn id="26" idx="1"/>
            </p:cNvCxnSpPr>
            <p:nvPr/>
          </p:nvCxnSpPr>
          <p:spPr>
            <a:xfrm flipV="1">
              <a:off x="2947736" y="1954792"/>
              <a:ext cx="202532" cy="20380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0" name="カギ線コネクタ 29"/>
            <p:cNvCxnSpPr>
              <a:stCxn id="25" idx="3"/>
              <a:endCxn id="27" idx="1"/>
            </p:cNvCxnSpPr>
            <p:nvPr/>
          </p:nvCxnSpPr>
          <p:spPr>
            <a:xfrm flipV="1">
              <a:off x="3376261" y="2329966"/>
              <a:ext cx="144331" cy="513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1" name="カギ線コネクタ 30"/>
            <p:cNvCxnSpPr>
              <a:stCxn id="8" idx="3"/>
              <a:endCxn id="24" idx="1"/>
            </p:cNvCxnSpPr>
            <p:nvPr/>
          </p:nvCxnSpPr>
          <p:spPr>
            <a:xfrm flipV="1">
              <a:off x="2562331" y="2158598"/>
              <a:ext cx="180869" cy="819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grpSp>
      <p:grpSp>
        <p:nvGrpSpPr>
          <p:cNvPr id="42" name="グループ化 41"/>
          <p:cNvGrpSpPr/>
          <p:nvPr/>
        </p:nvGrpSpPr>
        <p:grpSpPr>
          <a:xfrm>
            <a:off x="1429775" y="3627694"/>
            <a:ext cx="1814052" cy="1814052"/>
            <a:chOff x="6961239" y="3672349"/>
            <a:chExt cx="1814052" cy="1814052"/>
          </a:xfrm>
        </p:grpSpPr>
        <p:sp>
          <p:nvSpPr>
            <p:cNvPr id="43" name="正方形/長方形 42"/>
            <p:cNvSpPr/>
            <p:nvPr/>
          </p:nvSpPr>
          <p:spPr>
            <a:xfrm>
              <a:off x="6961239"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7565923"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6961239"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7565923"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6961239"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8170607" y="3672349"/>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8170607" y="4277033"/>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7565923"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8170607" y="4881717"/>
              <a:ext cx="604684" cy="60468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2" name="円/楕円 51"/>
          <p:cNvSpPr/>
          <p:nvPr/>
        </p:nvSpPr>
        <p:spPr>
          <a:xfrm>
            <a:off x="2333489" y="3937776"/>
            <a:ext cx="604684" cy="604684"/>
          </a:xfrm>
          <a:prstGeom prst="ellipse">
            <a:avLst/>
          </a:prstGeom>
          <a:solidFill>
            <a:schemeClr val="tx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1163907" y="3944794"/>
            <a:ext cx="604684" cy="604684"/>
          </a:xfrm>
          <a:prstGeom prst="ellipse">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4241800" y="3623436"/>
            <a:ext cx="6913880" cy="369332"/>
          </a:xfrm>
          <a:prstGeom prst="rect">
            <a:avLst/>
          </a:prstGeom>
          <a:noFill/>
        </p:spPr>
        <p:txBody>
          <a:bodyPr wrap="square" rtlCol="0">
            <a:spAutoFit/>
          </a:bodyPr>
          <a:lstStyle/>
          <a:p>
            <a:r>
              <a:rPr kumimoji="1" lang="ja-JP" altLang="en-US" smtClean="0"/>
              <a:t>候補が複数ある場合、候補の中から一つランダムに選んで打つ。</a:t>
            </a:r>
            <a:endParaRPr kumimoji="1" lang="ja-JP" altLang="en-US"/>
          </a:p>
        </p:txBody>
      </p:sp>
      <p:sp>
        <p:nvSpPr>
          <p:cNvPr id="72" name="テキスト ボックス 71"/>
          <p:cNvSpPr txBox="1"/>
          <p:nvPr/>
        </p:nvSpPr>
        <p:spPr>
          <a:xfrm>
            <a:off x="4241800" y="4165388"/>
            <a:ext cx="6913880" cy="369332"/>
          </a:xfrm>
          <a:prstGeom prst="rect">
            <a:avLst/>
          </a:prstGeom>
          <a:noFill/>
        </p:spPr>
        <p:txBody>
          <a:bodyPr wrap="square" rtlCol="0">
            <a:spAutoFit/>
          </a:bodyPr>
          <a:lstStyle/>
          <a:p>
            <a:r>
              <a:rPr kumimoji="1" lang="ja-JP" altLang="en-US" smtClean="0"/>
              <a:t>候補が１つの場合は、当然、そこに打つ。</a:t>
            </a:r>
            <a:endParaRPr kumimoji="1" lang="ja-JP" altLang="en-US"/>
          </a:p>
        </p:txBody>
      </p:sp>
      <p:sp>
        <p:nvSpPr>
          <p:cNvPr id="34" name="円/楕円 33"/>
          <p:cNvSpPr/>
          <p:nvPr/>
        </p:nvSpPr>
        <p:spPr>
          <a:xfrm>
            <a:off x="2340113" y="4555877"/>
            <a:ext cx="604684" cy="604684"/>
          </a:xfrm>
          <a:prstGeom prst="ellipse">
            <a:avLst/>
          </a:prstGeom>
          <a:solidFill>
            <a:schemeClr val="tx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5" name="グループ化 34"/>
          <p:cNvGrpSpPr/>
          <p:nvPr/>
        </p:nvGrpSpPr>
        <p:grpSpPr>
          <a:xfrm>
            <a:off x="1127433" y="3321094"/>
            <a:ext cx="2409348" cy="2423866"/>
            <a:chOff x="1127433" y="3321094"/>
            <a:chExt cx="2409348" cy="2423866"/>
          </a:xfrm>
        </p:grpSpPr>
        <p:sp>
          <p:nvSpPr>
            <p:cNvPr id="36" name="星 5 35"/>
            <p:cNvSpPr/>
            <p:nvPr/>
          </p:nvSpPr>
          <p:spPr>
            <a:xfrm>
              <a:off x="1127433" y="332535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星 5 36"/>
            <p:cNvSpPr/>
            <p:nvPr/>
          </p:nvSpPr>
          <p:spPr>
            <a:xfrm>
              <a:off x="1722729" y="3321094"/>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星 5 37"/>
            <p:cNvSpPr/>
            <p:nvPr/>
          </p:nvSpPr>
          <p:spPr>
            <a:xfrm>
              <a:off x="2318025" y="332535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星 5 38"/>
            <p:cNvSpPr/>
            <p:nvPr/>
          </p:nvSpPr>
          <p:spPr>
            <a:xfrm>
              <a:off x="2922709" y="3334899"/>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星 5 53"/>
            <p:cNvSpPr/>
            <p:nvPr/>
          </p:nvSpPr>
          <p:spPr>
            <a:xfrm>
              <a:off x="1725563" y="3922296"/>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星 5 55"/>
            <p:cNvSpPr/>
            <p:nvPr/>
          </p:nvSpPr>
          <p:spPr>
            <a:xfrm>
              <a:off x="2932097" y="3936547"/>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星 5 56"/>
            <p:cNvSpPr/>
            <p:nvPr/>
          </p:nvSpPr>
          <p:spPr>
            <a:xfrm>
              <a:off x="1146209" y="4541684"/>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星 5 57"/>
            <p:cNvSpPr/>
            <p:nvPr/>
          </p:nvSpPr>
          <p:spPr>
            <a:xfrm>
              <a:off x="1722729" y="4542532"/>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星 5 59"/>
            <p:cNvSpPr/>
            <p:nvPr/>
          </p:nvSpPr>
          <p:spPr>
            <a:xfrm>
              <a:off x="2932097" y="4554253"/>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星 5 60"/>
            <p:cNvSpPr/>
            <p:nvPr/>
          </p:nvSpPr>
          <p:spPr>
            <a:xfrm>
              <a:off x="1142967" y="5114457"/>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星 5 61"/>
            <p:cNvSpPr/>
            <p:nvPr/>
          </p:nvSpPr>
          <p:spPr>
            <a:xfrm>
              <a:off x="1722729" y="5129016"/>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星 5 62"/>
            <p:cNvSpPr/>
            <p:nvPr/>
          </p:nvSpPr>
          <p:spPr>
            <a:xfrm>
              <a:off x="2336801" y="5128485"/>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星 5 64"/>
            <p:cNvSpPr/>
            <p:nvPr/>
          </p:nvSpPr>
          <p:spPr>
            <a:xfrm>
              <a:off x="2932097" y="5140276"/>
              <a:ext cx="604684" cy="604684"/>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6" name="テキスト ボックス 65"/>
          <p:cNvSpPr txBox="1"/>
          <p:nvPr/>
        </p:nvSpPr>
        <p:spPr>
          <a:xfrm>
            <a:off x="4241800" y="4707340"/>
            <a:ext cx="6913880" cy="646331"/>
          </a:xfrm>
          <a:prstGeom prst="rect">
            <a:avLst/>
          </a:prstGeom>
          <a:noFill/>
        </p:spPr>
        <p:txBody>
          <a:bodyPr wrap="square" rtlCol="0">
            <a:spAutoFit/>
          </a:bodyPr>
          <a:lstStyle/>
          <a:p>
            <a:r>
              <a:rPr kumimoji="1" lang="ja-JP" altLang="en-US" smtClean="0"/>
              <a:t>候補が一つもない場合（ただし打てる場所はある場合）、</a:t>
            </a:r>
            <a:endParaRPr kumimoji="1" lang="en-US" altLang="ja-JP" smtClean="0"/>
          </a:p>
          <a:p>
            <a:r>
              <a:rPr lang="ja-JP" altLang="en-US"/>
              <a:t>　</a:t>
            </a:r>
            <a:r>
              <a:rPr kumimoji="1" lang="ja-JP" altLang="en-US" smtClean="0"/>
              <a:t>全体からランダムに選んで打つ</a:t>
            </a:r>
            <a:r>
              <a:rPr lang="ja-JP" altLang="en-US" smtClean="0"/>
              <a:t>。</a:t>
            </a:r>
            <a:endParaRPr kumimoji="1" lang="en-US" altLang="ja-JP" smtClean="0"/>
          </a:p>
        </p:txBody>
      </p:sp>
    </p:spTree>
    <p:extLst>
      <p:ext uri="{BB962C8B-B14F-4D97-AF65-F5344CB8AC3E}">
        <p14:creationId xmlns:p14="http://schemas.microsoft.com/office/powerpoint/2010/main" val="205610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プレイヤーの用意の仕方</a:t>
            </a:r>
            <a:endParaRPr kumimoji="1" lang="ja-JP" altLang="en-US"/>
          </a:p>
        </p:txBody>
      </p:sp>
      <p:sp>
        <p:nvSpPr>
          <p:cNvPr id="3" name="コンテンツ プレースホルダー 2"/>
          <p:cNvSpPr>
            <a:spLocks noGrp="1"/>
          </p:cNvSpPr>
          <p:nvPr>
            <p:ph idx="1"/>
          </p:nvPr>
        </p:nvSpPr>
        <p:spPr>
          <a:xfrm>
            <a:off x="1097280" y="1845734"/>
            <a:ext cx="10789920" cy="4023360"/>
          </a:xfrm>
        </p:spPr>
        <p:txBody>
          <a:bodyPr>
            <a:noAutofit/>
          </a:bodyPr>
          <a:lstStyle/>
          <a:p>
            <a:pPr marL="0" indent="0">
              <a:buNone/>
            </a:pPr>
            <a:r>
              <a:rPr kumimoji="1" lang="ja-JP" altLang="en-US" sz="2400" smtClean="0"/>
              <a:t>演算をランダムに組み合わせる。</a:t>
            </a:r>
            <a:r>
              <a:rPr lang="ja-JP" altLang="en-US" sz="2400" smtClean="0"/>
              <a:t>その際、木の大きさに上限（９）を設定</a:t>
            </a:r>
            <a:endParaRPr lang="en-US" altLang="ja-JP" sz="2400" smtClean="0"/>
          </a:p>
          <a:p>
            <a:pPr marL="0" indent="0" algn="r">
              <a:buNone/>
            </a:pPr>
            <a:r>
              <a:rPr lang="ja-JP" altLang="en-US" sz="2400" smtClean="0"/>
              <a:t>（根から一定距離離れたら、０項演算のみを追加）</a:t>
            </a:r>
            <a:endParaRPr lang="en-US" altLang="ja-JP" sz="2400" smtClean="0"/>
          </a:p>
          <a:p>
            <a:pPr marL="0" indent="0">
              <a:buNone/>
            </a:pPr>
            <a:r>
              <a:rPr kumimoji="1" lang="ja-JP" altLang="en-US" sz="2400"/>
              <a:t>用意</a:t>
            </a:r>
            <a:r>
              <a:rPr kumimoji="1" lang="ja-JP" altLang="en-US" sz="2400" smtClean="0"/>
              <a:t>した戦術写像数：</a:t>
            </a:r>
            <a:r>
              <a:rPr kumimoji="1" lang="en-US" altLang="ja-JP" sz="2400" smtClean="0"/>
              <a:t>2000</a:t>
            </a:r>
          </a:p>
          <a:p>
            <a:pPr marL="0" indent="0">
              <a:buNone/>
            </a:pPr>
            <a:r>
              <a:rPr kumimoji="1" lang="ja-JP" altLang="en-US" sz="2400" smtClean="0"/>
              <a:t>ただし全ては用いず、９路盤において対ランダムプレイヤーの勝率上位</a:t>
            </a:r>
            <a:r>
              <a:rPr kumimoji="1" lang="en-US" altLang="ja-JP" sz="2400" smtClean="0"/>
              <a:t>30</a:t>
            </a:r>
            <a:r>
              <a:rPr lang="ja-JP" altLang="en-US" sz="2400"/>
              <a:t>個</a:t>
            </a:r>
            <a:r>
              <a:rPr kumimoji="1" lang="ja-JP" altLang="en-US" sz="2400" smtClean="0"/>
              <a:t>を採用</a:t>
            </a:r>
            <a:endParaRPr kumimoji="1" lang="en-US" altLang="ja-JP" sz="2400" smtClean="0"/>
          </a:p>
          <a:p>
            <a:pPr marL="0" indent="0">
              <a:buNone/>
            </a:pPr>
            <a:endParaRPr kumimoji="1" lang="en-US" altLang="ja-JP" sz="2400" smtClean="0"/>
          </a:p>
          <a:p>
            <a:pPr marL="0" indent="0">
              <a:buNone/>
            </a:pPr>
            <a:r>
              <a:rPr lang="ja-JP" altLang="en-US" sz="2400"/>
              <a:t>選出</a:t>
            </a:r>
            <a:r>
              <a:rPr lang="ja-JP" altLang="en-US" sz="2400" smtClean="0"/>
              <a:t>した</a:t>
            </a:r>
            <a:r>
              <a:rPr lang="en-US" altLang="ja-JP" sz="2400" smtClean="0"/>
              <a:t>30</a:t>
            </a:r>
            <a:r>
              <a:rPr lang="ja-JP" altLang="en-US" sz="2400" smtClean="0"/>
              <a:t>プレイヤー同士を先後変えて各</a:t>
            </a:r>
            <a:r>
              <a:rPr lang="en-US" altLang="ja-JP" sz="2400" smtClean="0"/>
              <a:t>100</a:t>
            </a:r>
            <a:r>
              <a:rPr lang="ja-JP" altLang="en-US" sz="2400" smtClean="0"/>
              <a:t>戦行い、</a:t>
            </a:r>
            <a:endParaRPr lang="en-US" altLang="ja-JP" sz="2400" smtClean="0"/>
          </a:p>
          <a:p>
            <a:pPr marL="0" indent="0" algn="r">
              <a:buNone/>
            </a:pPr>
            <a:r>
              <a:rPr kumimoji="1" lang="ja-JP" altLang="en-US" sz="2400" smtClean="0"/>
              <a:t>「先手時の勝率」「</a:t>
            </a:r>
            <a:r>
              <a:rPr lang="ja-JP" altLang="en-US" sz="2400" smtClean="0"/>
              <a:t>後手</a:t>
            </a:r>
            <a:r>
              <a:rPr lang="ja-JP" altLang="en-US" sz="2400"/>
              <a:t>時</a:t>
            </a:r>
            <a:r>
              <a:rPr lang="ja-JP" altLang="en-US" sz="2400" smtClean="0"/>
              <a:t>の敗北率」及び「</a:t>
            </a:r>
            <a:r>
              <a:rPr lang="ja-JP" altLang="en-US" sz="2400"/>
              <a:t>先手時の</a:t>
            </a:r>
            <a:r>
              <a:rPr lang="ja-JP" altLang="en-US" sz="2400" smtClean="0"/>
              <a:t>勝率</a:t>
            </a:r>
            <a:r>
              <a:rPr lang="ja-JP" altLang="en-US" sz="2400"/>
              <a:t>ー</a:t>
            </a:r>
            <a:r>
              <a:rPr lang="ja-JP" altLang="en-US" sz="2400" smtClean="0"/>
              <a:t>後手</a:t>
            </a:r>
            <a:r>
              <a:rPr lang="ja-JP" altLang="en-US" sz="2400"/>
              <a:t>時の敗北率」</a:t>
            </a:r>
            <a:r>
              <a:rPr lang="ja-JP" altLang="en-US" sz="2400" smtClean="0"/>
              <a:t>を計算</a:t>
            </a:r>
            <a:endParaRPr kumimoji="1" lang="ja-JP" altLang="en-US" sz="2400"/>
          </a:p>
        </p:txBody>
      </p:sp>
    </p:spTree>
    <p:extLst>
      <p:ext uri="{BB962C8B-B14F-4D97-AF65-F5344CB8AC3E}">
        <p14:creationId xmlns:p14="http://schemas.microsoft.com/office/powerpoint/2010/main" val="38384905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873088972"/>
              </p:ext>
            </p:extLst>
          </p:nvPr>
        </p:nvGraphicFramePr>
        <p:xfrm>
          <a:off x="973394" y="235974"/>
          <a:ext cx="10382864" cy="57961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31653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4232570701"/>
              </p:ext>
            </p:extLst>
          </p:nvPr>
        </p:nvGraphicFramePr>
        <p:xfrm>
          <a:off x="929148" y="309716"/>
          <a:ext cx="10353368" cy="5958350"/>
        </p:xfrm>
        <a:graphic>
          <a:graphicData uri="http://schemas.openxmlformats.org/drawingml/2006/chart">
            <c:chart xmlns:c="http://schemas.openxmlformats.org/drawingml/2006/chart" xmlns:r="http://schemas.openxmlformats.org/officeDocument/2006/relationships" r:id="rId2"/>
          </a:graphicData>
        </a:graphic>
      </p:graphicFrame>
      <p:sp>
        <p:nvSpPr>
          <p:cNvPr id="4" name="右大かっこ 3"/>
          <p:cNvSpPr/>
          <p:nvPr/>
        </p:nvSpPr>
        <p:spPr>
          <a:xfrm rot="16200000">
            <a:off x="1292327" y="1292327"/>
            <a:ext cx="180463" cy="243552"/>
          </a:xfrm>
          <a:prstGeom prst="rightBracket">
            <a:avLst/>
          </a:prstGeom>
          <a:ln w="412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1260782" y="954539"/>
            <a:ext cx="1032387" cy="369332"/>
          </a:xfrm>
          <a:prstGeom prst="rect">
            <a:avLst/>
          </a:prstGeom>
          <a:noFill/>
        </p:spPr>
        <p:txBody>
          <a:bodyPr wrap="square" rtlCol="0">
            <a:spAutoFit/>
          </a:bodyPr>
          <a:lstStyle/>
          <a:p>
            <a:r>
              <a:rPr kumimoji="1" lang="ja-JP" altLang="en-US" smtClean="0"/>
              <a:t>上位３０</a:t>
            </a:r>
            <a:endParaRPr kumimoji="1" lang="ja-JP" altLang="en-US"/>
          </a:p>
        </p:txBody>
      </p:sp>
      <p:sp>
        <p:nvSpPr>
          <p:cNvPr id="6" name="右大かっこ 5"/>
          <p:cNvSpPr/>
          <p:nvPr/>
        </p:nvSpPr>
        <p:spPr>
          <a:xfrm rot="16200000">
            <a:off x="6153663" y="-365126"/>
            <a:ext cx="314633" cy="7140883"/>
          </a:xfrm>
          <a:prstGeom prst="rightBracket">
            <a:avLst/>
          </a:prstGeom>
          <a:ln w="539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4380270" y="2545931"/>
            <a:ext cx="3170905" cy="369332"/>
          </a:xfrm>
          <a:prstGeom prst="rect">
            <a:avLst/>
          </a:prstGeom>
          <a:noFill/>
        </p:spPr>
        <p:txBody>
          <a:bodyPr wrap="square" rtlCol="0">
            <a:spAutoFit/>
          </a:bodyPr>
          <a:lstStyle/>
          <a:p>
            <a:r>
              <a:rPr kumimoji="1" lang="ja-JP" altLang="en-US" smtClean="0"/>
              <a:t>ランダムと同程度のプレイヤー</a:t>
            </a:r>
            <a:endParaRPr kumimoji="1" lang="ja-JP" altLang="en-US"/>
          </a:p>
        </p:txBody>
      </p:sp>
      <p:sp>
        <p:nvSpPr>
          <p:cNvPr id="10" name="テキスト ボックス 9"/>
          <p:cNvSpPr txBox="1"/>
          <p:nvPr/>
        </p:nvSpPr>
        <p:spPr>
          <a:xfrm>
            <a:off x="8531942" y="4446017"/>
            <a:ext cx="3170905" cy="369332"/>
          </a:xfrm>
          <a:prstGeom prst="rect">
            <a:avLst/>
          </a:prstGeom>
          <a:noFill/>
        </p:spPr>
        <p:txBody>
          <a:bodyPr wrap="square" rtlCol="0">
            <a:spAutoFit/>
          </a:bodyPr>
          <a:lstStyle/>
          <a:p>
            <a:r>
              <a:rPr kumimoji="1" lang="ja-JP" altLang="en-US" smtClean="0"/>
              <a:t>わざと悪い手を打つプレイヤー</a:t>
            </a:r>
            <a:endParaRPr kumimoji="1" lang="ja-JP" altLang="en-US"/>
          </a:p>
        </p:txBody>
      </p:sp>
    </p:spTree>
    <p:extLst>
      <p:ext uri="{BB962C8B-B14F-4D97-AF65-F5344CB8AC3E}">
        <p14:creationId xmlns:p14="http://schemas.microsoft.com/office/powerpoint/2010/main" val="372405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研究</a:t>
            </a:r>
            <a:r>
              <a:rPr lang="ja-JP" altLang="en-US"/>
              <a:t>目標</a:t>
            </a:r>
            <a:endParaRPr kumimoji="1" lang="ja-JP" altLang="en-US"/>
          </a:p>
        </p:txBody>
      </p:sp>
      <p:sp>
        <p:nvSpPr>
          <p:cNvPr id="3" name="コンテンツ プレースホルダー 2"/>
          <p:cNvSpPr>
            <a:spLocks noGrp="1"/>
          </p:cNvSpPr>
          <p:nvPr>
            <p:ph idx="1"/>
          </p:nvPr>
        </p:nvSpPr>
        <p:spPr>
          <a:xfrm>
            <a:off x="1097280" y="1845734"/>
            <a:ext cx="10058400" cy="4275666"/>
          </a:xfrm>
        </p:spPr>
        <p:txBody>
          <a:bodyPr/>
          <a:lstStyle/>
          <a:p>
            <a:r>
              <a:rPr kumimoji="1" lang="en-US" altLang="ja-JP" sz="2800" smtClean="0"/>
              <a:t>1.</a:t>
            </a:r>
            <a:r>
              <a:rPr kumimoji="1" lang="ja-JP" altLang="en-US" sz="2800" smtClean="0"/>
              <a:t>異なる</a:t>
            </a:r>
            <a:r>
              <a:rPr kumimoji="1" lang="ja-JP" altLang="en-US" sz="2800" smtClean="0">
                <a:solidFill>
                  <a:srgbClr val="FF0000"/>
                </a:solidFill>
              </a:rPr>
              <a:t>ゲーム同士の比較</a:t>
            </a:r>
            <a:r>
              <a:rPr kumimoji="1" lang="ja-JP" altLang="en-US" sz="2800" smtClean="0"/>
              <a:t>、差異や類似点の解析</a:t>
            </a:r>
            <a:endParaRPr kumimoji="1" lang="en-US" altLang="ja-JP" sz="2800" smtClean="0"/>
          </a:p>
          <a:p>
            <a:r>
              <a:rPr kumimoji="1" lang="en-US" altLang="ja-JP" sz="2800" smtClean="0"/>
              <a:t>2.</a:t>
            </a:r>
            <a:r>
              <a:rPr kumimoji="1" lang="ja-JP" altLang="en-US" sz="2800" smtClean="0"/>
              <a:t>あるゲームで得た</a:t>
            </a:r>
            <a:r>
              <a:rPr kumimoji="1" lang="ja-JP" altLang="en-US" smtClean="0"/>
              <a:t>（戦術、戦略などに関する）</a:t>
            </a:r>
            <a:r>
              <a:rPr kumimoji="1" lang="ja-JP" altLang="en-US" sz="2800" smtClean="0">
                <a:solidFill>
                  <a:srgbClr val="FF0000"/>
                </a:solidFill>
              </a:rPr>
              <a:t>知識の</a:t>
            </a:r>
            <a:r>
              <a:rPr kumimoji="1" lang="ja-JP" altLang="en-US" sz="2800" smtClean="0"/>
              <a:t>他ゲームへの</a:t>
            </a:r>
            <a:r>
              <a:rPr kumimoji="1" lang="ja-JP" altLang="en-US" sz="2800" smtClean="0">
                <a:solidFill>
                  <a:srgbClr val="FF0000"/>
                </a:solidFill>
              </a:rPr>
              <a:t>流用</a:t>
            </a:r>
            <a:r>
              <a:rPr kumimoji="1" lang="ja-JP" altLang="en-US" sz="2800" smtClean="0"/>
              <a:t>。</a:t>
            </a:r>
            <a:endParaRPr kumimoji="1" lang="en-US" altLang="ja-JP" sz="2800" smtClean="0"/>
          </a:p>
          <a:p>
            <a:endParaRPr lang="en-US" altLang="ja-JP"/>
          </a:p>
          <a:p>
            <a:r>
              <a:rPr kumimoji="1" lang="ja-JP" altLang="en-US" smtClean="0"/>
              <a:t>例えば、</a:t>
            </a:r>
            <a:endParaRPr kumimoji="1" lang="en-US" altLang="ja-JP" smtClean="0"/>
          </a:p>
          <a:p>
            <a:pPr>
              <a:buFont typeface="Wingdings" panose="05000000000000000000" pitchFamily="2" charset="2"/>
              <a:buChar char="Ø"/>
            </a:pPr>
            <a:r>
              <a:rPr kumimoji="1" lang="ja-JP" altLang="en-US" smtClean="0"/>
              <a:t>「麻雀」と「ポーカー」はどれくらい似ているか</a:t>
            </a:r>
            <a:endParaRPr kumimoji="1" lang="en-US" altLang="ja-JP" smtClean="0"/>
          </a:p>
          <a:p>
            <a:pPr>
              <a:buFont typeface="Wingdings" panose="05000000000000000000" pitchFamily="2" charset="2"/>
              <a:buChar char="Ø"/>
            </a:pPr>
            <a:r>
              <a:rPr kumimoji="1" lang="ja-JP" altLang="en-US" smtClean="0"/>
              <a:t>「５五将棋」、「どうぶつ将棋」の</a:t>
            </a:r>
            <a:r>
              <a:rPr lang="ja-JP" altLang="en-US"/>
              <a:t>経験</a:t>
            </a:r>
            <a:r>
              <a:rPr lang="ja-JP" altLang="en-US" smtClean="0"/>
              <a:t>は「将棋」に活かせるか</a:t>
            </a:r>
            <a:r>
              <a:rPr lang="en-US" altLang="ja-JP" smtClean="0"/>
              <a:t/>
            </a:r>
            <a:br>
              <a:rPr lang="en-US" altLang="ja-JP" smtClean="0"/>
            </a:br>
            <a:r>
              <a:rPr lang="ja-JP" altLang="en-US" smtClean="0"/>
              <a:t>　といった類の話</a:t>
            </a:r>
            <a:endParaRPr kumimoji="1" lang="en-US" altLang="ja-JP" smtClean="0"/>
          </a:p>
          <a:p>
            <a:endParaRPr lang="en-US" altLang="ja-JP"/>
          </a:p>
          <a:p>
            <a:r>
              <a:rPr kumimoji="1" lang="ja-JP" altLang="en-US" sz="2400" smtClean="0"/>
              <a:t>本発表で行った実験：碁盤のトーラス性とサイズ変更の比較</a:t>
            </a:r>
            <a:endParaRPr kumimoji="1" lang="ja-JP" altLang="en-US" sz="2400"/>
          </a:p>
        </p:txBody>
      </p:sp>
    </p:spTree>
    <p:extLst>
      <p:ext uri="{BB962C8B-B14F-4D97-AF65-F5344CB8AC3E}">
        <p14:creationId xmlns:p14="http://schemas.microsoft.com/office/powerpoint/2010/main" val="3680063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今回用いた変形碁盤</a:t>
            </a:r>
            <a:endParaRPr kumimoji="1" lang="ja-JP" altLang="en-US"/>
          </a:p>
        </p:txBody>
      </p:sp>
      <p:grpSp>
        <p:nvGrpSpPr>
          <p:cNvPr id="4" name="グループ化 3"/>
          <p:cNvGrpSpPr/>
          <p:nvPr/>
        </p:nvGrpSpPr>
        <p:grpSpPr>
          <a:xfrm>
            <a:off x="850900" y="2400300"/>
            <a:ext cx="2032000" cy="2032000"/>
            <a:chOff x="1193800" y="2082800"/>
            <a:chExt cx="2032000" cy="2032000"/>
          </a:xfrm>
        </p:grpSpPr>
        <p:sp>
          <p:nvSpPr>
            <p:cNvPr id="5" name="正方形/長方形 4"/>
            <p:cNvSpPr/>
            <p:nvPr/>
          </p:nvSpPr>
          <p:spPr>
            <a:xfrm>
              <a:off x="119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44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19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44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9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44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70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70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70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955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209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955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209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955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209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46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46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46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19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44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19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44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19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44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70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70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70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1955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209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955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209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1955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2209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46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46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46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271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297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271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97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71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97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271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271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271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119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144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119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44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1955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2209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170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70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246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297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297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297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1955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2209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246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271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271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97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297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9" name="テキスト ボックス 68"/>
          <p:cNvSpPr txBox="1"/>
          <p:nvPr/>
        </p:nvSpPr>
        <p:spPr>
          <a:xfrm>
            <a:off x="1422400" y="4501634"/>
            <a:ext cx="990600" cy="369332"/>
          </a:xfrm>
          <a:prstGeom prst="rect">
            <a:avLst/>
          </a:prstGeom>
          <a:noFill/>
        </p:spPr>
        <p:txBody>
          <a:bodyPr wrap="square" rtlCol="0">
            <a:spAutoFit/>
          </a:bodyPr>
          <a:lstStyle/>
          <a:p>
            <a:r>
              <a:rPr kumimoji="1" lang="ja-JP" altLang="en-US" smtClean="0"/>
              <a:t>９路盤</a:t>
            </a:r>
            <a:endParaRPr kumimoji="1" lang="ja-JP" altLang="en-US"/>
          </a:p>
        </p:txBody>
      </p:sp>
      <p:grpSp>
        <p:nvGrpSpPr>
          <p:cNvPr id="70" name="グループ化 69"/>
          <p:cNvGrpSpPr/>
          <p:nvPr/>
        </p:nvGrpSpPr>
        <p:grpSpPr>
          <a:xfrm>
            <a:off x="3505200" y="2400300"/>
            <a:ext cx="2032000" cy="2032000"/>
            <a:chOff x="1193800" y="2082800"/>
            <a:chExt cx="2032000" cy="2032000"/>
          </a:xfrm>
        </p:grpSpPr>
        <p:sp>
          <p:nvSpPr>
            <p:cNvPr id="71" name="正方形/長方形 70"/>
            <p:cNvSpPr/>
            <p:nvPr/>
          </p:nvSpPr>
          <p:spPr>
            <a:xfrm>
              <a:off x="119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144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119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144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119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144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170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170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170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1955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2209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1955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2209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1955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209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246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246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246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119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144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p:cNvSpPr/>
            <p:nvPr/>
          </p:nvSpPr>
          <p:spPr>
            <a:xfrm>
              <a:off x="119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144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正方形/長方形 92"/>
            <p:cNvSpPr/>
            <p:nvPr/>
          </p:nvSpPr>
          <p:spPr>
            <a:xfrm>
              <a:off x="119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144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正方形/長方形 94"/>
            <p:cNvSpPr/>
            <p:nvPr/>
          </p:nvSpPr>
          <p:spPr>
            <a:xfrm>
              <a:off x="170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170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170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p:cNvSpPr/>
            <p:nvPr/>
          </p:nvSpPr>
          <p:spPr>
            <a:xfrm>
              <a:off x="1955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p:cNvSpPr/>
            <p:nvPr/>
          </p:nvSpPr>
          <p:spPr>
            <a:xfrm>
              <a:off x="2209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1955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p:nvSpPr>
          <p:spPr>
            <a:xfrm>
              <a:off x="2209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1955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p:cNvSpPr/>
            <p:nvPr/>
          </p:nvSpPr>
          <p:spPr>
            <a:xfrm>
              <a:off x="2209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246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246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p:cNvSpPr/>
            <p:nvPr/>
          </p:nvSpPr>
          <p:spPr>
            <a:xfrm>
              <a:off x="246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271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正方形/長方形 107"/>
            <p:cNvSpPr/>
            <p:nvPr/>
          </p:nvSpPr>
          <p:spPr>
            <a:xfrm>
              <a:off x="297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271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p:nvSpPr>
          <p:spPr>
            <a:xfrm>
              <a:off x="297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p:nvSpPr>
          <p:spPr>
            <a:xfrm>
              <a:off x="271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p:nvSpPr>
          <p:spPr>
            <a:xfrm>
              <a:off x="297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271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271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271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正方形/長方形 115"/>
            <p:cNvSpPr/>
            <p:nvPr/>
          </p:nvSpPr>
          <p:spPr>
            <a:xfrm>
              <a:off x="119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144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119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144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正方形/長方形 119"/>
            <p:cNvSpPr/>
            <p:nvPr/>
          </p:nvSpPr>
          <p:spPr>
            <a:xfrm>
              <a:off x="1955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正方形/長方形 120"/>
            <p:cNvSpPr/>
            <p:nvPr/>
          </p:nvSpPr>
          <p:spPr>
            <a:xfrm>
              <a:off x="2209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p:cNvSpPr/>
            <p:nvPr/>
          </p:nvSpPr>
          <p:spPr>
            <a:xfrm>
              <a:off x="170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正方形/長方形 122"/>
            <p:cNvSpPr/>
            <p:nvPr/>
          </p:nvSpPr>
          <p:spPr>
            <a:xfrm>
              <a:off x="170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正方形/長方形 123"/>
            <p:cNvSpPr/>
            <p:nvPr/>
          </p:nvSpPr>
          <p:spPr>
            <a:xfrm>
              <a:off x="246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297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正方形/長方形 125"/>
            <p:cNvSpPr/>
            <p:nvPr/>
          </p:nvSpPr>
          <p:spPr>
            <a:xfrm>
              <a:off x="297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p:nvSpPr>
          <p:spPr>
            <a:xfrm>
              <a:off x="297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1955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正方形/長方形 128"/>
            <p:cNvSpPr/>
            <p:nvPr/>
          </p:nvSpPr>
          <p:spPr>
            <a:xfrm>
              <a:off x="2209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246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p:cNvSpPr/>
            <p:nvPr/>
          </p:nvSpPr>
          <p:spPr>
            <a:xfrm>
              <a:off x="271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271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正方形/長方形 132"/>
            <p:cNvSpPr/>
            <p:nvPr/>
          </p:nvSpPr>
          <p:spPr>
            <a:xfrm>
              <a:off x="297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297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5" name="テキスト ボックス 134"/>
          <p:cNvSpPr txBox="1"/>
          <p:nvPr/>
        </p:nvSpPr>
        <p:spPr>
          <a:xfrm>
            <a:off x="3909961" y="5061260"/>
            <a:ext cx="1371600" cy="369332"/>
          </a:xfrm>
          <a:prstGeom prst="rect">
            <a:avLst/>
          </a:prstGeom>
          <a:noFill/>
        </p:spPr>
        <p:txBody>
          <a:bodyPr wrap="square" rtlCol="0">
            <a:spAutoFit/>
          </a:bodyPr>
          <a:lstStyle/>
          <a:p>
            <a:r>
              <a:rPr kumimoji="1" lang="ja-JP" altLang="en-US" smtClean="0"/>
              <a:t>９路トーラス</a:t>
            </a:r>
            <a:endParaRPr kumimoji="1" lang="ja-JP" altLang="en-US"/>
          </a:p>
        </p:txBody>
      </p:sp>
      <p:sp>
        <p:nvSpPr>
          <p:cNvPr id="146" name="右矢印 145"/>
          <p:cNvSpPr/>
          <p:nvPr/>
        </p:nvSpPr>
        <p:spPr>
          <a:xfrm>
            <a:off x="5599471" y="3162300"/>
            <a:ext cx="383458" cy="5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右矢印 146"/>
          <p:cNvSpPr/>
          <p:nvPr/>
        </p:nvSpPr>
        <p:spPr>
          <a:xfrm flipH="1">
            <a:off x="3139358" y="3162300"/>
            <a:ext cx="303571" cy="5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右矢印 147"/>
          <p:cNvSpPr/>
          <p:nvPr/>
        </p:nvSpPr>
        <p:spPr>
          <a:xfrm rot="16200000" flipH="1">
            <a:off x="4318307" y="4483407"/>
            <a:ext cx="405786" cy="5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右矢印 148"/>
          <p:cNvSpPr/>
          <p:nvPr/>
        </p:nvSpPr>
        <p:spPr>
          <a:xfrm rot="16200000">
            <a:off x="4317212" y="1892299"/>
            <a:ext cx="382577" cy="5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6" name="グループ化 285"/>
          <p:cNvGrpSpPr/>
          <p:nvPr/>
        </p:nvGrpSpPr>
        <p:grpSpPr>
          <a:xfrm>
            <a:off x="6976398" y="3162300"/>
            <a:ext cx="1270000" cy="1270000"/>
            <a:chOff x="6657669" y="2400300"/>
            <a:chExt cx="1270000" cy="1270000"/>
          </a:xfrm>
        </p:grpSpPr>
        <p:sp>
          <p:nvSpPr>
            <p:cNvPr id="151" name="正方形/長方形 150"/>
            <p:cNvSpPr/>
            <p:nvPr/>
          </p:nvSpPr>
          <p:spPr>
            <a:xfrm>
              <a:off x="6657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正方形/長方形 151"/>
            <p:cNvSpPr/>
            <p:nvPr/>
          </p:nvSpPr>
          <p:spPr>
            <a:xfrm>
              <a:off x="6911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正方形/長方形 152"/>
            <p:cNvSpPr/>
            <p:nvPr/>
          </p:nvSpPr>
          <p:spPr>
            <a:xfrm>
              <a:off x="6657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6911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p:cNvSpPr/>
            <p:nvPr/>
          </p:nvSpPr>
          <p:spPr>
            <a:xfrm>
              <a:off x="6657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正方形/長方形 155"/>
            <p:cNvSpPr/>
            <p:nvPr/>
          </p:nvSpPr>
          <p:spPr>
            <a:xfrm>
              <a:off x="6911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p:cNvSpPr/>
            <p:nvPr/>
          </p:nvSpPr>
          <p:spPr>
            <a:xfrm>
              <a:off x="7165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正方形/長方形 157"/>
            <p:cNvSpPr/>
            <p:nvPr/>
          </p:nvSpPr>
          <p:spPr>
            <a:xfrm>
              <a:off x="7165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a:off x="7165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7419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正方形/長方形 160"/>
            <p:cNvSpPr/>
            <p:nvPr/>
          </p:nvSpPr>
          <p:spPr>
            <a:xfrm>
              <a:off x="7673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正方形/長方形 161"/>
            <p:cNvSpPr/>
            <p:nvPr/>
          </p:nvSpPr>
          <p:spPr>
            <a:xfrm>
              <a:off x="7419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正方形/長方形 162"/>
            <p:cNvSpPr/>
            <p:nvPr/>
          </p:nvSpPr>
          <p:spPr>
            <a:xfrm>
              <a:off x="7673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正方形/長方形 163"/>
            <p:cNvSpPr/>
            <p:nvPr/>
          </p:nvSpPr>
          <p:spPr>
            <a:xfrm>
              <a:off x="7419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正方形/長方形 164"/>
            <p:cNvSpPr/>
            <p:nvPr/>
          </p:nvSpPr>
          <p:spPr>
            <a:xfrm>
              <a:off x="7673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6657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正方形/長方形 169"/>
            <p:cNvSpPr/>
            <p:nvPr/>
          </p:nvSpPr>
          <p:spPr>
            <a:xfrm>
              <a:off x="6911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正方形/長方形 170"/>
            <p:cNvSpPr/>
            <p:nvPr/>
          </p:nvSpPr>
          <p:spPr>
            <a:xfrm>
              <a:off x="6657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正方形/長方形 171"/>
            <p:cNvSpPr/>
            <p:nvPr/>
          </p:nvSpPr>
          <p:spPr>
            <a:xfrm>
              <a:off x="6911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正方形/長方形 174"/>
            <p:cNvSpPr/>
            <p:nvPr/>
          </p:nvSpPr>
          <p:spPr>
            <a:xfrm>
              <a:off x="7165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7165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p:cNvSpPr/>
            <p:nvPr/>
          </p:nvSpPr>
          <p:spPr>
            <a:xfrm>
              <a:off x="7419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正方形/長方形 178"/>
            <p:cNvSpPr/>
            <p:nvPr/>
          </p:nvSpPr>
          <p:spPr>
            <a:xfrm>
              <a:off x="7673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正方形/長方形 179"/>
            <p:cNvSpPr/>
            <p:nvPr/>
          </p:nvSpPr>
          <p:spPr>
            <a:xfrm>
              <a:off x="7419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正方形/長方形 180"/>
            <p:cNvSpPr/>
            <p:nvPr/>
          </p:nvSpPr>
          <p:spPr>
            <a:xfrm>
              <a:off x="7673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5" name="テキスト ボックス 214"/>
          <p:cNvSpPr txBox="1"/>
          <p:nvPr/>
        </p:nvSpPr>
        <p:spPr>
          <a:xfrm>
            <a:off x="7229169" y="4501634"/>
            <a:ext cx="990600" cy="369332"/>
          </a:xfrm>
          <a:prstGeom prst="rect">
            <a:avLst/>
          </a:prstGeom>
          <a:noFill/>
        </p:spPr>
        <p:txBody>
          <a:bodyPr wrap="square" rtlCol="0">
            <a:spAutoFit/>
          </a:bodyPr>
          <a:lstStyle/>
          <a:p>
            <a:r>
              <a:rPr kumimoji="1" lang="ja-JP" altLang="en-US" smtClean="0"/>
              <a:t>６路盤</a:t>
            </a:r>
            <a:endParaRPr kumimoji="1" lang="ja-JP" altLang="en-US"/>
          </a:p>
        </p:txBody>
      </p:sp>
      <p:sp>
        <p:nvSpPr>
          <p:cNvPr id="281" name="テキスト ボックス 280"/>
          <p:cNvSpPr txBox="1"/>
          <p:nvPr/>
        </p:nvSpPr>
        <p:spPr>
          <a:xfrm>
            <a:off x="9716730" y="5061260"/>
            <a:ext cx="1371600" cy="369332"/>
          </a:xfrm>
          <a:prstGeom prst="rect">
            <a:avLst/>
          </a:prstGeom>
          <a:noFill/>
        </p:spPr>
        <p:txBody>
          <a:bodyPr wrap="square" rtlCol="0">
            <a:spAutoFit/>
          </a:bodyPr>
          <a:lstStyle/>
          <a:p>
            <a:r>
              <a:rPr kumimoji="1" lang="ja-JP" altLang="en-US" smtClean="0"/>
              <a:t>６路トーラス</a:t>
            </a:r>
            <a:endParaRPr kumimoji="1" lang="ja-JP" altLang="en-US"/>
          </a:p>
        </p:txBody>
      </p:sp>
      <p:sp>
        <p:nvSpPr>
          <p:cNvPr id="282" name="右矢印 281"/>
          <p:cNvSpPr/>
          <p:nvPr/>
        </p:nvSpPr>
        <p:spPr>
          <a:xfrm>
            <a:off x="11019916" y="3543300"/>
            <a:ext cx="383458" cy="5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右矢印 282"/>
          <p:cNvSpPr/>
          <p:nvPr/>
        </p:nvSpPr>
        <p:spPr>
          <a:xfrm flipH="1">
            <a:off x="9191935" y="3543300"/>
            <a:ext cx="303571" cy="5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右矢印 283"/>
          <p:cNvSpPr/>
          <p:nvPr/>
        </p:nvSpPr>
        <p:spPr>
          <a:xfrm rot="16200000" flipH="1">
            <a:off x="10125076" y="4483407"/>
            <a:ext cx="405786" cy="5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5" name="右矢印 284"/>
          <p:cNvSpPr/>
          <p:nvPr/>
        </p:nvSpPr>
        <p:spPr>
          <a:xfrm rot="16200000">
            <a:off x="10136681" y="2681351"/>
            <a:ext cx="382577" cy="5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7" name="グループ化 286"/>
          <p:cNvGrpSpPr/>
          <p:nvPr/>
        </p:nvGrpSpPr>
        <p:grpSpPr>
          <a:xfrm>
            <a:off x="9680269" y="3162300"/>
            <a:ext cx="1270000" cy="1270000"/>
            <a:chOff x="6657669" y="2400300"/>
            <a:chExt cx="1270000" cy="1270000"/>
          </a:xfrm>
        </p:grpSpPr>
        <p:sp>
          <p:nvSpPr>
            <p:cNvPr id="288" name="正方形/長方形 287"/>
            <p:cNvSpPr/>
            <p:nvPr/>
          </p:nvSpPr>
          <p:spPr>
            <a:xfrm>
              <a:off x="6657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9" name="正方形/長方形 288"/>
            <p:cNvSpPr/>
            <p:nvPr/>
          </p:nvSpPr>
          <p:spPr>
            <a:xfrm>
              <a:off x="6911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0" name="正方形/長方形 289"/>
            <p:cNvSpPr/>
            <p:nvPr/>
          </p:nvSpPr>
          <p:spPr>
            <a:xfrm>
              <a:off x="6657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1" name="正方形/長方形 290"/>
            <p:cNvSpPr/>
            <p:nvPr/>
          </p:nvSpPr>
          <p:spPr>
            <a:xfrm>
              <a:off x="6911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2" name="正方形/長方形 291"/>
            <p:cNvSpPr/>
            <p:nvPr/>
          </p:nvSpPr>
          <p:spPr>
            <a:xfrm>
              <a:off x="6657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3" name="正方形/長方形 292"/>
            <p:cNvSpPr/>
            <p:nvPr/>
          </p:nvSpPr>
          <p:spPr>
            <a:xfrm>
              <a:off x="6911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4" name="正方形/長方形 293"/>
            <p:cNvSpPr/>
            <p:nvPr/>
          </p:nvSpPr>
          <p:spPr>
            <a:xfrm>
              <a:off x="7165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5" name="正方形/長方形 294"/>
            <p:cNvSpPr/>
            <p:nvPr/>
          </p:nvSpPr>
          <p:spPr>
            <a:xfrm>
              <a:off x="7165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正方形/長方形 295"/>
            <p:cNvSpPr/>
            <p:nvPr/>
          </p:nvSpPr>
          <p:spPr>
            <a:xfrm>
              <a:off x="7165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7" name="正方形/長方形 296"/>
            <p:cNvSpPr/>
            <p:nvPr/>
          </p:nvSpPr>
          <p:spPr>
            <a:xfrm>
              <a:off x="7419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8" name="正方形/長方形 297"/>
            <p:cNvSpPr/>
            <p:nvPr/>
          </p:nvSpPr>
          <p:spPr>
            <a:xfrm>
              <a:off x="7673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9" name="正方形/長方形 298"/>
            <p:cNvSpPr/>
            <p:nvPr/>
          </p:nvSpPr>
          <p:spPr>
            <a:xfrm>
              <a:off x="7419669" y="2654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0" name="正方形/長方形 299"/>
            <p:cNvSpPr/>
            <p:nvPr/>
          </p:nvSpPr>
          <p:spPr>
            <a:xfrm>
              <a:off x="7673669" y="2400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1" name="正方形/長方形 300"/>
            <p:cNvSpPr/>
            <p:nvPr/>
          </p:nvSpPr>
          <p:spPr>
            <a:xfrm>
              <a:off x="7419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2" name="正方形/長方形 301"/>
            <p:cNvSpPr/>
            <p:nvPr/>
          </p:nvSpPr>
          <p:spPr>
            <a:xfrm>
              <a:off x="7673669" y="2908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3" name="正方形/長方形 302"/>
            <p:cNvSpPr/>
            <p:nvPr/>
          </p:nvSpPr>
          <p:spPr>
            <a:xfrm>
              <a:off x="6657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4" name="正方形/長方形 303"/>
            <p:cNvSpPr/>
            <p:nvPr/>
          </p:nvSpPr>
          <p:spPr>
            <a:xfrm>
              <a:off x="6911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5" name="正方形/長方形 304"/>
            <p:cNvSpPr/>
            <p:nvPr/>
          </p:nvSpPr>
          <p:spPr>
            <a:xfrm>
              <a:off x="6657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6" name="正方形/長方形 305"/>
            <p:cNvSpPr/>
            <p:nvPr/>
          </p:nvSpPr>
          <p:spPr>
            <a:xfrm>
              <a:off x="6911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7" name="正方形/長方形 306"/>
            <p:cNvSpPr/>
            <p:nvPr/>
          </p:nvSpPr>
          <p:spPr>
            <a:xfrm>
              <a:off x="7165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8" name="正方形/長方形 307"/>
            <p:cNvSpPr/>
            <p:nvPr/>
          </p:nvSpPr>
          <p:spPr>
            <a:xfrm>
              <a:off x="7165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9" name="正方形/長方形 308"/>
            <p:cNvSpPr/>
            <p:nvPr/>
          </p:nvSpPr>
          <p:spPr>
            <a:xfrm>
              <a:off x="7419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0" name="正方形/長方形 309"/>
            <p:cNvSpPr/>
            <p:nvPr/>
          </p:nvSpPr>
          <p:spPr>
            <a:xfrm>
              <a:off x="7673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1" name="正方形/長方形 310"/>
            <p:cNvSpPr/>
            <p:nvPr/>
          </p:nvSpPr>
          <p:spPr>
            <a:xfrm>
              <a:off x="7419669" y="3416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2" name="正方形/長方形 311"/>
            <p:cNvSpPr/>
            <p:nvPr/>
          </p:nvSpPr>
          <p:spPr>
            <a:xfrm>
              <a:off x="7673669" y="3162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3233074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各</a:t>
            </a:r>
            <a:r>
              <a:rPr lang="ja-JP" altLang="en-US"/>
              <a:t>碁盤</a:t>
            </a:r>
            <a:r>
              <a:rPr lang="ja-JP" altLang="en-US" smtClean="0"/>
              <a:t>の特徴量</a:t>
            </a:r>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940585308"/>
              </p:ext>
            </p:extLst>
          </p:nvPr>
        </p:nvGraphicFramePr>
        <p:xfrm>
          <a:off x="-1" y="2453310"/>
          <a:ext cx="12067840" cy="1463040"/>
        </p:xfrm>
        <a:graphic>
          <a:graphicData uri="http://schemas.openxmlformats.org/drawingml/2006/table">
            <a:tbl>
              <a:tblPr>
                <a:tableStyleId>{5C22544A-7EE6-4342-B048-85BDC9FD1C3A}</a:tableStyleId>
              </a:tblPr>
              <a:tblGrid>
                <a:gridCol w="911225"/>
                <a:gridCol w="377518"/>
                <a:gridCol w="377518"/>
                <a:gridCol w="377518"/>
                <a:gridCol w="377518"/>
                <a:gridCol w="377518"/>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gridCol w="370761"/>
              </a:tblGrid>
              <a:tr h="189297">
                <a:tc>
                  <a:txBody>
                    <a:bodyPr/>
                    <a:lstStyle/>
                    <a:p>
                      <a:pPr algn="l" fontAlgn="ctr"/>
                      <a:r>
                        <a:rPr lang="ja-JP" altLang="en-US" sz="2400" u="none" strike="noStrike" smtClean="0">
                          <a:effectLst/>
                        </a:rPr>
                        <a:t>９路盤</a:t>
                      </a:r>
                      <a:endParaRPr lang="en-US"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64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52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75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48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64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59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72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51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64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64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50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46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66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29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54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37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36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55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400" u="none" strike="noStrike">
                          <a:effectLst/>
                        </a:rPr>
                        <a:t>41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189297">
                <a:tc>
                  <a:txBody>
                    <a:bodyPr/>
                    <a:lstStyle/>
                    <a:p>
                      <a:pPr algn="l" fontAlgn="ctr"/>
                      <a:r>
                        <a:rPr lang="ja-JP" altLang="en-US" sz="2400" u="none" strike="noStrike" smtClean="0">
                          <a:effectLst/>
                        </a:rPr>
                        <a:t>９路Ｔ</a:t>
                      </a:r>
                      <a:endParaRPr lang="en-US"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47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80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80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46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80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69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66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64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82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71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65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83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2400" u="none" strike="noStrike">
                          <a:effectLst/>
                        </a:rPr>
                        <a:t>70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r>
              <a:tr h="189297">
                <a:tc>
                  <a:txBody>
                    <a:bodyPr/>
                    <a:lstStyle/>
                    <a:p>
                      <a:pPr algn="l" fontAlgn="ctr"/>
                      <a:r>
                        <a:rPr lang="ja-JP" altLang="en-US" sz="2400" u="none" strike="noStrike" smtClean="0">
                          <a:effectLst/>
                        </a:rPr>
                        <a:t>６路盤</a:t>
                      </a:r>
                      <a:endParaRPr lang="en-US"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55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36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48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73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42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64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71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47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58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59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59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41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29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43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61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2400" u="none" strike="noStrike">
                          <a:effectLst/>
                        </a:rPr>
                        <a:t>30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r>
              <a:tr h="189297">
                <a:tc>
                  <a:txBody>
                    <a:bodyPr/>
                    <a:lstStyle/>
                    <a:p>
                      <a:pPr algn="l" fontAlgn="ctr"/>
                      <a:r>
                        <a:rPr lang="ja-JP" altLang="en-US" sz="2400" u="none" strike="noStrike" smtClean="0">
                          <a:effectLst/>
                        </a:rPr>
                        <a:t>６路Ｔ</a:t>
                      </a:r>
                      <a:endParaRPr lang="en-US"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77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76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55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56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78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57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62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72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81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59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58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80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2400" u="none" strike="noStrike">
                          <a:effectLst/>
                        </a:rPr>
                        <a:t>60 </a:t>
                      </a:r>
                      <a:endParaRPr lang="en-US" altLang="ja-JP" sz="2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6" name="テキスト ボックス 5"/>
          <p:cNvSpPr txBox="1"/>
          <p:nvPr/>
        </p:nvSpPr>
        <p:spPr>
          <a:xfrm>
            <a:off x="4329284" y="2083978"/>
            <a:ext cx="3594389" cy="369332"/>
          </a:xfrm>
          <a:prstGeom prst="rect">
            <a:avLst/>
          </a:prstGeom>
          <a:noFill/>
        </p:spPr>
        <p:txBody>
          <a:bodyPr wrap="square" rtlCol="0">
            <a:spAutoFit/>
          </a:bodyPr>
          <a:lstStyle/>
          <a:p>
            <a:r>
              <a:rPr lang="ja-JP" altLang="ja-JP"/>
              <a:t>各</a:t>
            </a:r>
            <a:r>
              <a:rPr lang="ja-JP" altLang="en-US"/>
              <a:t>プレイヤー</a:t>
            </a:r>
            <a:r>
              <a:rPr lang="ja-JP" altLang="ja-JP"/>
              <a:t>の先手</a:t>
            </a:r>
            <a:r>
              <a:rPr lang="ja-JP" altLang="ja-JP" smtClean="0"/>
              <a:t>勝率</a:t>
            </a:r>
            <a:r>
              <a:rPr lang="ja-JP" altLang="en-US" smtClean="0"/>
              <a:t>（％）</a:t>
            </a:r>
            <a:endParaRPr lang="ja-JP" altLang="ja-JP"/>
          </a:p>
        </p:txBody>
      </p:sp>
      <p:graphicFrame>
        <p:nvGraphicFramePr>
          <p:cNvPr id="7" name="表 6"/>
          <p:cNvGraphicFramePr>
            <a:graphicFrameLocks noGrp="1"/>
          </p:cNvGraphicFramePr>
          <p:nvPr>
            <p:extLst>
              <p:ext uri="{D42A27DB-BD31-4B8C-83A1-F6EECF244321}">
                <p14:modId xmlns:p14="http://schemas.microsoft.com/office/powerpoint/2010/main" val="1742925189"/>
              </p:ext>
            </p:extLst>
          </p:nvPr>
        </p:nvGraphicFramePr>
        <p:xfrm>
          <a:off x="0" y="4673794"/>
          <a:ext cx="12067839" cy="1461536"/>
        </p:xfrm>
        <a:graphic>
          <a:graphicData uri="http://schemas.openxmlformats.org/drawingml/2006/table">
            <a:tbl>
              <a:tblPr>
                <a:tableStyleId>{5C22544A-7EE6-4342-B048-85BDC9FD1C3A}</a:tableStyleId>
              </a:tblPr>
              <a:tblGrid>
                <a:gridCol w="662577"/>
                <a:gridCol w="341679"/>
                <a:gridCol w="341679"/>
                <a:gridCol w="409784"/>
                <a:gridCol w="341679"/>
                <a:gridCol w="341679"/>
                <a:gridCol w="409784"/>
                <a:gridCol w="409784"/>
                <a:gridCol w="341679"/>
                <a:gridCol w="283060"/>
                <a:gridCol w="283060"/>
                <a:gridCol w="409784"/>
                <a:gridCol w="409784"/>
                <a:gridCol w="341679"/>
                <a:gridCol w="409784"/>
                <a:gridCol w="341679"/>
                <a:gridCol w="341679"/>
                <a:gridCol w="341679"/>
                <a:gridCol w="409784"/>
                <a:gridCol w="341679"/>
                <a:gridCol w="341679"/>
                <a:gridCol w="409784"/>
                <a:gridCol w="438691"/>
                <a:gridCol w="438691"/>
                <a:gridCol w="438691"/>
                <a:gridCol w="438691"/>
                <a:gridCol w="365782"/>
                <a:gridCol w="438691"/>
                <a:gridCol w="438691"/>
                <a:gridCol w="365782"/>
                <a:gridCol w="438691"/>
              </a:tblGrid>
              <a:tr h="365384">
                <a:tc>
                  <a:txBody>
                    <a:bodyPr/>
                    <a:lstStyle/>
                    <a:p>
                      <a:pPr algn="l" fontAlgn="ctr"/>
                      <a:r>
                        <a:rPr lang="ja-JP" altLang="en-US" sz="1800" u="none" strike="noStrike" smtClean="0">
                          <a:effectLst/>
                        </a:rPr>
                        <a:t>９路盤</a:t>
                      </a:r>
                      <a:endParaRPr lang="en-US" altLang="ja-JP" sz="1800" b="0" i="0" u="none" strike="noStrike">
                        <a:solidFill>
                          <a:srgbClr val="000000"/>
                        </a:solidFill>
                        <a:effectLst/>
                        <a:latin typeface="ＭＳ Ｐゴシック" panose="020B0600070205080204" pitchFamily="50" charset="-128"/>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18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-40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40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-43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19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33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-41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18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-16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-31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-61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-43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-37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1800" u="none" strike="noStrike">
                          <a:effectLst/>
                        </a:rPr>
                        <a:t>-40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365384">
                <a:tc>
                  <a:txBody>
                    <a:bodyPr/>
                    <a:lstStyle/>
                    <a:p>
                      <a:pPr algn="l" fontAlgn="ctr"/>
                      <a:r>
                        <a:rPr lang="ja-JP" altLang="en-US" sz="1800" u="none" strike="noStrike" smtClean="0">
                          <a:effectLst/>
                        </a:rPr>
                        <a:t>９路Ｔ</a:t>
                      </a:r>
                      <a:endParaRPr lang="en-US" altLang="ja-JP" sz="1800" b="0" i="0" u="none" strike="noStrike">
                        <a:solidFill>
                          <a:srgbClr val="000000"/>
                        </a:solidFill>
                        <a:effectLst/>
                        <a:latin typeface="ＭＳ Ｐゴシック" panose="020B0600070205080204" pitchFamily="50" charset="-128"/>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-6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-25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-6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-13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-37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-10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12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8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38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16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22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38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c>
                  <a:txBody>
                    <a:bodyPr/>
                    <a:lstStyle/>
                    <a:p>
                      <a:pPr algn="r" fontAlgn="ctr"/>
                      <a:r>
                        <a:rPr lang="en-US" altLang="ja-JP" sz="1800" u="none" strike="noStrike">
                          <a:effectLst/>
                        </a:rPr>
                        <a:t>10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9E20"/>
                    </a:solidFill>
                  </a:tcPr>
                </a:tc>
              </a:tr>
              <a:tr h="3653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u="none" strike="noStrike" smtClean="0">
                          <a:effectLst/>
                        </a:rPr>
                        <a:t>６路盤</a:t>
                      </a:r>
                      <a:endParaRPr lang="en-US" altLang="ja-JP" sz="1800" b="0" i="0" u="none" strike="noStrike" smtClean="0">
                        <a:solidFill>
                          <a:srgbClr val="000000"/>
                        </a:solidFill>
                        <a:effectLst/>
                        <a:latin typeface="ＭＳ Ｐゴシック" panose="020B0600070205080204" pitchFamily="50" charset="-128"/>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26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-42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-39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34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-47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14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30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17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-41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-11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-39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-9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-55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-27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-8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r" fontAlgn="ctr"/>
                      <a:r>
                        <a:rPr lang="en-US" altLang="ja-JP" sz="1800" u="none" strike="noStrike">
                          <a:effectLst/>
                        </a:rPr>
                        <a:t>-52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r>
              <a:tr h="3653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u="none" strike="noStrike" smtClean="0">
                          <a:effectLst/>
                        </a:rPr>
                        <a:t>６路Ｔ</a:t>
                      </a:r>
                      <a:endParaRPr lang="en-US" altLang="ja-JP" sz="1800" b="0" i="0" u="none" strike="noStrike" smtClean="0">
                        <a:solidFill>
                          <a:srgbClr val="000000"/>
                        </a:solidFill>
                        <a:effectLst/>
                        <a:latin typeface="ＭＳ Ｐゴシック" panose="020B0600070205080204" pitchFamily="50" charset="-128"/>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-15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9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-2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10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-6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-21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11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-3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-4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7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15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31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31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a:effectLst/>
                        </a:rPr>
                        <a:t>-5 </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8" name="テキスト ボックス 7"/>
          <p:cNvSpPr txBox="1"/>
          <p:nvPr/>
        </p:nvSpPr>
        <p:spPr>
          <a:xfrm>
            <a:off x="4128987" y="4304462"/>
            <a:ext cx="4587310" cy="369332"/>
          </a:xfrm>
          <a:prstGeom prst="rect">
            <a:avLst/>
          </a:prstGeom>
          <a:noFill/>
        </p:spPr>
        <p:txBody>
          <a:bodyPr wrap="square" rtlCol="0">
            <a:spAutoFit/>
          </a:bodyPr>
          <a:lstStyle/>
          <a:p>
            <a:r>
              <a:rPr lang="ja-JP" altLang="ja-JP"/>
              <a:t>各写像の</a:t>
            </a:r>
            <a:r>
              <a:rPr lang="en-US" altLang="ja-JP"/>
              <a:t>(</a:t>
            </a:r>
            <a:r>
              <a:rPr lang="ja-JP" altLang="ja-JP"/>
              <a:t>先手</a:t>
            </a:r>
            <a:r>
              <a:rPr lang="ja-JP" altLang="ja-JP" smtClean="0"/>
              <a:t>勝率</a:t>
            </a:r>
            <a:r>
              <a:rPr lang="ja-JP" altLang="en-US" smtClean="0"/>
              <a:t>ー</a:t>
            </a:r>
            <a:r>
              <a:rPr lang="ja-JP" altLang="ja-JP" smtClean="0"/>
              <a:t>後手</a:t>
            </a:r>
            <a:r>
              <a:rPr lang="ja-JP" altLang="ja-JP"/>
              <a:t>敗北率</a:t>
            </a:r>
            <a:r>
              <a:rPr lang="ja-JP" altLang="ja-JP" smtClean="0"/>
              <a:t>）</a:t>
            </a:r>
            <a:r>
              <a:rPr lang="ja-JP" altLang="en-US" smtClean="0"/>
              <a:t>（％）</a:t>
            </a:r>
            <a:endParaRPr lang="ja-JP" altLang="ja-JP"/>
          </a:p>
        </p:txBody>
      </p:sp>
    </p:spTree>
    <p:extLst>
      <p:ext uri="{BB962C8B-B14F-4D97-AF65-F5344CB8AC3E}">
        <p14:creationId xmlns:p14="http://schemas.microsoft.com/office/powerpoint/2010/main" val="1610767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413957796"/>
              </p:ext>
            </p:extLst>
          </p:nvPr>
        </p:nvGraphicFramePr>
        <p:xfrm>
          <a:off x="943897" y="265471"/>
          <a:ext cx="10486103" cy="5781368"/>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p:cNvSpPr txBox="1"/>
          <p:nvPr/>
        </p:nvSpPr>
        <p:spPr>
          <a:xfrm>
            <a:off x="641554" y="4762484"/>
            <a:ext cx="914400" cy="369332"/>
          </a:xfrm>
          <a:prstGeom prst="rect">
            <a:avLst/>
          </a:prstGeom>
          <a:solidFill>
            <a:schemeClr val="bg2">
              <a:lumMod val="90000"/>
            </a:schemeClr>
          </a:solidFill>
        </p:spPr>
        <p:txBody>
          <a:bodyPr wrap="square" rtlCol="0">
            <a:spAutoFit/>
          </a:bodyPr>
          <a:lstStyle/>
          <a:p>
            <a:r>
              <a:rPr kumimoji="1" lang="en-US" altLang="ja-JP" smtClean="0"/>
              <a:t>9</a:t>
            </a:r>
            <a:r>
              <a:rPr kumimoji="1" lang="ja-JP" altLang="en-US" smtClean="0"/>
              <a:t>路盤</a:t>
            </a:r>
            <a:endParaRPr kumimoji="1" lang="en-US" altLang="ja-JP" smtClean="0"/>
          </a:p>
        </p:txBody>
      </p:sp>
      <p:sp>
        <p:nvSpPr>
          <p:cNvPr id="4" name="テキスト ボックス 3"/>
          <p:cNvSpPr txBox="1"/>
          <p:nvPr/>
        </p:nvSpPr>
        <p:spPr>
          <a:xfrm>
            <a:off x="641554" y="2971489"/>
            <a:ext cx="914400" cy="369332"/>
          </a:xfrm>
          <a:prstGeom prst="rect">
            <a:avLst/>
          </a:prstGeom>
          <a:solidFill>
            <a:schemeClr val="tx2">
              <a:lumMod val="40000"/>
              <a:lumOff val="60000"/>
            </a:schemeClr>
          </a:solidFill>
        </p:spPr>
        <p:txBody>
          <a:bodyPr wrap="square" rtlCol="0">
            <a:spAutoFit/>
          </a:bodyPr>
          <a:lstStyle/>
          <a:p>
            <a:r>
              <a:rPr kumimoji="1" lang="en-US" altLang="ja-JP" smtClean="0"/>
              <a:t>6</a:t>
            </a:r>
            <a:r>
              <a:rPr kumimoji="1" lang="ja-JP" altLang="en-US" smtClean="0"/>
              <a:t>路盤</a:t>
            </a:r>
            <a:endParaRPr kumimoji="1" lang="en-US" altLang="ja-JP" smtClean="0"/>
          </a:p>
        </p:txBody>
      </p:sp>
      <p:sp>
        <p:nvSpPr>
          <p:cNvPr id="5" name="テキスト ボックス 12"/>
          <p:cNvSpPr txBox="1"/>
          <p:nvPr/>
        </p:nvSpPr>
        <p:spPr>
          <a:xfrm>
            <a:off x="247457" y="3866986"/>
            <a:ext cx="1308497" cy="369332"/>
          </a:xfrm>
          <a:prstGeom prst="rect">
            <a:avLst/>
          </a:prstGeom>
          <a:solidFill>
            <a:schemeClr val="accent1">
              <a:lumMod val="60000"/>
              <a:lumOff val="40000"/>
            </a:schemeClr>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a:t>9</a:t>
            </a:r>
            <a:r>
              <a:rPr kumimoji="1" lang="ja-JP" altLang="en-US" sz="1800" smtClean="0"/>
              <a:t>路トーラス</a:t>
            </a:r>
            <a:endParaRPr kumimoji="1" lang="en-US" altLang="ja-JP" sz="1800" smtClean="0"/>
          </a:p>
        </p:txBody>
      </p:sp>
      <p:sp>
        <p:nvSpPr>
          <p:cNvPr id="6" name="テキスト ボックス 5"/>
          <p:cNvSpPr txBox="1"/>
          <p:nvPr/>
        </p:nvSpPr>
        <p:spPr>
          <a:xfrm>
            <a:off x="238026" y="1871800"/>
            <a:ext cx="1317928" cy="369332"/>
          </a:xfrm>
          <a:prstGeom prst="rect">
            <a:avLst/>
          </a:prstGeom>
          <a:solidFill>
            <a:srgbClr val="FFFF00"/>
          </a:solidFill>
        </p:spPr>
        <p:txBody>
          <a:bodyPr wrap="square" rtlCol="0">
            <a:spAutoFit/>
          </a:bodyPr>
          <a:lstStyle/>
          <a:p>
            <a:r>
              <a:rPr kumimoji="1" lang="en-US" altLang="ja-JP" smtClean="0"/>
              <a:t>6</a:t>
            </a:r>
            <a:r>
              <a:rPr kumimoji="1" lang="ja-JP" altLang="en-US" smtClean="0"/>
              <a:t>路トーラス</a:t>
            </a:r>
            <a:endParaRPr kumimoji="1" lang="en-US" altLang="ja-JP" smtClean="0"/>
          </a:p>
        </p:txBody>
      </p:sp>
    </p:spTree>
    <p:extLst>
      <p:ext uri="{BB962C8B-B14F-4D97-AF65-F5344CB8AC3E}">
        <p14:creationId xmlns:p14="http://schemas.microsoft.com/office/powerpoint/2010/main" val="1316459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711629149"/>
              </p:ext>
            </p:extLst>
          </p:nvPr>
        </p:nvGraphicFramePr>
        <p:xfrm>
          <a:off x="431800" y="190500"/>
          <a:ext cx="11417300" cy="58928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直線矢印コネクタ 3"/>
          <p:cNvCxnSpPr/>
          <p:nvPr/>
        </p:nvCxnSpPr>
        <p:spPr>
          <a:xfrm flipH="1">
            <a:off x="1209368" y="1283110"/>
            <a:ext cx="309716" cy="6194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H="1">
            <a:off x="2718619" y="1283110"/>
            <a:ext cx="378542" cy="1376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2004142" y="3736258"/>
            <a:ext cx="429342" cy="997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1519084" y="3263387"/>
            <a:ext cx="242529" cy="10873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304413" y="913778"/>
            <a:ext cx="914400" cy="369332"/>
          </a:xfrm>
          <a:prstGeom prst="rect">
            <a:avLst/>
          </a:prstGeom>
          <a:noFill/>
        </p:spPr>
        <p:txBody>
          <a:bodyPr wrap="square" rtlCol="0">
            <a:spAutoFit/>
          </a:bodyPr>
          <a:lstStyle/>
          <a:p>
            <a:r>
              <a:rPr kumimoji="1" lang="en-US" altLang="ja-JP" smtClean="0"/>
              <a:t>6</a:t>
            </a:r>
            <a:r>
              <a:rPr kumimoji="1" lang="ja-JP" altLang="en-US" smtClean="0"/>
              <a:t>路盤</a:t>
            </a:r>
            <a:endParaRPr kumimoji="1" lang="en-US" altLang="ja-JP" smtClean="0"/>
          </a:p>
        </p:txBody>
      </p:sp>
      <p:sp>
        <p:nvSpPr>
          <p:cNvPr id="14" name="テキスト ボックス 13"/>
          <p:cNvSpPr txBox="1"/>
          <p:nvPr/>
        </p:nvSpPr>
        <p:spPr>
          <a:xfrm>
            <a:off x="3030793" y="809917"/>
            <a:ext cx="914400" cy="369332"/>
          </a:xfrm>
          <a:prstGeom prst="rect">
            <a:avLst/>
          </a:prstGeom>
          <a:noFill/>
        </p:spPr>
        <p:txBody>
          <a:bodyPr wrap="square" rtlCol="0">
            <a:spAutoFit/>
          </a:bodyPr>
          <a:lstStyle/>
          <a:p>
            <a:r>
              <a:rPr kumimoji="1" lang="en-US" altLang="ja-JP" smtClean="0"/>
              <a:t>9</a:t>
            </a:r>
            <a:r>
              <a:rPr kumimoji="1" lang="ja-JP" altLang="en-US" smtClean="0"/>
              <a:t>路盤</a:t>
            </a:r>
            <a:endParaRPr kumimoji="1" lang="en-US" altLang="ja-JP" smtClean="0"/>
          </a:p>
        </p:txBody>
      </p:sp>
      <p:sp>
        <p:nvSpPr>
          <p:cNvPr id="16" name="テキスト ボックス 15"/>
          <p:cNvSpPr txBox="1"/>
          <p:nvPr/>
        </p:nvSpPr>
        <p:spPr>
          <a:xfrm>
            <a:off x="1976284" y="4743442"/>
            <a:ext cx="1578078" cy="369332"/>
          </a:xfrm>
          <a:prstGeom prst="rect">
            <a:avLst/>
          </a:prstGeom>
          <a:noFill/>
        </p:spPr>
        <p:txBody>
          <a:bodyPr wrap="square" rtlCol="0">
            <a:spAutoFit/>
          </a:bodyPr>
          <a:lstStyle/>
          <a:p>
            <a:r>
              <a:rPr kumimoji="1" lang="en-US" altLang="ja-JP" smtClean="0"/>
              <a:t>6</a:t>
            </a:r>
            <a:r>
              <a:rPr kumimoji="1" lang="ja-JP" altLang="en-US" smtClean="0"/>
              <a:t>路盤トーラス</a:t>
            </a:r>
            <a:endParaRPr kumimoji="1" lang="en-US" altLang="ja-JP" smtClean="0"/>
          </a:p>
        </p:txBody>
      </p:sp>
    </p:spTree>
    <p:extLst>
      <p:ext uri="{BB962C8B-B14F-4D97-AF65-F5344CB8AC3E}">
        <p14:creationId xmlns:p14="http://schemas.microsoft.com/office/powerpoint/2010/main" val="24317606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67392374"/>
              </p:ext>
            </p:extLst>
          </p:nvPr>
        </p:nvGraphicFramePr>
        <p:xfrm>
          <a:off x="431800" y="190500"/>
          <a:ext cx="11417300" cy="58928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直線矢印コネクタ 3"/>
          <p:cNvCxnSpPr/>
          <p:nvPr/>
        </p:nvCxnSpPr>
        <p:spPr>
          <a:xfrm flipH="1">
            <a:off x="1209368" y="1283110"/>
            <a:ext cx="309716" cy="6194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H="1">
            <a:off x="2718619" y="1283110"/>
            <a:ext cx="378542" cy="13765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H="1" flipV="1">
            <a:off x="2004142" y="3736258"/>
            <a:ext cx="429342" cy="997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1519084" y="3263387"/>
            <a:ext cx="242529" cy="10873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304413" y="913778"/>
            <a:ext cx="914400" cy="369332"/>
          </a:xfrm>
          <a:prstGeom prst="rect">
            <a:avLst/>
          </a:prstGeom>
          <a:noFill/>
        </p:spPr>
        <p:txBody>
          <a:bodyPr wrap="square" rtlCol="0">
            <a:spAutoFit/>
          </a:bodyPr>
          <a:lstStyle/>
          <a:p>
            <a:r>
              <a:rPr kumimoji="1" lang="en-US" altLang="ja-JP" smtClean="0"/>
              <a:t>6</a:t>
            </a:r>
            <a:r>
              <a:rPr kumimoji="1" lang="ja-JP" altLang="en-US" smtClean="0"/>
              <a:t>路盤</a:t>
            </a:r>
            <a:endParaRPr kumimoji="1" lang="en-US" altLang="ja-JP" smtClean="0"/>
          </a:p>
        </p:txBody>
      </p:sp>
      <p:sp>
        <p:nvSpPr>
          <p:cNvPr id="14" name="テキスト ボックス 13"/>
          <p:cNvSpPr txBox="1"/>
          <p:nvPr/>
        </p:nvSpPr>
        <p:spPr>
          <a:xfrm>
            <a:off x="3030793" y="809917"/>
            <a:ext cx="914400" cy="369332"/>
          </a:xfrm>
          <a:prstGeom prst="rect">
            <a:avLst/>
          </a:prstGeom>
          <a:noFill/>
        </p:spPr>
        <p:txBody>
          <a:bodyPr wrap="square" rtlCol="0">
            <a:spAutoFit/>
          </a:bodyPr>
          <a:lstStyle/>
          <a:p>
            <a:r>
              <a:rPr kumimoji="1" lang="en-US" altLang="ja-JP" smtClean="0"/>
              <a:t>9</a:t>
            </a:r>
            <a:r>
              <a:rPr kumimoji="1" lang="ja-JP" altLang="en-US" smtClean="0"/>
              <a:t>路盤</a:t>
            </a:r>
            <a:endParaRPr kumimoji="1" lang="en-US" altLang="ja-JP" smtClean="0"/>
          </a:p>
        </p:txBody>
      </p:sp>
      <p:sp>
        <p:nvSpPr>
          <p:cNvPr id="16" name="テキスト ボックス 15"/>
          <p:cNvSpPr txBox="1"/>
          <p:nvPr/>
        </p:nvSpPr>
        <p:spPr>
          <a:xfrm>
            <a:off x="1976284" y="4743442"/>
            <a:ext cx="1578078" cy="369332"/>
          </a:xfrm>
          <a:prstGeom prst="rect">
            <a:avLst/>
          </a:prstGeom>
          <a:noFill/>
        </p:spPr>
        <p:txBody>
          <a:bodyPr wrap="square" rtlCol="0">
            <a:spAutoFit/>
          </a:bodyPr>
          <a:lstStyle/>
          <a:p>
            <a:r>
              <a:rPr kumimoji="1" lang="en-US" altLang="ja-JP" smtClean="0"/>
              <a:t>6</a:t>
            </a:r>
            <a:r>
              <a:rPr kumimoji="1" lang="ja-JP" altLang="en-US" smtClean="0"/>
              <a:t>路盤トーラス</a:t>
            </a:r>
            <a:endParaRPr kumimoji="1" lang="en-US" altLang="ja-JP" smtClean="0"/>
          </a:p>
        </p:txBody>
      </p:sp>
      <p:sp>
        <p:nvSpPr>
          <p:cNvPr id="3" name="ドーナツ 2"/>
          <p:cNvSpPr/>
          <p:nvPr/>
        </p:nvSpPr>
        <p:spPr>
          <a:xfrm>
            <a:off x="5669730" y="1422400"/>
            <a:ext cx="1803400" cy="1980687"/>
          </a:xfrm>
          <a:prstGeom prst="donut">
            <a:avLst>
              <a:gd name="adj" fmla="val 7777"/>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テキスト ボックス 4"/>
          <p:cNvSpPr txBox="1"/>
          <p:nvPr/>
        </p:nvSpPr>
        <p:spPr>
          <a:xfrm>
            <a:off x="5905500" y="913778"/>
            <a:ext cx="1567630" cy="369332"/>
          </a:xfrm>
          <a:prstGeom prst="rect">
            <a:avLst/>
          </a:prstGeom>
          <a:noFill/>
        </p:spPr>
        <p:txBody>
          <a:bodyPr wrap="square" rtlCol="0">
            <a:spAutoFit/>
          </a:bodyPr>
          <a:lstStyle/>
          <a:p>
            <a:r>
              <a:rPr kumimoji="1" lang="ja-JP" altLang="en-US" smtClean="0"/>
              <a:t>正方盤で強い</a:t>
            </a:r>
            <a:endParaRPr kumimoji="1" lang="ja-JP" altLang="en-US"/>
          </a:p>
        </p:txBody>
      </p:sp>
      <p:sp>
        <p:nvSpPr>
          <p:cNvPr id="12" name="テキスト ボックス 11"/>
          <p:cNvSpPr txBox="1"/>
          <p:nvPr/>
        </p:nvSpPr>
        <p:spPr>
          <a:xfrm>
            <a:off x="9835842" y="440585"/>
            <a:ext cx="1781175" cy="369332"/>
          </a:xfrm>
          <a:prstGeom prst="rect">
            <a:avLst/>
          </a:prstGeom>
          <a:noFill/>
        </p:spPr>
        <p:txBody>
          <a:bodyPr wrap="square" rtlCol="0">
            <a:spAutoFit/>
          </a:bodyPr>
          <a:lstStyle/>
          <a:p>
            <a:r>
              <a:rPr kumimoji="1" lang="ja-JP" altLang="en-US" smtClean="0"/>
              <a:t>トーラスで強い</a:t>
            </a:r>
            <a:endParaRPr kumimoji="1" lang="ja-JP" altLang="en-US"/>
          </a:p>
        </p:txBody>
      </p:sp>
      <p:sp>
        <p:nvSpPr>
          <p:cNvPr id="15" name="ドーナツ 14"/>
          <p:cNvSpPr/>
          <p:nvPr/>
        </p:nvSpPr>
        <p:spPr>
          <a:xfrm>
            <a:off x="9433437" y="809917"/>
            <a:ext cx="2415662" cy="2809583"/>
          </a:xfrm>
          <a:prstGeom prst="donut">
            <a:avLst>
              <a:gd name="adj" fmla="val 7777"/>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ドーナツ 16"/>
          <p:cNvSpPr/>
          <p:nvPr/>
        </p:nvSpPr>
        <p:spPr>
          <a:xfrm>
            <a:off x="8097889" y="2313959"/>
            <a:ext cx="1803400" cy="1898855"/>
          </a:xfrm>
          <a:prstGeom prst="donut">
            <a:avLst>
              <a:gd name="adj" fmla="val 7777"/>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テキスト ボックス 17"/>
          <p:cNvSpPr txBox="1"/>
          <p:nvPr/>
        </p:nvSpPr>
        <p:spPr>
          <a:xfrm>
            <a:off x="7581900" y="4295877"/>
            <a:ext cx="2112604" cy="369332"/>
          </a:xfrm>
          <a:prstGeom prst="rect">
            <a:avLst/>
          </a:prstGeom>
          <a:noFill/>
        </p:spPr>
        <p:txBody>
          <a:bodyPr wrap="square" rtlCol="0">
            <a:spAutoFit/>
          </a:bodyPr>
          <a:lstStyle/>
          <a:p>
            <a:r>
              <a:rPr lang="ja-JP" altLang="en-US" smtClean="0"/>
              <a:t>別観点で打つタイプ</a:t>
            </a:r>
            <a:endParaRPr kumimoji="1" lang="ja-JP" altLang="en-US"/>
          </a:p>
        </p:txBody>
      </p:sp>
    </p:spTree>
    <p:extLst>
      <p:ext uri="{BB962C8B-B14F-4D97-AF65-F5344CB8AC3E}">
        <p14:creationId xmlns:p14="http://schemas.microsoft.com/office/powerpoint/2010/main" val="930963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結果</a:t>
            </a:r>
            <a:endParaRPr kumimoji="1" lang="ja-JP" altLang="en-US"/>
          </a:p>
        </p:txBody>
      </p:sp>
      <p:sp>
        <p:nvSpPr>
          <p:cNvPr id="3" name="コンテンツ プレースホルダー 2"/>
          <p:cNvSpPr>
            <a:spLocks noGrp="1"/>
          </p:cNvSpPr>
          <p:nvPr>
            <p:ph idx="1"/>
          </p:nvPr>
        </p:nvSpPr>
        <p:spPr>
          <a:xfrm>
            <a:off x="1097280" y="1845734"/>
            <a:ext cx="10058400" cy="1443566"/>
          </a:xfrm>
        </p:spPr>
        <p:txBody>
          <a:bodyPr/>
          <a:lstStyle/>
          <a:p>
            <a:pPr>
              <a:buFont typeface="Wingdings" panose="05000000000000000000" pitchFamily="2" charset="2"/>
              <a:buChar char="l"/>
            </a:pPr>
            <a:r>
              <a:rPr kumimoji="1" lang="ja-JP" altLang="en-US" smtClean="0"/>
              <a:t>ほとんどのプレイヤーが、</a:t>
            </a:r>
            <a:r>
              <a:rPr kumimoji="1" lang="en-US" altLang="ja-JP" smtClean="0"/>
              <a:t/>
            </a:r>
            <a:br>
              <a:rPr kumimoji="1" lang="en-US" altLang="ja-JP" smtClean="0"/>
            </a:br>
            <a:r>
              <a:rPr kumimoji="1" lang="ja-JP" altLang="en-US" smtClean="0"/>
              <a:t>　「６路盤、９路盤」⇔「６路トーラス、９路トーラス」間で大きく成績が異なる。</a:t>
            </a:r>
            <a:endParaRPr kumimoji="1" lang="en-US" altLang="ja-JP" smtClean="0"/>
          </a:p>
          <a:p>
            <a:pPr>
              <a:buFont typeface="Wingdings" panose="05000000000000000000" pitchFamily="2" charset="2"/>
              <a:buChar char="l"/>
            </a:pPr>
            <a:r>
              <a:rPr kumimoji="1" lang="ja-JP" altLang="en-US" smtClean="0"/>
              <a:t>９路盤での成績が良いものを選出した</a:t>
            </a:r>
            <a:r>
              <a:rPr kumimoji="1" lang="en-US" altLang="ja-JP" smtClean="0"/>
              <a:t>30</a:t>
            </a:r>
            <a:r>
              <a:rPr kumimoji="1" lang="ja-JP" altLang="en-US" smtClean="0"/>
              <a:t>プレイヤーだが、９路盤での勝率も結構違う</a:t>
            </a:r>
            <a:r>
              <a:rPr lang="ja-JP" altLang="en-US" smtClean="0"/>
              <a:t>。相性？</a:t>
            </a:r>
            <a:endParaRPr kumimoji="1" lang="en-US" altLang="ja-JP" smtClean="0"/>
          </a:p>
        </p:txBody>
      </p:sp>
      <p:sp>
        <p:nvSpPr>
          <p:cNvPr id="4" name="テキスト ボックス 3"/>
          <p:cNvSpPr txBox="1"/>
          <p:nvPr/>
        </p:nvSpPr>
        <p:spPr>
          <a:xfrm>
            <a:off x="970280" y="3289300"/>
            <a:ext cx="9621520" cy="954107"/>
          </a:xfrm>
          <a:prstGeom prst="rect">
            <a:avLst/>
          </a:prstGeom>
          <a:noFill/>
        </p:spPr>
        <p:txBody>
          <a:bodyPr wrap="square" rtlCol="0">
            <a:spAutoFit/>
          </a:bodyPr>
          <a:lstStyle/>
          <a:p>
            <a:r>
              <a:rPr kumimoji="1" lang="ja-JP" altLang="en-US" sz="2800" smtClean="0"/>
              <a:t>追加実験：</a:t>
            </a:r>
            <a:r>
              <a:rPr kumimoji="1" lang="en-US" altLang="ja-JP" sz="2800" smtClean="0"/>
              <a:t>19</a:t>
            </a:r>
            <a:r>
              <a:rPr kumimoji="1" lang="ja-JP" altLang="en-US" sz="2800" smtClean="0"/>
              <a:t>路盤くらい大きくなったら、隅からの影響が減って</a:t>
            </a:r>
            <a:endParaRPr kumimoji="1" lang="en-US" altLang="ja-JP" sz="2800" smtClean="0"/>
          </a:p>
          <a:p>
            <a:r>
              <a:rPr lang="ja-JP" altLang="en-US" sz="2800"/>
              <a:t>　</a:t>
            </a:r>
            <a:r>
              <a:rPr lang="ja-JP" altLang="en-US" sz="2800" smtClean="0"/>
              <a:t>　　　　　</a:t>
            </a:r>
            <a:r>
              <a:rPr kumimoji="1" lang="ja-JP" altLang="en-US" sz="2800" smtClean="0"/>
              <a:t>　トーラスっぽくなるのではないか？</a:t>
            </a:r>
            <a:endParaRPr kumimoji="1" lang="ja-JP" altLang="en-US" sz="2800"/>
          </a:p>
        </p:txBody>
      </p:sp>
      <p:grpSp>
        <p:nvGrpSpPr>
          <p:cNvPr id="265" name="グループ化 264"/>
          <p:cNvGrpSpPr/>
          <p:nvPr/>
        </p:nvGrpSpPr>
        <p:grpSpPr>
          <a:xfrm>
            <a:off x="1600200" y="4438054"/>
            <a:ext cx="1706880" cy="1706880"/>
            <a:chOff x="406400" y="3987800"/>
            <a:chExt cx="1706880" cy="1706880"/>
          </a:xfrm>
        </p:grpSpPr>
        <p:grpSp>
          <p:nvGrpSpPr>
            <p:cNvPr id="5" name="グループ化 4"/>
            <p:cNvGrpSpPr/>
            <p:nvPr/>
          </p:nvGrpSpPr>
          <p:grpSpPr>
            <a:xfrm>
              <a:off x="406400" y="3987800"/>
              <a:ext cx="853440" cy="853440"/>
              <a:chOff x="1193800" y="2082800"/>
              <a:chExt cx="2032000" cy="2032000"/>
            </a:xfrm>
          </p:grpSpPr>
          <p:sp>
            <p:nvSpPr>
              <p:cNvPr id="6" name="正方形/長方形 5"/>
              <p:cNvSpPr/>
              <p:nvPr/>
            </p:nvSpPr>
            <p:spPr>
              <a:xfrm>
                <a:off x="119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44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19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44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9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44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70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70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70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955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209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955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209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955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209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46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46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246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19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44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19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44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19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44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70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70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170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955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209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955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209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1955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209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46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46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246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271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297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71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97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71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297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271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271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271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119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144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19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144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955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2209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70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170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246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297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297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297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1955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2209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246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271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71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297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297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0" name="グループ化 69"/>
            <p:cNvGrpSpPr/>
            <p:nvPr/>
          </p:nvGrpSpPr>
          <p:grpSpPr>
            <a:xfrm>
              <a:off x="1259840" y="3987800"/>
              <a:ext cx="853440" cy="853440"/>
              <a:chOff x="1193800" y="2082800"/>
              <a:chExt cx="2032000" cy="2032000"/>
            </a:xfrm>
          </p:grpSpPr>
          <p:sp>
            <p:nvSpPr>
              <p:cNvPr id="71" name="正方形/長方形 70"/>
              <p:cNvSpPr/>
              <p:nvPr/>
            </p:nvSpPr>
            <p:spPr>
              <a:xfrm>
                <a:off x="119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144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119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144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119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144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170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170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170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1955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2209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1955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2209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1955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209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246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246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246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119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144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p:cNvSpPr/>
              <p:nvPr/>
            </p:nvSpPr>
            <p:spPr>
              <a:xfrm>
                <a:off x="119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144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正方形/長方形 92"/>
              <p:cNvSpPr/>
              <p:nvPr/>
            </p:nvSpPr>
            <p:spPr>
              <a:xfrm>
                <a:off x="119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144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正方形/長方形 94"/>
              <p:cNvSpPr/>
              <p:nvPr/>
            </p:nvSpPr>
            <p:spPr>
              <a:xfrm>
                <a:off x="170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170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170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p:cNvSpPr/>
              <p:nvPr/>
            </p:nvSpPr>
            <p:spPr>
              <a:xfrm>
                <a:off x="1955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p:cNvSpPr/>
              <p:nvPr/>
            </p:nvSpPr>
            <p:spPr>
              <a:xfrm>
                <a:off x="2209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1955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p:nvSpPr>
            <p:spPr>
              <a:xfrm>
                <a:off x="2209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1955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p:cNvSpPr/>
              <p:nvPr/>
            </p:nvSpPr>
            <p:spPr>
              <a:xfrm>
                <a:off x="2209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246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p:nvSpPr>
            <p:spPr>
              <a:xfrm>
                <a:off x="246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p:cNvSpPr/>
              <p:nvPr/>
            </p:nvSpPr>
            <p:spPr>
              <a:xfrm>
                <a:off x="246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271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正方形/長方形 107"/>
              <p:cNvSpPr/>
              <p:nvPr/>
            </p:nvSpPr>
            <p:spPr>
              <a:xfrm>
                <a:off x="297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271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p:nvSpPr>
            <p:spPr>
              <a:xfrm>
                <a:off x="297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p:nvSpPr>
            <p:spPr>
              <a:xfrm>
                <a:off x="271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p:nvSpPr>
            <p:spPr>
              <a:xfrm>
                <a:off x="297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271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271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271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正方形/長方形 115"/>
              <p:cNvSpPr/>
              <p:nvPr/>
            </p:nvSpPr>
            <p:spPr>
              <a:xfrm>
                <a:off x="119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144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119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144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正方形/長方形 119"/>
              <p:cNvSpPr/>
              <p:nvPr/>
            </p:nvSpPr>
            <p:spPr>
              <a:xfrm>
                <a:off x="1955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正方形/長方形 120"/>
              <p:cNvSpPr/>
              <p:nvPr/>
            </p:nvSpPr>
            <p:spPr>
              <a:xfrm>
                <a:off x="2209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p:cNvSpPr/>
              <p:nvPr/>
            </p:nvSpPr>
            <p:spPr>
              <a:xfrm>
                <a:off x="170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正方形/長方形 122"/>
              <p:cNvSpPr/>
              <p:nvPr/>
            </p:nvSpPr>
            <p:spPr>
              <a:xfrm>
                <a:off x="170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正方形/長方形 123"/>
              <p:cNvSpPr/>
              <p:nvPr/>
            </p:nvSpPr>
            <p:spPr>
              <a:xfrm>
                <a:off x="246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297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正方形/長方形 125"/>
              <p:cNvSpPr/>
              <p:nvPr/>
            </p:nvSpPr>
            <p:spPr>
              <a:xfrm>
                <a:off x="297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p:nvSpPr>
            <p:spPr>
              <a:xfrm>
                <a:off x="297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1955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正方形/長方形 128"/>
              <p:cNvSpPr/>
              <p:nvPr/>
            </p:nvSpPr>
            <p:spPr>
              <a:xfrm>
                <a:off x="2209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246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正方形/長方形 130"/>
              <p:cNvSpPr/>
              <p:nvPr/>
            </p:nvSpPr>
            <p:spPr>
              <a:xfrm>
                <a:off x="271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271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正方形/長方形 132"/>
              <p:cNvSpPr/>
              <p:nvPr/>
            </p:nvSpPr>
            <p:spPr>
              <a:xfrm>
                <a:off x="297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297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5" name="グループ化 134"/>
            <p:cNvGrpSpPr/>
            <p:nvPr/>
          </p:nvGrpSpPr>
          <p:grpSpPr>
            <a:xfrm>
              <a:off x="406400" y="4841240"/>
              <a:ext cx="853440" cy="853440"/>
              <a:chOff x="1193800" y="2082800"/>
              <a:chExt cx="2032000" cy="2032000"/>
            </a:xfrm>
          </p:grpSpPr>
          <p:sp>
            <p:nvSpPr>
              <p:cNvPr id="136" name="正方形/長方形 135"/>
              <p:cNvSpPr/>
              <p:nvPr/>
            </p:nvSpPr>
            <p:spPr>
              <a:xfrm>
                <a:off x="119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正方形/長方形 136"/>
              <p:cNvSpPr/>
              <p:nvPr/>
            </p:nvSpPr>
            <p:spPr>
              <a:xfrm>
                <a:off x="144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正方形/長方形 137"/>
              <p:cNvSpPr/>
              <p:nvPr/>
            </p:nvSpPr>
            <p:spPr>
              <a:xfrm>
                <a:off x="119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正方形/長方形 138"/>
              <p:cNvSpPr/>
              <p:nvPr/>
            </p:nvSpPr>
            <p:spPr>
              <a:xfrm>
                <a:off x="144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p:cNvSpPr/>
              <p:nvPr/>
            </p:nvSpPr>
            <p:spPr>
              <a:xfrm>
                <a:off x="119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p:cNvSpPr/>
              <p:nvPr/>
            </p:nvSpPr>
            <p:spPr>
              <a:xfrm>
                <a:off x="144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a:off x="170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正方形/長方形 142"/>
              <p:cNvSpPr/>
              <p:nvPr/>
            </p:nvSpPr>
            <p:spPr>
              <a:xfrm>
                <a:off x="170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正方形/長方形 143"/>
              <p:cNvSpPr/>
              <p:nvPr/>
            </p:nvSpPr>
            <p:spPr>
              <a:xfrm>
                <a:off x="170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p:cNvSpPr/>
              <p:nvPr/>
            </p:nvSpPr>
            <p:spPr>
              <a:xfrm>
                <a:off x="1955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正方形/長方形 145"/>
              <p:cNvSpPr/>
              <p:nvPr/>
            </p:nvSpPr>
            <p:spPr>
              <a:xfrm>
                <a:off x="2209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955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正方形/長方形 147"/>
              <p:cNvSpPr/>
              <p:nvPr/>
            </p:nvSpPr>
            <p:spPr>
              <a:xfrm>
                <a:off x="2209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正方形/長方形 148"/>
              <p:cNvSpPr/>
              <p:nvPr/>
            </p:nvSpPr>
            <p:spPr>
              <a:xfrm>
                <a:off x="1955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正方形/長方形 149"/>
              <p:cNvSpPr/>
              <p:nvPr/>
            </p:nvSpPr>
            <p:spPr>
              <a:xfrm>
                <a:off x="2209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正方形/長方形 150"/>
              <p:cNvSpPr/>
              <p:nvPr/>
            </p:nvSpPr>
            <p:spPr>
              <a:xfrm>
                <a:off x="246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正方形/長方形 151"/>
              <p:cNvSpPr/>
              <p:nvPr/>
            </p:nvSpPr>
            <p:spPr>
              <a:xfrm>
                <a:off x="246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正方形/長方形 152"/>
              <p:cNvSpPr/>
              <p:nvPr/>
            </p:nvSpPr>
            <p:spPr>
              <a:xfrm>
                <a:off x="246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119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p:cNvSpPr/>
              <p:nvPr/>
            </p:nvSpPr>
            <p:spPr>
              <a:xfrm>
                <a:off x="144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正方形/長方形 155"/>
              <p:cNvSpPr/>
              <p:nvPr/>
            </p:nvSpPr>
            <p:spPr>
              <a:xfrm>
                <a:off x="119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p:cNvSpPr/>
              <p:nvPr/>
            </p:nvSpPr>
            <p:spPr>
              <a:xfrm>
                <a:off x="144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正方形/長方形 157"/>
              <p:cNvSpPr/>
              <p:nvPr/>
            </p:nvSpPr>
            <p:spPr>
              <a:xfrm>
                <a:off x="119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正方形/長方形 158"/>
              <p:cNvSpPr/>
              <p:nvPr/>
            </p:nvSpPr>
            <p:spPr>
              <a:xfrm>
                <a:off x="144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70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正方形/長方形 160"/>
              <p:cNvSpPr/>
              <p:nvPr/>
            </p:nvSpPr>
            <p:spPr>
              <a:xfrm>
                <a:off x="170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正方形/長方形 161"/>
              <p:cNvSpPr/>
              <p:nvPr/>
            </p:nvSpPr>
            <p:spPr>
              <a:xfrm>
                <a:off x="170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正方形/長方形 162"/>
              <p:cNvSpPr/>
              <p:nvPr/>
            </p:nvSpPr>
            <p:spPr>
              <a:xfrm>
                <a:off x="1955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正方形/長方形 163"/>
              <p:cNvSpPr/>
              <p:nvPr/>
            </p:nvSpPr>
            <p:spPr>
              <a:xfrm>
                <a:off x="2209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正方形/長方形 164"/>
              <p:cNvSpPr/>
              <p:nvPr/>
            </p:nvSpPr>
            <p:spPr>
              <a:xfrm>
                <a:off x="1955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正方形/長方形 165"/>
              <p:cNvSpPr/>
              <p:nvPr/>
            </p:nvSpPr>
            <p:spPr>
              <a:xfrm>
                <a:off x="2209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a:off x="1955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正方形/長方形 167"/>
              <p:cNvSpPr/>
              <p:nvPr/>
            </p:nvSpPr>
            <p:spPr>
              <a:xfrm>
                <a:off x="2209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246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正方形/長方形 169"/>
              <p:cNvSpPr/>
              <p:nvPr/>
            </p:nvSpPr>
            <p:spPr>
              <a:xfrm>
                <a:off x="246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正方形/長方形 170"/>
              <p:cNvSpPr/>
              <p:nvPr/>
            </p:nvSpPr>
            <p:spPr>
              <a:xfrm>
                <a:off x="246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正方形/長方形 171"/>
              <p:cNvSpPr/>
              <p:nvPr/>
            </p:nvSpPr>
            <p:spPr>
              <a:xfrm>
                <a:off x="271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正方形/長方形 172"/>
              <p:cNvSpPr/>
              <p:nvPr/>
            </p:nvSpPr>
            <p:spPr>
              <a:xfrm>
                <a:off x="297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正方形/長方形 173"/>
              <p:cNvSpPr/>
              <p:nvPr/>
            </p:nvSpPr>
            <p:spPr>
              <a:xfrm>
                <a:off x="271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正方形/長方形 174"/>
              <p:cNvSpPr/>
              <p:nvPr/>
            </p:nvSpPr>
            <p:spPr>
              <a:xfrm>
                <a:off x="297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271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正方形/長方形 176"/>
              <p:cNvSpPr/>
              <p:nvPr/>
            </p:nvSpPr>
            <p:spPr>
              <a:xfrm>
                <a:off x="297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p:cNvSpPr/>
              <p:nvPr/>
            </p:nvSpPr>
            <p:spPr>
              <a:xfrm>
                <a:off x="271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正方形/長方形 178"/>
              <p:cNvSpPr/>
              <p:nvPr/>
            </p:nvSpPr>
            <p:spPr>
              <a:xfrm>
                <a:off x="271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正方形/長方形 179"/>
              <p:cNvSpPr/>
              <p:nvPr/>
            </p:nvSpPr>
            <p:spPr>
              <a:xfrm>
                <a:off x="271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正方形/長方形 180"/>
              <p:cNvSpPr/>
              <p:nvPr/>
            </p:nvSpPr>
            <p:spPr>
              <a:xfrm>
                <a:off x="119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正方形/長方形 181"/>
              <p:cNvSpPr/>
              <p:nvPr/>
            </p:nvSpPr>
            <p:spPr>
              <a:xfrm>
                <a:off x="144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正方形/長方形 182"/>
              <p:cNvSpPr/>
              <p:nvPr/>
            </p:nvSpPr>
            <p:spPr>
              <a:xfrm>
                <a:off x="119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正方形/長方形 183"/>
              <p:cNvSpPr/>
              <p:nvPr/>
            </p:nvSpPr>
            <p:spPr>
              <a:xfrm>
                <a:off x="144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p:cNvSpPr/>
              <p:nvPr/>
            </p:nvSpPr>
            <p:spPr>
              <a:xfrm>
                <a:off x="1955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正方形/長方形 185"/>
              <p:cNvSpPr/>
              <p:nvPr/>
            </p:nvSpPr>
            <p:spPr>
              <a:xfrm>
                <a:off x="2209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正方形/長方形 186"/>
              <p:cNvSpPr/>
              <p:nvPr/>
            </p:nvSpPr>
            <p:spPr>
              <a:xfrm>
                <a:off x="170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正方形/長方形 187"/>
              <p:cNvSpPr/>
              <p:nvPr/>
            </p:nvSpPr>
            <p:spPr>
              <a:xfrm>
                <a:off x="170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正方形/長方形 188"/>
              <p:cNvSpPr/>
              <p:nvPr/>
            </p:nvSpPr>
            <p:spPr>
              <a:xfrm>
                <a:off x="246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正方形/長方形 189"/>
              <p:cNvSpPr/>
              <p:nvPr/>
            </p:nvSpPr>
            <p:spPr>
              <a:xfrm>
                <a:off x="297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正方形/長方形 190"/>
              <p:cNvSpPr/>
              <p:nvPr/>
            </p:nvSpPr>
            <p:spPr>
              <a:xfrm>
                <a:off x="297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正方形/長方形 191"/>
              <p:cNvSpPr/>
              <p:nvPr/>
            </p:nvSpPr>
            <p:spPr>
              <a:xfrm>
                <a:off x="297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正方形/長方形 192"/>
              <p:cNvSpPr/>
              <p:nvPr/>
            </p:nvSpPr>
            <p:spPr>
              <a:xfrm>
                <a:off x="1955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正方形/長方形 193"/>
              <p:cNvSpPr/>
              <p:nvPr/>
            </p:nvSpPr>
            <p:spPr>
              <a:xfrm>
                <a:off x="2209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正方形/長方形 194"/>
              <p:cNvSpPr/>
              <p:nvPr/>
            </p:nvSpPr>
            <p:spPr>
              <a:xfrm>
                <a:off x="246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正方形/長方形 195"/>
              <p:cNvSpPr/>
              <p:nvPr/>
            </p:nvSpPr>
            <p:spPr>
              <a:xfrm>
                <a:off x="271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正方形/長方形 196"/>
              <p:cNvSpPr/>
              <p:nvPr/>
            </p:nvSpPr>
            <p:spPr>
              <a:xfrm>
                <a:off x="271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正方形/長方形 197"/>
              <p:cNvSpPr/>
              <p:nvPr/>
            </p:nvSpPr>
            <p:spPr>
              <a:xfrm>
                <a:off x="297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正方形/長方形 198"/>
              <p:cNvSpPr/>
              <p:nvPr/>
            </p:nvSpPr>
            <p:spPr>
              <a:xfrm>
                <a:off x="297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0" name="グループ化 199"/>
            <p:cNvGrpSpPr/>
            <p:nvPr/>
          </p:nvGrpSpPr>
          <p:grpSpPr>
            <a:xfrm>
              <a:off x="1259840" y="4841240"/>
              <a:ext cx="853440" cy="853440"/>
              <a:chOff x="1193800" y="2082800"/>
              <a:chExt cx="2032000" cy="2032000"/>
            </a:xfrm>
          </p:grpSpPr>
          <p:sp>
            <p:nvSpPr>
              <p:cNvPr id="201" name="正方形/長方形 200"/>
              <p:cNvSpPr/>
              <p:nvPr/>
            </p:nvSpPr>
            <p:spPr>
              <a:xfrm>
                <a:off x="119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正方形/長方形 201"/>
              <p:cNvSpPr/>
              <p:nvPr/>
            </p:nvSpPr>
            <p:spPr>
              <a:xfrm>
                <a:off x="144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正方形/長方形 202"/>
              <p:cNvSpPr/>
              <p:nvPr/>
            </p:nvSpPr>
            <p:spPr>
              <a:xfrm>
                <a:off x="119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正方形/長方形 203"/>
              <p:cNvSpPr/>
              <p:nvPr/>
            </p:nvSpPr>
            <p:spPr>
              <a:xfrm>
                <a:off x="144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正方形/長方形 204"/>
              <p:cNvSpPr/>
              <p:nvPr/>
            </p:nvSpPr>
            <p:spPr>
              <a:xfrm>
                <a:off x="119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正方形/長方形 205"/>
              <p:cNvSpPr/>
              <p:nvPr/>
            </p:nvSpPr>
            <p:spPr>
              <a:xfrm>
                <a:off x="144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正方形/長方形 206"/>
              <p:cNvSpPr/>
              <p:nvPr/>
            </p:nvSpPr>
            <p:spPr>
              <a:xfrm>
                <a:off x="170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正方形/長方形 207"/>
              <p:cNvSpPr/>
              <p:nvPr/>
            </p:nvSpPr>
            <p:spPr>
              <a:xfrm>
                <a:off x="170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正方形/長方形 208"/>
              <p:cNvSpPr/>
              <p:nvPr/>
            </p:nvSpPr>
            <p:spPr>
              <a:xfrm>
                <a:off x="170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正方形/長方形 209"/>
              <p:cNvSpPr/>
              <p:nvPr/>
            </p:nvSpPr>
            <p:spPr>
              <a:xfrm>
                <a:off x="1955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正方形/長方形 210"/>
              <p:cNvSpPr/>
              <p:nvPr/>
            </p:nvSpPr>
            <p:spPr>
              <a:xfrm>
                <a:off x="2209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正方形/長方形 211"/>
              <p:cNvSpPr/>
              <p:nvPr/>
            </p:nvSpPr>
            <p:spPr>
              <a:xfrm>
                <a:off x="1955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正方形/長方形 212"/>
              <p:cNvSpPr/>
              <p:nvPr/>
            </p:nvSpPr>
            <p:spPr>
              <a:xfrm>
                <a:off x="2209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p:cNvSpPr/>
              <p:nvPr/>
            </p:nvSpPr>
            <p:spPr>
              <a:xfrm>
                <a:off x="1955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正方形/長方形 214"/>
              <p:cNvSpPr/>
              <p:nvPr/>
            </p:nvSpPr>
            <p:spPr>
              <a:xfrm>
                <a:off x="2209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p:cNvSpPr/>
              <p:nvPr/>
            </p:nvSpPr>
            <p:spPr>
              <a:xfrm>
                <a:off x="246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正方形/長方形 216"/>
              <p:cNvSpPr/>
              <p:nvPr/>
            </p:nvSpPr>
            <p:spPr>
              <a:xfrm>
                <a:off x="246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正方形/長方形 217"/>
              <p:cNvSpPr/>
              <p:nvPr/>
            </p:nvSpPr>
            <p:spPr>
              <a:xfrm>
                <a:off x="246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9" name="正方形/長方形 218"/>
              <p:cNvSpPr/>
              <p:nvPr/>
            </p:nvSpPr>
            <p:spPr>
              <a:xfrm>
                <a:off x="119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0" name="正方形/長方形 219"/>
              <p:cNvSpPr/>
              <p:nvPr/>
            </p:nvSpPr>
            <p:spPr>
              <a:xfrm>
                <a:off x="144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正方形/長方形 220"/>
              <p:cNvSpPr/>
              <p:nvPr/>
            </p:nvSpPr>
            <p:spPr>
              <a:xfrm>
                <a:off x="119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2" name="正方形/長方形 221"/>
              <p:cNvSpPr/>
              <p:nvPr/>
            </p:nvSpPr>
            <p:spPr>
              <a:xfrm>
                <a:off x="144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正方形/長方形 222"/>
              <p:cNvSpPr/>
              <p:nvPr/>
            </p:nvSpPr>
            <p:spPr>
              <a:xfrm>
                <a:off x="119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正方形/長方形 223"/>
              <p:cNvSpPr/>
              <p:nvPr/>
            </p:nvSpPr>
            <p:spPr>
              <a:xfrm>
                <a:off x="144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正方形/長方形 224"/>
              <p:cNvSpPr/>
              <p:nvPr/>
            </p:nvSpPr>
            <p:spPr>
              <a:xfrm>
                <a:off x="170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正方形/長方形 225"/>
              <p:cNvSpPr/>
              <p:nvPr/>
            </p:nvSpPr>
            <p:spPr>
              <a:xfrm>
                <a:off x="170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正方形/長方形 226"/>
              <p:cNvSpPr/>
              <p:nvPr/>
            </p:nvSpPr>
            <p:spPr>
              <a:xfrm>
                <a:off x="170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 name="正方形/長方形 227"/>
              <p:cNvSpPr/>
              <p:nvPr/>
            </p:nvSpPr>
            <p:spPr>
              <a:xfrm>
                <a:off x="1955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 name="正方形/長方形 228"/>
              <p:cNvSpPr/>
              <p:nvPr/>
            </p:nvSpPr>
            <p:spPr>
              <a:xfrm>
                <a:off x="2209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正方形/長方形 229"/>
              <p:cNvSpPr/>
              <p:nvPr/>
            </p:nvSpPr>
            <p:spPr>
              <a:xfrm>
                <a:off x="1955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正方形/長方形 230"/>
              <p:cNvSpPr/>
              <p:nvPr/>
            </p:nvSpPr>
            <p:spPr>
              <a:xfrm>
                <a:off x="2209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2" name="正方形/長方形 231"/>
              <p:cNvSpPr/>
              <p:nvPr/>
            </p:nvSpPr>
            <p:spPr>
              <a:xfrm>
                <a:off x="1955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3" name="正方形/長方形 232"/>
              <p:cNvSpPr/>
              <p:nvPr/>
            </p:nvSpPr>
            <p:spPr>
              <a:xfrm>
                <a:off x="2209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4" name="正方形/長方形 233"/>
              <p:cNvSpPr/>
              <p:nvPr/>
            </p:nvSpPr>
            <p:spPr>
              <a:xfrm>
                <a:off x="246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5" name="正方形/長方形 234"/>
              <p:cNvSpPr/>
              <p:nvPr/>
            </p:nvSpPr>
            <p:spPr>
              <a:xfrm>
                <a:off x="246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6" name="正方形/長方形 235"/>
              <p:cNvSpPr/>
              <p:nvPr/>
            </p:nvSpPr>
            <p:spPr>
              <a:xfrm>
                <a:off x="246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正方形/長方形 236"/>
              <p:cNvSpPr/>
              <p:nvPr/>
            </p:nvSpPr>
            <p:spPr>
              <a:xfrm>
                <a:off x="271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正方形/長方形 237"/>
              <p:cNvSpPr/>
              <p:nvPr/>
            </p:nvSpPr>
            <p:spPr>
              <a:xfrm>
                <a:off x="297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9" name="正方形/長方形 238"/>
              <p:cNvSpPr/>
              <p:nvPr/>
            </p:nvSpPr>
            <p:spPr>
              <a:xfrm>
                <a:off x="271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0" name="正方形/長方形 239"/>
              <p:cNvSpPr/>
              <p:nvPr/>
            </p:nvSpPr>
            <p:spPr>
              <a:xfrm>
                <a:off x="297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1" name="正方形/長方形 240"/>
              <p:cNvSpPr/>
              <p:nvPr/>
            </p:nvSpPr>
            <p:spPr>
              <a:xfrm>
                <a:off x="271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2" name="正方形/長方形 241"/>
              <p:cNvSpPr/>
              <p:nvPr/>
            </p:nvSpPr>
            <p:spPr>
              <a:xfrm>
                <a:off x="297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3" name="正方形/長方形 242"/>
              <p:cNvSpPr/>
              <p:nvPr/>
            </p:nvSpPr>
            <p:spPr>
              <a:xfrm>
                <a:off x="271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4" name="正方形/長方形 243"/>
              <p:cNvSpPr/>
              <p:nvPr/>
            </p:nvSpPr>
            <p:spPr>
              <a:xfrm>
                <a:off x="271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5" name="正方形/長方形 244"/>
              <p:cNvSpPr/>
              <p:nvPr/>
            </p:nvSpPr>
            <p:spPr>
              <a:xfrm>
                <a:off x="271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6" name="正方形/長方形 245"/>
              <p:cNvSpPr/>
              <p:nvPr/>
            </p:nvSpPr>
            <p:spPr>
              <a:xfrm>
                <a:off x="119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7" name="正方形/長方形 246"/>
              <p:cNvSpPr/>
              <p:nvPr/>
            </p:nvSpPr>
            <p:spPr>
              <a:xfrm>
                <a:off x="144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正方形/長方形 247"/>
              <p:cNvSpPr/>
              <p:nvPr/>
            </p:nvSpPr>
            <p:spPr>
              <a:xfrm>
                <a:off x="119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9" name="正方形/長方形 248"/>
              <p:cNvSpPr/>
              <p:nvPr/>
            </p:nvSpPr>
            <p:spPr>
              <a:xfrm>
                <a:off x="144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正方形/長方形 249"/>
              <p:cNvSpPr/>
              <p:nvPr/>
            </p:nvSpPr>
            <p:spPr>
              <a:xfrm>
                <a:off x="1955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1" name="正方形/長方形 250"/>
              <p:cNvSpPr/>
              <p:nvPr/>
            </p:nvSpPr>
            <p:spPr>
              <a:xfrm>
                <a:off x="2209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2" name="正方形/長方形 251"/>
              <p:cNvSpPr/>
              <p:nvPr/>
            </p:nvSpPr>
            <p:spPr>
              <a:xfrm>
                <a:off x="170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3" name="正方形/長方形 252"/>
              <p:cNvSpPr/>
              <p:nvPr/>
            </p:nvSpPr>
            <p:spPr>
              <a:xfrm>
                <a:off x="170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4" name="正方形/長方形 253"/>
              <p:cNvSpPr/>
              <p:nvPr/>
            </p:nvSpPr>
            <p:spPr>
              <a:xfrm>
                <a:off x="246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正方形/長方形 254"/>
              <p:cNvSpPr/>
              <p:nvPr/>
            </p:nvSpPr>
            <p:spPr>
              <a:xfrm>
                <a:off x="297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6" name="正方形/長方形 255"/>
              <p:cNvSpPr/>
              <p:nvPr/>
            </p:nvSpPr>
            <p:spPr>
              <a:xfrm>
                <a:off x="297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7" name="正方形/長方形 256"/>
              <p:cNvSpPr/>
              <p:nvPr/>
            </p:nvSpPr>
            <p:spPr>
              <a:xfrm>
                <a:off x="297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8" name="正方形/長方形 257"/>
              <p:cNvSpPr/>
              <p:nvPr/>
            </p:nvSpPr>
            <p:spPr>
              <a:xfrm>
                <a:off x="1955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9" name="正方形/長方形 258"/>
              <p:cNvSpPr/>
              <p:nvPr/>
            </p:nvSpPr>
            <p:spPr>
              <a:xfrm>
                <a:off x="2209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0" name="正方形/長方形 259"/>
              <p:cNvSpPr/>
              <p:nvPr/>
            </p:nvSpPr>
            <p:spPr>
              <a:xfrm>
                <a:off x="246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正方形/長方形 260"/>
              <p:cNvSpPr/>
              <p:nvPr/>
            </p:nvSpPr>
            <p:spPr>
              <a:xfrm>
                <a:off x="271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正方形/長方形 261"/>
              <p:cNvSpPr/>
              <p:nvPr/>
            </p:nvSpPr>
            <p:spPr>
              <a:xfrm>
                <a:off x="271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3" name="正方形/長方形 262"/>
              <p:cNvSpPr/>
              <p:nvPr/>
            </p:nvSpPr>
            <p:spPr>
              <a:xfrm>
                <a:off x="297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4" name="正方形/長方形 263"/>
              <p:cNvSpPr/>
              <p:nvPr/>
            </p:nvSpPr>
            <p:spPr>
              <a:xfrm>
                <a:off x="297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67" name="テキスト ボックス 266"/>
          <p:cNvSpPr txBox="1"/>
          <p:nvPr/>
        </p:nvSpPr>
        <p:spPr>
          <a:xfrm>
            <a:off x="3657600" y="4491394"/>
            <a:ext cx="7320280" cy="640080"/>
          </a:xfrm>
          <a:prstGeom prst="rect">
            <a:avLst/>
          </a:prstGeom>
          <a:noFill/>
        </p:spPr>
        <p:txBody>
          <a:bodyPr wrap="square" rtlCol="0">
            <a:spAutoFit/>
          </a:bodyPr>
          <a:lstStyle/>
          <a:p>
            <a:r>
              <a:rPr kumimoji="1" lang="en-US" altLang="ja-JP" smtClean="0"/>
              <a:t>19</a:t>
            </a:r>
            <a:r>
              <a:rPr kumimoji="1" lang="ja-JP" altLang="en-US" smtClean="0"/>
              <a:t>路盤でも同様に各プレイヤー同士で、（時間の関係上）１０戦ずつ行って勝率、敗北率を計算</a:t>
            </a:r>
            <a:endParaRPr kumimoji="1" lang="ja-JP" altLang="en-US"/>
          </a:p>
        </p:txBody>
      </p:sp>
    </p:spTree>
    <p:extLst>
      <p:ext uri="{BB962C8B-B14F-4D97-AF65-F5344CB8AC3E}">
        <p14:creationId xmlns:p14="http://schemas.microsoft.com/office/powerpoint/2010/main" val="47206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3604035890"/>
              </p:ext>
            </p:extLst>
          </p:nvPr>
        </p:nvGraphicFramePr>
        <p:xfrm>
          <a:off x="368300" y="190500"/>
          <a:ext cx="11404600" cy="5981699"/>
        </p:xfrm>
        <a:graphic>
          <a:graphicData uri="http://schemas.openxmlformats.org/drawingml/2006/chart">
            <c:chart xmlns:c="http://schemas.openxmlformats.org/drawingml/2006/chart" xmlns:r="http://schemas.openxmlformats.org/officeDocument/2006/relationships" r:id="rId2"/>
          </a:graphicData>
        </a:graphic>
      </p:graphicFrame>
      <p:sp>
        <p:nvSpPr>
          <p:cNvPr id="3" name="ドーナツ 2"/>
          <p:cNvSpPr/>
          <p:nvPr/>
        </p:nvSpPr>
        <p:spPr>
          <a:xfrm>
            <a:off x="5669730" y="1422400"/>
            <a:ext cx="1803400" cy="1980687"/>
          </a:xfrm>
          <a:prstGeom prst="donut">
            <a:avLst>
              <a:gd name="adj" fmla="val 7777"/>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ドーナツ 3"/>
          <p:cNvSpPr/>
          <p:nvPr/>
        </p:nvSpPr>
        <p:spPr>
          <a:xfrm>
            <a:off x="9433437" y="809917"/>
            <a:ext cx="2415662" cy="2809583"/>
          </a:xfrm>
          <a:prstGeom prst="donut">
            <a:avLst>
              <a:gd name="adj" fmla="val 7777"/>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97132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碁盤間の差異の評価</a:t>
            </a:r>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1099" y="1781231"/>
            <a:ext cx="4590839" cy="4456211"/>
          </a:xfrm>
          <a:prstGeom prst="rect">
            <a:avLst/>
          </a:prstGeom>
        </p:spPr>
      </p:pic>
      <p:graphicFrame>
        <p:nvGraphicFramePr>
          <p:cNvPr id="5" name="表 4"/>
          <p:cNvGraphicFramePr>
            <a:graphicFrameLocks noGrp="1"/>
          </p:cNvGraphicFramePr>
          <p:nvPr>
            <p:extLst>
              <p:ext uri="{D42A27DB-BD31-4B8C-83A1-F6EECF244321}">
                <p14:modId xmlns:p14="http://schemas.microsoft.com/office/powerpoint/2010/main" val="1740820114"/>
              </p:ext>
            </p:extLst>
          </p:nvPr>
        </p:nvGraphicFramePr>
        <p:xfrm>
          <a:off x="667563" y="3143250"/>
          <a:ext cx="6092827" cy="1571625"/>
        </p:xfrm>
        <a:graphic>
          <a:graphicData uri="http://schemas.openxmlformats.org/drawingml/2006/table">
            <a:tbl>
              <a:tblPr>
                <a:tableStyleId>{5C22544A-7EE6-4342-B048-85BDC9FD1C3A}</a:tableStyleId>
              </a:tblPr>
              <a:tblGrid>
                <a:gridCol w="1366838"/>
                <a:gridCol w="1366838"/>
                <a:gridCol w="931863"/>
                <a:gridCol w="1366838"/>
                <a:gridCol w="1060450"/>
              </a:tblGrid>
              <a:tr h="280670">
                <a:tc>
                  <a:txBody>
                    <a:bodyPr/>
                    <a:lstStyle/>
                    <a:p>
                      <a:pPr algn="l" fontAlgn="ct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000" u="none" strike="noStrike">
                          <a:effectLst/>
                        </a:rPr>
                        <a:t>９路トーラス</a:t>
                      </a: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000" u="none" strike="noStrike">
                          <a:effectLst/>
                        </a:rPr>
                        <a:t>６路盤</a:t>
                      </a: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000" u="none" strike="noStrike">
                          <a:effectLst/>
                        </a:rPr>
                        <a:t>６路トーラス</a:t>
                      </a: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000" u="none" strike="noStrike">
                          <a:effectLst/>
                        </a:rPr>
                        <a:t>１９路盤</a:t>
                      </a: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l" fontAlgn="ctr"/>
                      <a:r>
                        <a:rPr lang="ja-JP" altLang="en-US" sz="2000" u="none" strike="noStrike">
                          <a:effectLst/>
                        </a:rPr>
                        <a:t>９路盤</a:t>
                      </a: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000" u="none" strike="noStrike" smtClean="0">
                          <a:effectLst/>
                        </a:rPr>
                        <a:t>32.7</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ctr"/>
                      <a:r>
                        <a:rPr lang="en-US" altLang="ja-JP" sz="2000" u="none" strike="noStrike" smtClean="0">
                          <a:effectLst/>
                        </a:rPr>
                        <a:t>10.7</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000" u="none" strike="noStrike" smtClean="0">
                          <a:effectLst/>
                        </a:rPr>
                        <a:t>30.7</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ctr"/>
                      <a:r>
                        <a:rPr lang="en-US" altLang="ja-JP" sz="2000" u="none" strike="noStrike" smtClean="0">
                          <a:effectLst/>
                        </a:rPr>
                        <a:t>23.3</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l" fontAlgn="ctr"/>
                      <a:r>
                        <a:rPr lang="ja-JP" altLang="en-US" sz="2000" u="none" strike="noStrike">
                          <a:effectLst/>
                        </a:rPr>
                        <a:t>９路トーラス</a:t>
                      </a: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000" u="none" strike="noStrike" smtClean="0">
                          <a:effectLst/>
                        </a:rPr>
                        <a:t>34.0</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ctr"/>
                      <a:r>
                        <a:rPr lang="en-US" altLang="ja-JP" sz="2000" u="none" strike="noStrike" smtClean="0">
                          <a:effectLst/>
                        </a:rPr>
                        <a:t>6.4</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r" fontAlgn="ctr"/>
                      <a:r>
                        <a:rPr lang="en-US" altLang="ja-JP" sz="2000" u="none" strike="noStrike" smtClean="0">
                          <a:effectLst/>
                        </a:rPr>
                        <a:t>16.5</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l" fontAlgn="ctr"/>
                      <a:r>
                        <a:rPr lang="ja-JP" altLang="en-US" sz="2000" u="none" strike="noStrike">
                          <a:effectLst/>
                        </a:rPr>
                        <a:t>６路盤</a:t>
                      </a: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000" u="none" strike="noStrike" smtClean="0">
                          <a:effectLst/>
                        </a:rPr>
                        <a:t>31.4</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ctr"/>
                      <a:r>
                        <a:rPr lang="en-US" altLang="ja-JP" sz="2000" u="none" strike="noStrike" smtClean="0">
                          <a:effectLst/>
                        </a:rPr>
                        <a:t>27.2</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l" fontAlgn="ctr"/>
                      <a:r>
                        <a:rPr lang="ja-JP" altLang="en-US" sz="2000" u="none" strike="noStrike">
                          <a:effectLst/>
                        </a:rPr>
                        <a:t>６路トーラス</a:t>
                      </a: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2000" u="none" strike="noStrike" smtClean="0">
                          <a:effectLst/>
                        </a:rPr>
                        <a:t>17.7</a:t>
                      </a:r>
                      <a:endParaRPr lang="en-US" altLang="ja-JP" sz="2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テキスト ボックス 5"/>
          <p:cNvSpPr txBox="1"/>
          <p:nvPr/>
        </p:nvSpPr>
        <p:spPr>
          <a:xfrm>
            <a:off x="3182163" y="2773918"/>
            <a:ext cx="1409700" cy="369332"/>
          </a:xfrm>
          <a:prstGeom prst="rect">
            <a:avLst/>
          </a:prstGeom>
          <a:noFill/>
        </p:spPr>
        <p:txBody>
          <a:bodyPr wrap="square" rtlCol="0">
            <a:spAutoFit/>
          </a:bodyPr>
          <a:lstStyle/>
          <a:p>
            <a:r>
              <a:rPr kumimoji="1" lang="ja-JP" altLang="en-US" smtClean="0"/>
              <a:t>碁盤間距離</a:t>
            </a:r>
            <a:endParaRPr kumimoji="1" lang="ja-JP" altLang="en-US"/>
          </a:p>
        </p:txBody>
      </p:sp>
      <mc:AlternateContent xmlns:mc="http://schemas.openxmlformats.org/markup-compatibility/2006" xmlns:a14="http://schemas.microsoft.com/office/drawing/2010/main">
        <mc:Choice Requires="a14">
          <p:sp>
            <p:nvSpPr>
              <p:cNvPr id="7" name="テキスト ボックス 6"/>
              <p:cNvSpPr txBox="1"/>
              <p:nvPr/>
            </p:nvSpPr>
            <p:spPr>
              <a:xfrm>
                <a:off x="417355" y="1825510"/>
                <a:ext cx="7968015" cy="404726"/>
              </a:xfrm>
              <a:prstGeom prst="rect">
                <a:avLst/>
              </a:prstGeom>
              <a:noFill/>
            </p:spPr>
            <p:txBody>
              <a:bodyPr wrap="none" lIns="0" tIns="0" rIns="0" bIns="0" rtlCol="0">
                <a:spAutoFit/>
              </a:bodyPr>
              <a:lstStyle/>
              <a:p>
                <a14:m>
                  <m:oMath xmlns:m="http://schemas.openxmlformats.org/officeDocument/2006/math">
                    <m:r>
                      <a:rPr lang="ja-JP" altLang="en-US" i="1" smtClean="0">
                        <a:latin typeface="Cambria Math" panose="02040503050406030204" pitchFamily="18" charset="0"/>
                      </a:rPr>
                      <m:t>碁盤間距離</m:t>
                    </m:r>
                  </m:oMath>
                </a14:m>
                <a:r>
                  <a:rPr kumimoji="1" lang="en-US" altLang="ja-JP" smtClean="0"/>
                  <a:t>(A,B)</a:t>
                </a:r>
                <a:r>
                  <a:rPr kumimoji="1" lang="ja-JP" altLang="en-US" smtClean="0"/>
                  <a:t>＝</a:t>
                </a:r>
                <a14:m>
                  <m:oMath xmlns:m="http://schemas.openxmlformats.org/officeDocument/2006/math">
                    <m:nary>
                      <m:naryPr>
                        <m:chr m:val="∑"/>
                        <m:supHide m:val="on"/>
                        <m:ctrlPr>
                          <a:rPr lang="en-US" altLang="ja-JP" sz="2000" b="0" i="1" smtClean="0">
                            <a:latin typeface="Cambria Math" panose="02040503050406030204" pitchFamily="18" charset="0"/>
                          </a:rPr>
                        </m:ctrlPr>
                      </m:naryPr>
                      <m:sub>
                        <m:r>
                          <m:rPr>
                            <m:brk m:alnAt="7"/>
                          </m:rPr>
                          <a:rPr lang="ja-JP" altLang="en-US" sz="2000" i="1">
                            <a:latin typeface="Cambria Math" panose="02040503050406030204" pitchFamily="18" charset="0"/>
                          </a:rPr>
                          <m:t>プ</m:t>
                        </m:r>
                        <m:r>
                          <a:rPr lang="ja-JP" altLang="en-US" sz="2000" i="1">
                            <a:latin typeface="Cambria Math" panose="02040503050406030204" pitchFamily="18" charset="0"/>
                          </a:rPr>
                          <m:t>レイヤー</m:t>
                        </m:r>
                      </m:sub>
                      <m:sup/>
                      <m:e>
                        <m:d>
                          <m:dPr>
                            <m:begChr m:val="|"/>
                            <m:endChr m:val="|"/>
                            <m:ctrlPr>
                              <a:rPr lang="en-US" altLang="ja-JP" sz="2000" b="0" i="1" smtClean="0">
                                <a:latin typeface="Cambria Math" panose="02040503050406030204" pitchFamily="18" charset="0"/>
                              </a:rPr>
                            </m:ctrlPr>
                          </m:dPr>
                          <m:e>
                            <m:r>
                              <m:rPr>
                                <m:sty m:val="p"/>
                              </m:rPr>
                              <a:rPr lang="en-US" altLang="ja-JP" sz="2000">
                                <a:latin typeface="Cambria Math" panose="02040503050406030204" pitchFamily="18" charset="0"/>
                              </a:rPr>
                              <m:t>A</m:t>
                            </m:r>
                            <m:r>
                              <a:rPr lang="ja-JP" altLang="en-US" sz="2000" i="1">
                                <a:latin typeface="Cambria Math" panose="02040503050406030204" pitchFamily="18" charset="0"/>
                              </a:rPr>
                              <m:t>での勝率敗北率差－</m:t>
                            </m:r>
                            <m:r>
                              <m:rPr>
                                <m:sty m:val="p"/>
                              </m:rPr>
                              <a:rPr lang="en-US" altLang="ja-JP" sz="2000" i="1">
                                <a:latin typeface="Cambria Math" panose="02040503050406030204" pitchFamily="18" charset="0"/>
                              </a:rPr>
                              <m:t>B</m:t>
                            </m:r>
                            <m:r>
                              <a:rPr lang="ja-JP" altLang="en-US" sz="2000" i="1">
                                <a:latin typeface="Cambria Math" panose="02040503050406030204" pitchFamily="18" charset="0"/>
                              </a:rPr>
                              <m:t>での勝率敗北率差</m:t>
                            </m:r>
                          </m:e>
                        </m:d>
                      </m:e>
                    </m:nary>
                  </m:oMath>
                </a14:m>
                <a:endParaRPr kumimoji="1" lang="ja-JP" altLang="en-US" sz="200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417355" y="1825510"/>
                <a:ext cx="7968015" cy="404726"/>
              </a:xfrm>
              <a:prstGeom prst="rect">
                <a:avLst/>
              </a:prstGeom>
              <a:blipFill rotWithShape="0">
                <a:blip r:embed="rId3"/>
                <a:stretch>
                  <a:fillRect l="-1376" t="-129851" b="-168657"/>
                </a:stretch>
              </a:blipFill>
            </p:spPr>
            <p:txBody>
              <a:bodyPr/>
              <a:lstStyle/>
              <a:p>
                <a:r>
                  <a:rPr lang="ja-JP" altLang="en-US">
                    <a:noFill/>
                  </a:rPr>
                  <a:t> </a:t>
                </a:r>
              </a:p>
            </p:txBody>
          </p:sp>
        </mc:Fallback>
      </mc:AlternateContent>
      <p:sp>
        <p:nvSpPr>
          <p:cNvPr id="8" name="テキスト ボックス 7"/>
          <p:cNvSpPr txBox="1"/>
          <p:nvPr/>
        </p:nvSpPr>
        <p:spPr>
          <a:xfrm>
            <a:off x="1415177" y="5166224"/>
            <a:ext cx="6115922" cy="461665"/>
          </a:xfrm>
          <a:prstGeom prst="rect">
            <a:avLst/>
          </a:prstGeom>
          <a:noFill/>
        </p:spPr>
        <p:txBody>
          <a:bodyPr wrap="square" rtlCol="0">
            <a:spAutoFit/>
          </a:bodyPr>
          <a:lstStyle/>
          <a:p>
            <a:r>
              <a:rPr kumimoji="1" lang="ja-JP" altLang="en-US" sz="2400" smtClean="0"/>
              <a:t>１９路盤：６路盤、９路盤よりも、トーラスに近い</a:t>
            </a:r>
            <a:endParaRPr kumimoji="1" lang="ja-JP" altLang="en-US" sz="2400"/>
          </a:p>
        </p:txBody>
      </p:sp>
    </p:spTree>
    <p:extLst>
      <p:ext uri="{BB962C8B-B14F-4D97-AF65-F5344CB8AC3E}">
        <p14:creationId xmlns:p14="http://schemas.microsoft.com/office/powerpoint/2010/main" val="34059055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まとめ</a:t>
            </a:r>
            <a:endParaRPr kumimoji="1" lang="ja-JP" altLang="en-US"/>
          </a:p>
        </p:txBody>
      </p:sp>
      <p:sp>
        <p:nvSpPr>
          <p:cNvPr id="3" name="コンテンツ プレースホルダー 2"/>
          <p:cNvSpPr>
            <a:spLocks noGrp="1"/>
          </p:cNvSpPr>
          <p:nvPr>
            <p:ph idx="1"/>
          </p:nvPr>
        </p:nvSpPr>
        <p:spPr/>
        <p:txBody>
          <a:bodyPr/>
          <a:lstStyle/>
          <a:p>
            <a:pPr>
              <a:buFont typeface="Wingdings" panose="05000000000000000000" pitchFamily="2" charset="2"/>
              <a:buChar char="l"/>
            </a:pPr>
            <a:r>
              <a:rPr kumimoji="1" lang="ja-JP" altLang="en-US" smtClean="0"/>
              <a:t>簡単ではあるが、ゲーム同士の類似度の評価を行えた。</a:t>
            </a:r>
            <a:endParaRPr kumimoji="1" lang="en-US" altLang="ja-JP" smtClean="0"/>
          </a:p>
          <a:p>
            <a:pPr>
              <a:buFont typeface="Wingdings" panose="05000000000000000000" pitchFamily="2" charset="2"/>
              <a:buChar char="l"/>
            </a:pPr>
            <a:r>
              <a:rPr lang="ja-JP" altLang="en-US" smtClean="0"/>
              <a:t>１９</a:t>
            </a:r>
            <a:r>
              <a:rPr lang="ja-JP" altLang="en-US"/>
              <a:t>路盤</a:t>
            </a:r>
            <a:r>
              <a:rPr lang="ja-JP" altLang="en-US" smtClean="0"/>
              <a:t>が、９路盤よりも９路トーラスに近いという結果が得られた。</a:t>
            </a:r>
            <a:endParaRPr lang="en-US" altLang="ja-JP"/>
          </a:p>
          <a:p>
            <a:pPr marL="0" indent="0">
              <a:buNone/>
            </a:pPr>
            <a:r>
              <a:rPr lang="ja-JP" altLang="en-US" smtClean="0"/>
              <a:t>　　→９路盤で練習するよりも９路トーラスで練習する方が有効？</a:t>
            </a:r>
            <a:endParaRPr lang="en-US" altLang="ja-JP" smtClean="0"/>
          </a:p>
          <a:p>
            <a:pPr marL="0" indent="0">
              <a:buNone/>
            </a:pPr>
            <a:endParaRPr lang="en-US" altLang="ja-JP"/>
          </a:p>
          <a:p>
            <a:pPr>
              <a:buFont typeface="Wingdings" panose="05000000000000000000" pitchFamily="2" charset="2"/>
              <a:buChar char="l"/>
            </a:pPr>
            <a:r>
              <a:rPr lang="ja-JP" altLang="en-US" smtClean="0"/>
              <a:t>プレイヤーの生成、選出方法や類似度の定義をもう少し理論的なものに改良していく予定</a:t>
            </a:r>
            <a:endParaRPr lang="en-US" altLang="ja-JP" smtClean="0"/>
          </a:p>
        </p:txBody>
      </p:sp>
    </p:spTree>
    <p:extLst>
      <p:ext uri="{BB962C8B-B14F-4D97-AF65-F5344CB8AC3E}">
        <p14:creationId xmlns:p14="http://schemas.microsoft.com/office/powerpoint/2010/main" val="20902948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620469593"/>
              </p:ext>
            </p:extLst>
          </p:nvPr>
        </p:nvGraphicFramePr>
        <p:xfrm>
          <a:off x="294954" y="324448"/>
          <a:ext cx="5515910" cy="5676900"/>
        </p:xfrm>
        <a:graphic>
          <a:graphicData uri="http://schemas.openxmlformats.org/drawingml/2006/table">
            <a:tbl>
              <a:tblPr>
                <a:tableStyleId>{5C22544A-7EE6-4342-B048-85BDC9FD1C3A}</a:tableStyleId>
              </a:tblPr>
              <a:tblGrid>
                <a:gridCol w="551591"/>
                <a:gridCol w="551591"/>
                <a:gridCol w="551591"/>
                <a:gridCol w="551591"/>
                <a:gridCol w="551591"/>
                <a:gridCol w="551591"/>
                <a:gridCol w="551591"/>
                <a:gridCol w="551591"/>
                <a:gridCol w="551591"/>
                <a:gridCol w="551591"/>
              </a:tblGrid>
              <a:tr h="229338">
                <a:tc>
                  <a:txBody>
                    <a:bodyPr/>
                    <a:lstStyle/>
                    <a:p>
                      <a:pPr algn="l" fontAlgn="ctr"/>
                      <a:r>
                        <a:rPr lang="en-US" altLang="ja-JP" sz="1800" u="none" strike="noStrike">
                          <a:effectLst/>
                        </a:rPr>
                        <a:t>1242</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InvF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29338">
                <a:tc>
                  <a:txBody>
                    <a:bodyPr/>
                    <a:lstStyle/>
                    <a:p>
                      <a:pPr algn="l" fontAlgn="ctr"/>
                      <a:r>
                        <a:rPr lang="en-US" altLang="ja-JP" sz="1800" u="none" strike="noStrike">
                          <a:effectLst/>
                        </a:rPr>
                        <a:t>1250</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EM</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1453</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P0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AND</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29338">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SUB</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NOT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D0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Q0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HIT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29338">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HIT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1792</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EM</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1974</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A0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MV</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264</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ctr"/>
                      <a:r>
                        <a:rPr lang="en-US" sz="1800" u="none" strike="noStrike">
                          <a:effectLst/>
                        </a:rPr>
                        <a:t>SUB</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P2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P3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InvF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P3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HIT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29338">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A0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D1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HIT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274</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ctr"/>
                      <a:r>
                        <a:rPr lang="en-US" sz="1800" u="none" strike="noStrike">
                          <a:effectLst/>
                        </a:rPr>
                        <a:t>OR</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P1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29338">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BL</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1306</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P2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OR</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A1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29338">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RG0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1696</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EM</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94</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RG1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204</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ctr"/>
                      <a:r>
                        <a:rPr lang="en-US" sz="1800" u="none" strike="noStrike">
                          <a:effectLst/>
                        </a:rPr>
                        <a:t>AND</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P1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29338">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RG1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338">
                <a:tc>
                  <a:txBody>
                    <a:bodyPr/>
                    <a:lstStyle/>
                    <a:p>
                      <a:pPr algn="l" fontAlgn="ctr"/>
                      <a:r>
                        <a:rPr lang="en-US" altLang="ja-JP" sz="1800" u="none" strike="noStrike">
                          <a:effectLst/>
                        </a:rPr>
                        <a:t>306</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OR</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Q3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D1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BL</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29338">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Q3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P3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NOT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OR</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29338">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MV</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133707110"/>
              </p:ext>
            </p:extLst>
          </p:nvPr>
        </p:nvGraphicFramePr>
        <p:xfrm>
          <a:off x="6407764" y="324448"/>
          <a:ext cx="5123627" cy="5960745"/>
        </p:xfrm>
        <a:graphic>
          <a:graphicData uri="http://schemas.openxmlformats.org/drawingml/2006/table">
            <a:tbl>
              <a:tblPr>
                <a:tableStyleId>{5C22544A-7EE6-4342-B048-85BDC9FD1C3A}</a:tableStyleId>
              </a:tblPr>
              <a:tblGrid>
                <a:gridCol w="685800"/>
                <a:gridCol w="492316"/>
                <a:gridCol w="509588"/>
                <a:gridCol w="685800"/>
                <a:gridCol w="463550"/>
                <a:gridCol w="470980"/>
                <a:gridCol w="509588"/>
                <a:gridCol w="470980"/>
                <a:gridCol w="400050"/>
                <a:gridCol w="434975"/>
              </a:tblGrid>
              <a:tr h="171450">
                <a:tc>
                  <a:txBody>
                    <a:bodyPr/>
                    <a:lstStyle/>
                    <a:p>
                      <a:pPr algn="r" fontAlgn="ctr"/>
                      <a:r>
                        <a:rPr lang="en-US" altLang="ja-JP" sz="1800" u="none" strike="noStrike">
                          <a:effectLst/>
                        </a:rPr>
                        <a:t>998</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RG0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1060</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NOT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D1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MV</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1387</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NOT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BL</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1605</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P1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OR</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RG0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1702</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P2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OR</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BL</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1850</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1938</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A0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1988</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AND</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SUB</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NOT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HIT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P1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AND</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RG0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P0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EM</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1886</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D1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1190</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AND</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D1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HIT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EM</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604</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A1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A1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747</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A1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1170</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P3</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OR</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A1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SUB</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P2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P0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RG0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95558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目次</a:t>
            </a:r>
            <a:endParaRPr kumimoji="1" lang="ja-JP" altLang="en-US"/>
          </a:p>
        </p:txBody>
      </p:sp>
      <p:sp>
        <p:nvSpPr>
          <p:cNvPr id="3" name="コンテンツ プレースホルダー 2"/>
          <p:cNvSpPr>
            <a:spLocks noGrp="1"/>
          </p:cNvSpPr>
          <p:nvPr>
            <p:ph idx="1"/>
          </p:nvPr>
        </p:nvSpPr>
        <p:spPr/>
        <p:txBody>
          <a:bodyPr numCol="2">
            <a:noAutofit/>
          </a:bodyPr>
          <a:lstStyle/>
          <a:p>
            <a:pPr>
              <a:buFont typeface="Wingdings" panose="05000000000000000000" pitchFamily="2" charset="2"/>
              <a:buChar char="l"/>
            </a:pPr>
            <a:r>
              <a:rPr lang="ja-JP" altLang="en-US" sz="2400" smtClean="0"/>
              <a:t>そもそも何を比較すればよいか</a:t>
            </a:r>
            <a:endParaRPr lang="en-US" altLang="ja-JP" sz="2400" smtClean="0"/>
          </a:p>
          <a:p>
            <a:pPr>
              <a:buFont typeface="Wingdings" panose="05000000000000000000" pitchFamily="2" charset="2"/>
              <a:buChar char="l"/>
            </a:pPr>
            <a:r>
              <a:rPr lang="ja-JP" altLang="en-US" sz="2400" smtClean="0"/>
              <a:t>比較可能なゲームの条件は</a:t>
            </a:r>
            <a:endParaRPr lang="en-US" altLang="ja-JP" sz="2400" smtClean="0"/>
          </a:p>
          <a:p>
            <a:pPr>
              <a:buFont typeface="Wingdings" panose="05000000000000000000" pitchFamily="2" charset="2"/>
              <a:buChar char="l"/>
            </a:pPr>
            <a:r>
              <a:rPr lang="ja-JP" altLang="en-US" sz="2400" smtClean="0"/>
              <a:t>比較に必要な情報は</a:t>
            </a:r>
            <a:r>
              <a:rPr lang="ja-JP" altLang="en-US" sz="2400"/>
              <a:t>何</a:t>
            </a:r>
            <a:r>
              <a:rPr lang="ja-JP" altLang="en-US" sz="2400" smtClean="0"/>
              <a:t>か</a:t>
            </a:r>
            <a:endParaRPr lang="en-US" altLang="ja-JP" sz="2400" smtClean="0"/>
          </a:p>
          <a:p>
            <a:pPr>
              <a:buFont typeface="Wingdings" panose="05000000000000000000" pitchFamily="2" charset="2"/>
              <a:buChar char="l"/>
            </a:pPr>
            <a:r>
              <a:rPr lang="ja-JP" altLang="en-US" sz="2400" smtClean="0"/>
              <a:t>今回実験するゲーム</a:t>
            </a:r>
            <a:endParaRPr lang="en-US" altLang="ja-JP" sz="2400" smtClean="0"/>
          </a:p>
          <a:p>
            <a:pPr>
              <a:buFont typeface="Wingdings" panose="05000000000000000000" pitchFamily="2" charset="2"/>
              <a:buChar char="l"/>
            </a:pPr>
            <a:r>
              <a:rPr lang="ja-JP" altLang="en-US" sz="2400" smtClean="0"/>
              <a:t>汎用的プレイヤー</a:t>
            </a:r>
            <a:endParaRPr lang="en-US" altLang="ja-JP" sz="2400" smtClean="0"/>
          </a:p>
          <a:p>
            <a:pPr>
              <a:buFont typeface="Wingdings" panose="05000000000000000000" pitchFamily="2" charset="2"/>
              <a:buChar char="l"/>
            </a:pPr>
            <a:r>
              <a:rPr lang="ja-JP" altLang="en-US" sz="2400" smtClean="0"/>
              <a:t>結果と考察</a:t>
            </a:r>
            <a:endParaRPr lang="en-US" altLang="ja-JP" sz="2400" smtClean="0"/>
          </a:p>
          <a:p>
            <a:pPr>
              <a:buFont typeface="Wingdings" panose="05000000000000000000" pitchFamily="2" charset="2"/>
              <a:buChar char="l"/>
            </a:pPr>
            <a:r>
              <a:rPr lang="ja-JP" altLang="en-US" sz="2400" smtClean="0"/>
              <a:t>まとめ</a:t>
            </a:r>
            <a:endParaRPr lang="en-US" altLang="ja-JP" sz="2400" smtClean="0"/>
          </a:p>
          <a:p>
            <a:pPr marL="0" indent="0">
              <a:buNone/>
            </a:pPr>
            <a:endParaRPr lang="en-US" altLang="ja-JP" sz="2400" smtClean="0"/>
          </a:p>
          <a:p>
            <a:pPr>
              <a:buFont typeface="Wingdings" panose="05000000000000000000" pitchFamily="2" charset="2"/>
              <a:buChar char="Ø"/>
            </a:pPr>
            <a:r>
              <a:rPr lang="ja-JP" altLang="en-US" sz="2400">
                <a:solidFill>
                  <a:srgbClr val="0070C0"/>
                </a:solidFill>
              </a:rPr>
              <a:t>最終的</a:t>
            </a:r>
            <a:r>
              <a:rPr lang="ja-JP" altLang="en-US" sz="2400" smtClean="0">
                <a:solidFill>
                  <a:srgbClr val="0070C0"/>
                </a:solidFill>
              </a:rPr>
              <a:t>には勝ち負けが重要</a:t>
            </a:r>
            <a:endParaRPr lang="en-US" altLang="ja-JP" sz="2400" smtClean="0">
              <a:solidFill>
                <a:srgbClr val="0070C0"/>
              </a:solidFill>
            </a:endParaRPr>
          </a:p>
          <a:p>
            <a:pPr>
              <a:buFont typeface="Wingdings" panose="05000000000000000000" pitchFamily="2" charset="2"/>
              <a:buChar char="Ø"/>
            </a:pPr>
            <a:r>
              <a:rPr lang="ja-JP" altLang="en-US" sz="2400" smtClean="0">
                <a:solidFill>
                  <a:srgbClr val="0070C0"/>
                </a:solidFill>
              </a:rPr>
              <a:t>同一プレイヤーの存在</a:t>
            </a:r>
            <a:endParaRPr lang="en-US" altLang="ja-JP" sz="2400" smtClean="0">
              <a:solidFill>
                <a:srgbClr val="0070C0"/>
              </a:solidFill>
            </a:endParaRPr>
          </a:p>
          <a:p>
            <a:pPr>
              <a:buFont typeface="Wingdings" panose="05000000000000000000" pitchFamily="2" charset="2"/>
              <a:buChar char="Ø"/>
            </a:pPr>
            <a:r>
              <a:rPr lang="ja-JP" altLang="en-US" sz="2400">
                <a:solidFill>
                  <a:srgbClr val="0070C0"/>
                </a:solidFill>
              </a:rPr>
              <a:t>プレイヤ</a:t>
            </a:r>
            <a:r>
              <a:rPr lang="ja-JP" altLang="en-US" sz="2400" smtClean="0">
                <a:solidFill>
                  <a:srgbClr val="0070C0"/>
                </a:solidFill>
              </a:rPr>
              <a:t>ーの性格の差</a:t>
            </a:r>
            <a:endParaRPr lang="en-US" altLang="ja-JP" sz="2400" smtClean="0">
              <a:solidFill>
                <a:srgbClr val="0070C0"/>
              </a:solidFill>
            </a:endParaRPr>
          </a:p>
          <a:p>
            <a:pPr>
              <a:buFont typeface="Wingdings" panose="05000000000000000000" pitchFamily="2" charset="2"/>
              <a:buChar char="Ø"/>
            </a:pPr>
            <a:r>
              <a:rPr lang="ja-JP" altLang="en-US" sz="2400" smtClean="0">
                <a:solidFill>
                  <a:srgbClr val="0070C0"/>
                </a:solidFill>
              </a:rPr>
              <a:t>盤の形が異なる囲碁</a:t>
            </a:r>
            <a:endParaRPr lang="en-US" altLang="ja-JP" sz="2400" smtClean="0">
              <a:solidFill>
                <a:srgbClr val="0070C0"/>
              </a:solidFill>
            </a:endParaRPr>
          </a:p>
          <a:p>
            <a:pPr>
              <a:buFont typeface="Wingdings" panose="05000000000000000000" pitchFamily="2" charset="2"/>
              <a:buChar char="Ø"/>
            </a:pPr>
            <a:r>
              <a:rPr lang="ja-JP" altLang="en-US" sz="2400" smtClean="0">
                <a:solidFill>
                  <a:srgbClr val="0070C0"/>
                </a:solidFill>
              </a:rPr>
              <a:t>戦術写像プレイヤー</a:t>
            </a:r>
            <a:endParaRPr lang="en-US" altLang="ja-JP" sz="2400" smtClean="0">
              <a:solidFill>
                <a:srgbClr val="0070C0"/>
              </a:solidFill>
            </a:endParaRPr>
          </a:p>
          <a:p>
            <a:pPr>
              <a:buFont typeface="Wingdings" panose="05000000000000000000" pitchFamily="2" charset="2"/>
              <a:buChar char="Ø"/>
            </a:pPr>
            <a:endParaRPr lang="en-US" altLang="ja-JP" sz="2400" smtClean="0"/>
          </a:p>
        </p:txBody>
      </p:sp>
    </p:spTree>
    <p:extLst>
      <p:ext uri="{BB962C8B-B14F-4D97-AF65-F5344CB8AC3E}">
        <p14:creationId xmlns:p14="http://schemas.microsoft.com/office/powerpoint/2010/main" val="27512936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00700362"/>
              </p:ext>
            </p:extLst>
          </p:nvPr>
        </p:nvGraphicFramePr>
        <p:xfrm>
          <a:off x="419100" y="371475"/>
          <a:ext cx="4305811" cy="2270760"/>
        </p:xfrm>
        <a:graphic>
          <a:graphicData uri="http://schemas.openxmlformats.org/drawingml/2006/table">
            <a:tbl>
              <a:tblPr>
                <a:tableStyleId>{5C22544A-7EE6-4342-B048-85BDC9FD1C3A}</a:tableStyleId>
              </a:tblPr>
              <a:tblGrid>
                <a:gridCol w="552450"/>
                <a:gridCol w="492316"/>
                <a:gridCol w="463550"/>
                <a:gridCol w="470853"/>
                <a:gridCol w="434975"/>
                <a:gridCol w="509588"/>
                <a:gridCol w="322263"/>
                <a:gridCol w="470853"/>
                <a:gridCol w="193675"/>
                <a:gridCol w="395288"/>
              </a:tblGrid>
              <a:tr h="171450">
                <a:tc>
                  <a:txBody>
                    <a:bodyPr/>
                    <a:lstStyle/>
                    <a:p>
                      <a:pPr algn="r" fontAlgn="ctr"/>
                      <a:r>
                        <a:rPr lang="en-US" altLang="ja-JP" sz="1800" u="none" strike="noStrike">
                          <a:effectLst/>
                        </a:rPr>
                        <a:t>1734</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InvF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1924</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Q4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138</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OR</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InvF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A1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HIT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InvF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Q2</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AND</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InvF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EM</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B1</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752</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800" u="none" strike="noStrike">
                          <a:effectLst/>
                        </a:rPr>
                        <a:t>NOT</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SUB</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r>
                        <a:rPr lang="en-US" sz="1800" u="none" strike="noStrike">
                          <a:effectLst/>
                        </a:rPr>
                        <a:t>EM</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171450">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InvF</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50">
                <a:tc>
                  <a:txBody>
                    <a:bodyPr/>
                    <a:lstStyle/>
                    <a:p>
                      <a:pPr algn="r" fontAlgn="ctr"/>
                      <a:r>
                        <a:rPr lang="en-US" altLang="ja-JP" sz="1800" u="none" strike="noStrike">
                          <a:effectLst/>
                        </a:rPr>
                        <a:t>1901</a:t>
                      </a:r>
                      <a:endParaRPr lang="en-US" altLang="ja-JP"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P4</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F0</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800" u="none" strike="noStrike">
                          <a:effectLst/>
                        </a:rPr>
                        <a:t>WH</a:t>
                      </a:r>
                      <a:endParaRPr 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61118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問題提起１：似ているゲームとは</a:t>
            </a:r>
            <a:endParaRPr kumimoji="1" lang="ja-JP" altLang="en-US"/>
          </a:p>
        </p:txBody>
      </p:sp>
      <p:sp>
        <p:nvSpPr>
          <p:cNvPr id="3" name="コンテンツ プレースホルダー 2"/>
          <p:cNvSpPr>
            <a:spLocks noGrp="1"/>
          </p:cNvSpPr>
          <p:nvPr>
            <p:ph idx="1"/>
          </p:nvPr>
        </p:nvSpPr>
        <p:spPr>
          <a:xfrm>
            <a:off x="1097280" y="1845734"/>
            <a:ext cx="10058400" cy="2281766"/>
          </a:xfrm>
        </p:spPr>
        <p:txBody>
          <a:bodyPr numCol="2"/>
          <a:lstStyle/>
          <a:p>
            <a:r>
              <a:rPr kumimoji="1" lang="ja-JP" altLang="en-US" i="1" u="sng" smtClean="0"/>
              <a:t>直感的に似ている例</a:t>
            </a:r>
            <a:r>
              <a:rPr kumimoji="1" lang="ja-JP" altLang="en-US" smtClean="0"/>
              <a:t>：</a:t>
            </a:r>
            <a:endParaRPr kumimoji="1" lang="en-US" altLang="ja-JP" smtClean="0"/>
          </a:p>
          <a:p>
            <a:pPr>
              <a:buFont typeface="Wingdings" panose="05000000000000000000" pitchFamily="2" charset="2"/>
              <a:buChar char="u"/>
            </a:pPr>
            <a:r>
              <a:rPr lang="ja-JP" altLang="en-US" smtClean="0"/>
              <a:t>麻雀とポーカー</a:t>
            </a:r>
            <a:endParaRPr lang="en-US" altLang="ja-JP" smtClean="0"/>
          </a:p>
          <a:p>
            <a:pPr>
              <a:buFont typeface="Wingdings" panose="05000000000000000000" pitchFamily="2" charset="2"/>
              <a:buChar char="u"/>
            </a:pPr>
            <a:r>
              <a:rPr kumimoji="1" lang="ja-JP" altLang="en-US" smtClean="0"/>
              <a:t>将棋とチェス</a:t>
            </a:r>
            <a:endParaRPr kumimoji="1" lang="en-US" altLang="ja-JP"/>
          </a:p>
          <a:p>
            <a:pPr>
              <a:buFont typeface="Wingdings" panose="05000000000000000000" pitchFamily="2" charset="2"/>
              <a:buChar char="u"/>
            </a:pPr>
            <a:r>
              <a:rPr lang="ja-JP" altLang="en-US" smtClean="0"/>
              <a:t>オセロ、五目並べ、○</a:t>
            </a:r>
            <a:r>
              <a:rPr lang="en-US" altLang="ja-JP" smtClean="0"/>
              <a:t>×</a:t>
            </a:r>
            <a:r>
              <a:rPr lang="ja-JP" altLang="en-US" smtClean="0"/>
              <a:t>ゲーム</a:t>
            </a:r>
            <a:endParaRPr lang="en-US" altLang="ja-JP" smtClean="0"/>
          </a:p>
          <a:p>
            <a:pPr>
              <a:buFont typeface="Wingdings" panose="05000000000000000000" pitchFamily="2" charset="2"/>
              <a:buChar char="u"/>
            </a:pPr>
            <a:r>
              <a:rPr kumimoji="1" lang="en-US" altLang="ja-JP" smtClean="0"/>
              <a:t>HEX</a:t>
            </a:r>
            <a:r>
              <a:rPr kumimoji="1" lang="ja-JP" altLang="en-US" smtClean="0"/>
              <a:t>とカタン</a:t>
            </a:r>
            <a:endParaRPr kumimoji="1" lang="en-US" altLang="ja-JP"/>
          </a:p>
          <a:p>
            <a:pPr marL="0" indent="0">
              <a:buNone/>
            </a:pPr>
            <a:endParaRPr kumimoji="1" lang="en-US" altLang="ja-JP"/>
          </a:p>
          <a:p>
            <a:pPr>
              <a:buFont typeface="Wingdings" panose="05000000000000000000" pitchFamily="2" charset="2"/>
              <a:buChar char="u"/>
            </a:pPr>
            <a:endParaRPr lang="en-US" altLang="ja-JP" smtClean="0"/>
          </a:p>
          <a:p>
            <a:pPr>
              <a:buFont typeface="Wingdings" panose="05000000000000000000" pitchFamily="2" charset="2"/>
              <a:buChar char="Ø"/>
            </a:pPr>
            <a:r>
              <a:rPr lang="ja-JP" altLang="en-US" smtClean="0"/>
              <a:t>手札、手牌を交換して揃えていく</a:t>
            </a:r>
            <a:endParaRPr lang="en-US" altLang="ja-JP" smtClean="0"/>
          </a:p>
          <a:p>
            <a:pPr>
              <a:buFont typeface="Wingdings" panose="05000000000000000000" pitchFamily="2" charset="2"/>
              <a:buChar char="Ø"/>
            </a:pPr>
            <a:r>
              <a:rPr lang="ja-JP" altLang="en-US"/>
              <a:t>盤上</a:t>
            </a:r>
            <a:r>
              <a:rPr lang="ja-JP" altLang="en-US" smtClean="0"/>
              <a:t>の駒を動かして王を取る</a:t>
            </a:r>
            <a:endParaRPr lang="en-US" altLang="ja-JP" smtClean="0"/>
          </a:p>
          <a:p>
            <a:pPr>
              <a:buFont typeface="Wingdings" panose="05000000000000000000" pitchFamily="2" charset="2"/>
              <a:buChar char="Ø"/>
            </a:pPr>
            <a:r>
              <a:rPr lang="ja-JP" altLang="en-US" smtClean="0"/>
              <a:t>直線的に置いていく</a:t>
            </a:r>
            <a:endParaRPr lang="en-US" altLang="ja-JP" smtClean="0"/>
          </a:p>
          <a:p>
            <a:pPr>
              <a:buFont typeface="Wingdings" panose="05000000000000000000" pitchFamily="2" charset="2"/>
              <a:buChar char="Ø"/>
            </a:pPr>
            <a:r>
              <a:rPr lang="ja-JP" altLang="en-US" smtClean="0"/>
              <a:t>ボードが六角形で構成される</a:t>
            </a:r>
            <a:endParaRPr lang="en-US" altLang="ja-JP" smtClean="0"/>
          </a:p>
        </p:txBody>
      </p:sp>
      <p:sp>
        <p:nvSpPr>
          <p:cNvPr id="7" name="コンテンツ プレースホルダー 2"/>
          <p:cNvSpPr txBox="1">
            <a:spLocks/>
          </p:cNvSpPr>
          <p:nvPr/>
        </p:nvSpPr>
        <p:spPr>
          <a:xfrm>
            <a:off x="1097280" y="4217248"/>
            <a:ext cx="10058400" cy="2281766"/>
          </a:xfrm>
          <a:prstGeom prst="rect">
            <a:avLst/>
          </a:prstGeom>
        </p:spPr>
        <p:txBody>
          <a:bodyPr vert="horz" lIns="0" tIns="45720" rIns="0" bIns="45720" numCol="2"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i="1" u="sng" smtClean="0"/>
              <a:t>戦術、戦略的に似ている例</a:t>
            </a:r>
            <a:r>
              <a:rPr lang="ja-JP" altLang="en-US" smtClean="0"/>
              <a:t>：</a:t>
            </a:r>
            <a:endParaRPr lang="en-US" altLang="ja-JP" smtClean="0"/>
          </a:p>
          <a:p>
            <a:pPr>
              <a:buFont typeface="Wingdings" panose="05000000000000000000" pitchFamily="2" charset="2"/>
              <a:buChar char="u"/>
            </a:pPr>
            <a:r>
              <a:rPr lang="ja-JP" altLang="en-US" smtClean="0"/>
              <a:t>完全情報、非完全情報</a:t>
            </a:r>
            <a:endParaRPr lang="en-US" altLang="ja-JP" smtClean="0"/>
          </a:p>
          <a:p>
            <a:pPr>
              <a:buFont typeface="Wingdings" panose="05000000000000000000" pitchFamily="2" charset="2"/>
              <a:buChar char="u"/>
            </a:pPr>
            <a:r>
              <a:rPr lang="ja-JP" altLang="en-US" smtClean="0"/>
              <a:t>序盤や中盤、終盤といった概念があるか</a:t>
            </a:r>
            <a:endParaRPr lang="en-US" altLang="ja-JP" smtClean="0"/>
          </a:p>
          <a:p>
            <a:pPr>
              <a:buFont typeface="Wingdings" panose="05000000000000000000" pitchFamily="2" charset="2"/>
              <a:buChar char="u"/>
            </a:pPr>
            <a:r>
              <a:rPr lang="ja-JP" altLang="en-US" smtClean="0"/>
              <a:t>得点制か一発</a:t>
            </a:r>
            <a:r>
              <a:rPr lang="en-US" altLang="ja-JP" smtClean="0"/>
              <a:t>KO</a:t>
            </a:r>
            <a:r>
              <a:rPr lang="ja-JP" altLang="en-US" smtClean="0"/>
              <a:t>か</a:t>
            </a:r>
            <a:endParaRPr lang="en-US" altLang="ja-JP" smtClean="0"/>
          </a:p>
          <a:p>
            <a:pPr>
              <a:buFont typeface="Wingdings" panose="05000000000000000000" pitchFamily="2" charset="2"/>
              <a:buChar char="u"/>
            </a:pPr>
            <a:endParaRPr lang="en-US" altLang="ja-JP" smtClean="0"/>
          </a:p>
          <a:p>
            <a:pPr marL="0" indent="0">
              <a:buNone/>
            </a:pPr>
            <a:endParaRPr lang="en-US" altLang="ja-JP" smtClean="0"/>
          </a:p>
          <a:p>
            <a:pPr>
              <a:buFont typeface="Wingdings" panose="05000000000000000000" pitchFamily="2" charset="2"/>
              <a:buChar char="Ø"/>
            </a:pPr>
            <a:r>
              <a:rPr lang="ja-JP" altLang="en-US" smtClean="0"/>
              <a:t>確率と相手の行動どちらが重要か</a:t>
            </a:r>
            <a:endParaRPr lang="en-US" altLang="ja-JP" smtClean="0"/>
          </a:p>
          <a:p>
            <a:pPr>
              <a:buFont typeface="Wingdings" panose="05000000000000000000" pitchFamily="2" charset="2"/>
              <a:buChar char="Ø"/>
            </a:pPr>
            <a:r>
              <a:rPr lang="ja-JP" altLang="en-US" smtClean="0"/>
              <a:t>「機を見る」ような判断が必要か</a:t>
            </a:r>
            <a:endParaRPr lang="en-US" altLang="ja-JP" smtClean="0"/>
          </a:p>
          <a:p>
            <a:pPr>
              <a:buFont typeface="Wingdings" panose="05000000000000000000" pitchFamily="2" charset="2"/>
              <a:buChar char="Ø"/>
            </a:pPr>
            <a:r>
              <a:rPr lang="ja-JP" altLang="en-US" smtClean="0"/>
              <a:t>利得最大か</a:t>
            </a:r>
            <a:r>
              <a:rPr lang="en-US" altLang="ja-JP" smtClean="0"/>
              <a:t>0,1</a:t>
            </a:r>
            <a:r>
              <a:rPr lang="ja-JP" altLang="en-US" smtClean="0"/>
              <a:t>の判定か</a:t>
            </a:r>
            <a:endParaRPr lang="en-US" altLang="ja-JP" smtClean="0"/>
          </a:p>
        </p:txBody>
      </p:sp>
      <p:sp>
        <p:nvSpPr>
          <p:cNvPr id="8" name="正方形/長方形 7"/>
          <p:cNvSpPr/>
          <p:nvPr/>
        </p:nvSpPr>
        <p:spPr>
          <a:xfrm>
            <a:off x="768702" y="3300692"/>
            <a:ext cx="10156947" cy="923330"/>
          </a:xfrm>
          <a:prstGeom prst="rect">
            <a:avLst/>
          </a:prstGeom>
          <a:solidFill>
            <a:schemeClr val="bg2"/>
          </a:solidFill>
        </p:spPr>
        <p:txBody>
          <a:bodyPr wrap="none" lIns="91440" tIns="45720" rIns="91440" bIns="45720">
            <a:spAutoFit/>
          </a:bodyPr>
          <a:lstStyle/>
          <a:p>
            <a:pPr algn="ctr"/>
            <a:r>
              <a:rPr lang="ja-JP" altLang="en-US" sz="5400">
                <a:ln w="0"/>
                <a:effectLst>
                  <a:outerShdw blurRad="38100" dist="19050" dir="2700000" algn="tl" rotWithShape="0">
                    <a:schemeClr val="dk1">
                      <a:alpha val="40000"/>
                    </a:schemeClr>
                  </a:outerShdw>
                </a:effectLst>
              </a:rPr>
              <a:t>最終的</a:t>
            </a:r>
            <a:r>
              <a:rPr lang="ja-JP" altLang="en-US" sz="5400" smtClean="0">
                <a:ln w="0"/>
                <a:effectLst>
                  <a:outerShdw blurRad="38100" dist="19050" dir="2700000" algn="tl" rotWithShape="0">
                    <a:schemeClr val="dk1">
                      <a:alpha val="40000"/>
                    </a:schemeClr>
                  </a:outerShdw>
                </a:effectLst>
              </a:rPr>
              <a:t>に</a:t>
            </a:r>
            <a:r>
              <a:rPr lang="ja-JP" altLang="en-US" sz="5400">
                <a:ln w="0"/>
                <a:effectLst>
                  <a:outerShdw blurRad="38100" dist="19050" dir="2700000" algn="tl" rotWithShape="0">
                    <a:schemeClr val="dk1">
                      <a:alpha val="40000"/>
                    </a:schemeClr>
                  </a:outerShdw>
                </a:effectLst>
              </a:rPr>
              <a:t>重要</a:t>
            </a:r>
            <a:r>
              <a:rPr lang="ja-JP" altLang="en-US" sz="5400" smtClean="0">
                <a:ln w="0"/>
                <a:effectLst>
                  <a:outerShdw blurRad="38100" dist="19050" dir="2700000" algn="tl" rotWithShape="0">
                    <a:schemeClr val="dk1">
                      <a:alpha val="40000"/>
                    </a:schemeClr>
                  </a:outerShdw>
                </a:effectLst>
              </a:rPr>
              <a:t>なのは</a:t>
            </a:r>
            <a:r>
              <a:rPr lang="ja-JP" altLang="en-US" sz="5400" b="1" smtClean="0">
                <a:ln w="22225">
                  <a:solidFill>
                    <a:schemeClr val="accent2"/>
                  </a:solidFill>
                  <a:prstDash val="solid"/>
                </a:ln>
                <a:solidFill>
                  <a:schemeClr val="accent2">
                    <a:lumMod val="40000"/>
                    <a:lumOff val="60000"/>
                  </a:schemeClr>
                </a:solidFill>
              </a:rPr>
              <a:t>勝敗</a:t>
            </a:r>
            <a:r>
              <a:rPr lang="ja-JP" altLang="en-US" sz="5400" b="1" smtClean="0">
                <a:ln w="22225">
                  <a:noFill/>
                  <a:prstDash val="solid"/>
                </a:ln>
              </a:rPr>
              <a:t>、</a:t>
            </a:r>
            <a:r>
              <a:rPr lang="ja-JP" altLang="en-US" sz="5400" b="1" smtClean="0">
                <a:ln w="22225">
                  <a:solidFill>
                    <a:schemeClr val="accent2"/>
                  </a:solidFill>
                  <a:prstDash val="solid"/>
                </a:ln>
                <a:solidFill>
                  <a:schemeClr val="accent2">
                    <a:lumMod val="40000"/>
                    <a:lumOff val="60000"/>
                  </a:schemeClr>
                </a:solidFill>
              </a:rPr>
              <a:t>勝ち方</a:t>
            </a:r>
            <a:endParaRPr lang="ja-JP" altLang="en-US" sz="5400" b="0" cap="none" spc="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6400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問題提起２：誰にとって似ているか</a:t>
            </a:r>
            <a:endParaRPr kumimoji="1" lang="ja-JP" altLang="en-US"/>
          </a:p>
        </p:txBody>
      </p:sp>
      <p:sp>
        <p:nvSpPr>
          <p:cNvPr id="3" name="コンテンツ プレースホルダー 2"/>
          <p:cNvSpPr>
            <a:spLocks noGrp="1"/>
          </p:cNvSpPr>
          <p:nvPr>
            <p:ph idx="1"/>
          </p:nvPr>
        </p:nvSpPr>
        <p:spPr>
          <a:xfrm>
            <a:off x="1097280" y="1845734"/>
            <a:ext cx="10243820" cy="1288535"/>
          </a:xfrm>
        </p:spPr>
        <p:txBody>
          <a:bodyPr/>
          <a:lstStyle/>
          <a:p>
            <a:r>
              <a:rPr kumimoji="1" lang="ja-JP" altLang="en-US" smtClean="0"/>
              <a:t>知識を流用する ＝ 「</a:t>
            </a:r>
            <a:r>
              <a:rPr kumimoji="1" lang="ja-JP" altLang="en-US" b="1" smtClean="0">
                <a:solidFill>
                  <a:srgbClr val="FF0000"/>
                </a:solidFill>
              </a:rPr>
              <a:t>同一人物</a:t>
            </a:r>
            <a:r>
              <a:rPr kumimoji="1" lang="ja-JP" altLang="en-US" smtClean="0"/>
              <a:t>」が、</a:t>
            </a:r>
            <a:r>
              <a:rPr kumimoji="1" lang="ja-JP" altLang="en-US" b="1" smtClean="0"/>
              <a:t>ゲームＡ</a:t>
            </a:r>
            <a:r>
              <a:rPr kumimoji="1" lang="ja-JP" altLang="en-US" smtClean="0"/>
              <a:t>をプレイ後に、</a:t>
            </a:r>
            <a:r>
              <a:rPr kumimoji="1" lang="ja-JP" altLang="en-US" b="1" smtClean="0"/>
              <a:t>ゲームＢ</a:t>
            </a:r>
            <a:r>
              <a:rPr kumimoji="1" lang="ja-JP" altLang="en-US" smtClean="0"/>
              <a:t>をプレイする状況を想定</a:t>
            </a:r>
            <a:endParaRPr kumimoji="1" lang="en-US" altLang="ja-JP" smtClean="0"/>
          </a:p>
          <a:p>
            <a:pPr>
              <a:buFont typeface="Wingdings" panose="05000000000000000000" pitchFamily="2" charset="2"/>
              <a:buChar char="l"/>
            </a:pPr>
            <a:r>
              <a:rPr lang="ja-JP" altLang="en-US"/>
              <a:t>　</a:t>
            </a:r>
            <a:r>
              <a:rPr lang="en-US" altLang="ja-JP" smtClean="0"/>
              <a:t>Deep</a:t>
            </a:r>
            <a:r>
              <a:rPr lang="ja-JP" altLang="en-US" smtClean="0"/>
              <a:t> </a:t>
            </a:r>
            <a:r>
              <a:rPr lang="en-US" altLang="ja-JP" smtClean="0"/>
              <a:t>Blue</a:t>
            </a:r>
            <a:r>
              <a:rPr lang="ja-JP" altLang="en-US" smtClean="0"/>
              <a:t>に将棋を指させて、</a:t>
            </a:r>
            <a:r>
              <a:rPr lang="en-US" altLang="ja-JP" smtClean="0"/>
              <a:t>Bonanza</a:t>
            </a:r>
            <a:r>
              <a:rPr lang="ja-JP" altLang="en-US" smtClean="0"/>
              <a:t>に囲碁を打たせて、</a:t>
            </a:r>
            <a:r>
              <a:rPr lang="en-US" altLang="ja-JP" smtClean="0"/>
              <a:t>Alpha</a:t>
            </a:r>
            <a:r>
              <a:rPr lang="ja-JP" altLang="en-US" smtClean="0"/>
              <a:t> </a:t>
            </a:r>
            <a:r>
              <a:rPr lang="en-US" altLang="ja-JP" smtClean="0"/>
              <a:t>Go</a:t>
            </a:r>
            <a:r>
              <a:rPr lang="ja-JP" altLang="en-US" smtClean="0"/>
              <a:t>にチェスを</a:t>
            </a:r>
            <a:r>
              <a:rPr lang="en-US" altLang="ja-JP" smtClean="0"/>
              <a:t>Play</a:t>
            </a:r>
            <a:r>
              <a:rPr lang="ja-JP" altLang="en-US" smtClean="0"/>
              <a:t>させる</a:t>
            </a:r>
            <a:endParaRPr lang="en-US" altLang="ja-JP" smtClean="0"/>
          </a:p>
          <a:p>
            <a:pPr>
              <a:buFont typeface="Wingdings" panose="05000000000000000000" pitchFamily="2" charset="2"/>
              <a:buChar char="l"/>
            </a:pPr>
            <a:r>
              <a:rPr lang="ja-JP" altLang="en-US"/>
              <a:t>　</a:t>
            </a:r>
            <a:r>
              <a:rPr lang="ja-JP" altLang="en-US" smtClean="0"/>
              <a:t>簡単なゲームでの練習を経て、高度なゲームに挑戦する</a:t>
            </a:r>
            <a:endParaRPr lang="en-US" altLang="ja-JP" smtClean="0"/>
          </a:p>
          <a:p>
            <a:pPr>
              <a:buFont typeface="Wingdings" panose="05000000000000000000" pitchFamily="2" charset="2"/>
              <a:buChar char="l"/>
            </a:pPr>
            <a:endParaRPr kumimoji="1" lang="en-US" altLang="ja-JP" smtClean="0"/>
          </a:p>
          <a:p>
            <a:pPr>
              <a:buFont typeface="Wingdings" panose="05000000000000000000" pitchFamily="2" charset="2"/>
              <a:buChar char="l"/>
            </a:pPr>
            <a:endParaRPr lang="en-US" altLang="ja-JP"/>
          </a:p>
        </p:txBody>
      </p:sp>
      <p:sp>
        <p:nvSpPr>
          <p:cNvPr id="4" name="テキスト ボックス 3"/>
          <p:cNvSpPr txBox="1"/>
          <p:nvPr/>
        </p:nvSpPr>
        <p:spPr>
          <a:xfrm>
            <a:off x="1097280" y="4479297"/>
            <a:ext cx="9748520" cy="830997"/>
          </a:xfrm>
          <a:prstGeom prst="rect">
            <a:avLst/>
          </a:prstGeom>
          <a:noFill/>
        </p:spPr>
        <p:txBody>
          <a:bodyPr wrap="square" rtlCol="0">
            <a:spAutoFit/>
          </a:bodyPr>
          <a:lstStyle/>
          <a:p>
            <a:r>
              <a:rPr kumimoji="1" lang="ja-JP" altLang="en-US" sz="2400" smtClean="0"/>
              <a:t>多少</a:t>
            </a:r>
            <a:r>
              <a:rPr kumimoji="1" lang="ja-JP" altLang="en-US" sz="2400" smtClean="0">
                <a:solidFill>
                  <a:srgbClr val="0070C0"/>
                </a:solidFill>
              </a:rPr>
              <a:t>弱くてもいい</a:t>
            </a:r>
            <a:r>
              <a:rPr kumimoji="1" lang="ja-JP" altLang="en-US" sz="2400" smtClean="0"/>
              <a:t>ので、</a:t>
            </a:r>
            <a:r>
              <a:rPr kumimoji="1" lang="ja-JP" altLang="en-US" sz="2400" smtClean="0">
                <a:solidFill>
                  <a:srgbClr val="FF0000"/>
                </a:solidFill>
              </a:rPr>
              <a:t>癖のある</a:t>
            </a:r>
            <a:r>
              <a:rPr kumimoji="1" lang="ja-JP" altLang="en-US" sz="2400" smtClean="0"/>
              <a:t>プレイヤーの方が</a:t>
            </a:r>
            <a:endParaRPr kumimoji="1" lang="en-US" altLang="ja-JP" sz="2400" smtClean="0"/>
          </a:p>
          <a:p>
            <a:pPr algn="r"/>
            <a:r>
              <a:rPr kumimoji="1" lang="ja-JP" altLang="en-US" sz="2400" smtClean="0"/>
              <a:t>ゲームの特徴の影響を受けやすい</a:t>
            </a:r>
            <a:r>
              <a:rPr kumimoji="1" lang="ja-JP" altLang="en-US" smtClean="0"/>
              <a:t>はず</a:t>
            </a:r>
            <a:endParaRPr kumimoji="1" lang="ja-JP" altLang="en-US"/>
          </a:p>
        </p:txBody>
      </p:sp>
      <p:sp>
        <p:nvSpPr>
          <p:cNvPr id="5" name="テキスト ボックス 4"/>
          <p:cNvSpPr txBox="1"/>
          <p:nvPr/>
        </p:nvSpPr>
        <p:spPr>
          <a:xfrm>
            <a:off x="1097280" y="3345118"/>
            <a:ext cx="9405620" cy="923330"/>
          </a:xfrm>
          <a:prstGeom prst="rect">
            <a:avLst/>
          </a:prstGeom>
          <a:noFill/>
        </p:spPr>
        <p:txBody>
          <a:bodyPr wrap="square" rtlCol="0">
            <a:spAutoFit/>
          </a:bodyPr>
          <a:lstStyle/>
          <a:p>
            <a:r>
              <a:rPr lang="ja-JP" altLang="en-US" u="sng"/>
              <a:t>流用可能なプレイヤーの例</a:t>
            </a:r>
            <a:r>
              <a:rPr lang="ja-JP" altLang="en-US"/>
              <a:t>：</a:t>
            </a:r>
            <a:r>
              <a:rPr lang="ja-JP" altLang="en-US" sz="1400"/>
              <a:t>（単純な）</a:t>
            </a:r>
            <a:r>
              <a:rPr lang="ja-JP" altLang="en-US" b="1"/>
              <a:t>モンテカルロ</a:t>
            </a:r>
            <a:r>
              <a:rPr lang="ja-JP" altLang="en-US"/>
              <a:t>、</a:t>
            </a:r>
            <a:r>
              <a:rPr lang="ja-JP" altLang="en-US" b="1"/>
              <a:t>モンテカルロ木探索プレイヤー</a:t>
            </a:r>
            <a:endParaRPr lang="en-US" altLang="ja-JP" b="1"/>
          </a:p>
          <a:p>
            <a:r>
              <a:rPr lang="ja-JP" altLang="en-US" b="1"/>
              <a:t>　そもそも知識を使っていない。（</a:t>
            </a:r>
            <a:r>
              <a:rPr lang="ja-JP" altLang="en-US" b="1" u="sng"/>
              <a:t>可能な選択</a:t>
            </a:r>
            <a:r>
              <a:rPr lang="ja-JP" altLang="en-US" b="1"/>
              <a:t>と</a:t>
            </a:r>
            <a:r>
              <a:rPr lang="ja-JP" altLang="en-US" b="1" u="sng"/>
              <a:t>次の状況</a:t>
            </a:r>
            <a:r>
              <a:rPr lang="ja-JP" altLang="en-US" b="1"/>
              <a:t>、</a:t>
            </a:r>
            <a:r>
              <a:rPr lang="ja-JP" altLang="en-US" b="1" u="sng"/>
              <a:t>勝敗</a:t>
            </a:r>
            <a:r>
              <a:rPr lang="ja-JP" altLang="en-US" b="1"/>
              <a:t>のルールを知っているだけ</a:t>
            </a:r>
            <a:r>
              <a:rPr lang="ja-JP" altLang="en-US" b="1" smtClean="0"/>
              <a:t>）</a:t>
            </a:r>
            <a:endParaRPr lang="en-US" altLang="ja-JP" b="1" smtClean="0"/>
          </a:p>
          <a:p>
            <a:r>
              <a:rPr lang="ja-JP" altLang="en-US"/>
              <a:t>　</a:t>
            </a:r>
            <a:r>
              <a:rPr lang="ja-JP" altLang="en-US" smtClean="0"/>
              <a:t>　</a:t>
            </a:r>
            <a:r>
              <a:rPr lang="en-US" altLang="ja-JP" smtClean="0"/>
              <a:t>=&gt;</a:t>
            </a:r>
            <a:r>
              <a:rPr lang="ja-JP" altLang="en-US" smtClean="0"/>
              <a:t>「</a:t>
            </a:r>
            <a:r>
              <a:rPr lang="ja-JP" altLang="en-US"/>
              <a:t>先手の勝率」などが出るだけ。</a:t>
            </a:r>
            <a:r>
              <a:rPr lang="ja-JP" altLang="en-US" b="1">
                <a:solidFill>
                  <a:srgbClr val="FF0000"/>
                </a:solidFill>
              </a:rPr>
              <a:t>ゲームの特徴とは言えない</a:t>
            </a:r>
            <a:r>
              <a:rPr lang="ja-JP" altLang="en-US" smtClean="0"/>
              <a:t>。</a:t>
            </a:r>
            <a:endParaRPr lang="ja-JP" altLang="en-US"/>
          </a:p>
        </p:txBody>
      </p:sp>
    </p:spTree>
    <p:extLst>
      <p:ext uri="{BB962C8B-B14F-4D97-AF65-F5344CB8AC3E}">
        <p14:creationId xmlns:p14="http://schemas.microsoft.com/office/powerpoint/2010/main" val="275437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提案する評価方法のイメージ</a:t>
            </a:r>
            <a:endParaRPr kumimoji="1" lang="ja-JP" altLang="en-US"/>
          </a:p>
        </p:txBody>
      </p:sp>
      <p:grpSp>
        <p:nvGrpSpPr>
          <p:cNvPr id="7" name="グループ化 6"/>
          <p:cNvGrpSpPr/>
          <p:nvPr/>
        </p:nvGrpSpPr>
        <p:grpSpPr>
          <a:xfrm>
            <a:off x="665480" y="2573635"/>
            <a:ext cx="3004819" cy="2653208"/>
            <a:chOff x="1097280" y="2002135"/>
            <a:chExt cx="3004819" cy="2653208"/>
          </a:xfrm>
        </p:grpSpPr>
        <p:sp>
          <p:nvSpPr>
            <p:cNvPr id="4" name="正方形/長方形 3"/>
            <p:cNvSpPr/>
            <p:nvPr/>
          </p:nvSpPr>
          <p:spPr>
            <a:xfrm>
              <a:off x="1097281" y="2002135"/>
              <a:ext cx="2903220" cy="707886"/>
            </a:xfrm>
            <a:prstGeom prst="rect">
              <a:avLst/>
            </a:prstGeom>
            <a:noFill/>
          </p:spPr>
          <p:txBody>
            <a:bodyPr wrap="square" lIns="91440" tIns="45720" rIns="91440" bIns="45720">
              <a:spAutoFit/>
            </a:bodyPr>
            <a:lstStyle/>
            <a:p>
              <a:pPr algn="ctr"/>
              <a:r>
                <a:rPr lang="ja-JP" altLang="en-US" sz="4000" b="1" cap="none" spc="0" smtClean="0">
                  <a:ln w="22225">
                    <a:solidFill>
                      <a:schemeClr val="accent2"/>
                    </a:solidFill>
                    <a:prstDash val="solid"/>
                  </a:ln>
                  <a:solidFill>
                    <a:schemeClr val="accent2">
                      <a:lumMod val="40000"/>
                      <a:lumOff val="60000"/>
                    </a:schemeClr>
                  </a:solidFill>
                  <a:effectLst/>
                </a:rPr>
                <a:t>プレイヤー</a:t>
              </a:r>
              <a:r>
                <a:rPr lang="en-US" altLang="ja-JP" sz="4000" b="1" cap="none" spc="0" smtClean="0">
                  <a:ln w="22225">
                    <a:solidFill>
                      <a:schemeClr val="accent2"/>
                    </a:solidFill>
                    <a:prstDash val="solid"/>
                  </a:ln>
                  <a:solidFill>
                    <a:schemeClr val="accent2">
                      <a:lumMod val="40000"/>
                      <a:lumOff val="60000"/>
                    </a:schemeClr>
                  </a:solidFill>
                  <a:effectLst/>
                </a:rPr>
                <a:t>G</a:t>
              </a:r>
              <a:endParaRPr lang="ja-JP" altLang="en-US" sz="4000" b="1" cap="none" spc="0">
                <a:ln w="22225">
                  <a:solidFill>
                    <a:schemeClr val="accent2"/>
                  </a:solidFill>
                  <a:prstDash val="solid"/>
                </a:ln>
                <a:solidFill>
                  <a:schemeClr val="accent2">
                    <a:lumMod val="40000"/>
                    <a:lumOff val="60000"/>
                  </a:schemeClr>
                </a:solidFill>
                <a:effectLst/>
              </a:endParaRPr>
            </a:p>
          </p:txBody>
        </p:sp>
        <p:sp>
          <p:nvSpPr>
            <p:cNvPr id="5" name="正方形/長方形 4"/>
            <p:cNvSpPr/>
            <p:nvPr/>
          </p:nvSpPr>
          <p:spPr>
            <a:xfrm>
              <a:off x="1097281" y="2974796"/>
              <a:ext cx="2903220" cy="707886"/>
            </a:xfrm>
            <a:prstGeom prst="rect">
              <a:avLst/>
            </a:prstGeom>
            <a:noFill/>
          </p:spPr>
          <p:txBody>
            <a:bodyPr wrap="square" lIns="91440" tIns="45720" rIns="91440" bIns="45720">
              <a:spAutoFit/>
            </a:bodyPr>
            <a:lstStyle/>
            <a:p>
              <a:pPr algn="ctr"/>
              <a:r>
                <a:rPr lang="ja-JP" altLang="en-US" sz="4000" b="1" cap="none" spc="0" smtClean="0">
                  <a:ln w="22225">
                    <a:solidFill>
                      <a:schemeClr val="accent2"/>
                    </a:solidFill>
                    <a:prstDash val="solid"/>
                  </a:ln>
                  <a:solidFill>
                    <a:schemeClr val="accent2">
                      <a:lumMod val="40000"/>
                      <a:lumOff val="60000"/>
                    </a:schemeClr>
                  </a:solidFill>
                  <a:effectLst/>
                </a:rPr>
                <a:t>プレイヤー</a:t>
              </a:r>
              <a:r>
                <a:rPr lang="en-US" altLang="ja-JP" sz="4000" b="1" cap="none" spc="0" smtClean="0">
                  <a:ln w="22225">
                    <a:solidFill>
                      <a:schemeClr val="accent2"/>
                    </a:solidFill>
                    <a:prstDash val="solid"/>
                  </a:ln>
                  <a:solidFill>
                    <a:schemeClr val="accent2">
                      <a:lumMod val="40000"/>
                      <a:lumOff val="60000"/>
                    </a:schemeClr>
                  </a:solidFill>
                  <a:effectLst/>
                </a:rPr>
                <a:t>H</a:t>
              </a:r>
              <a:endParaRPr lang="ja-JP" altLang="en-US" sz="4000" b="1" cap="none" spc="0">
                <a:ln w="22225">
                  <a:solidFill>
                    <a:schemeClr val="accent2"/>
                  </a:solidFill>
                  <a:prstDash val="solid"/>
                </a:ln>
                <a:solidFill>
                  <a:schemeClr val="accent2">
                    <a:lumMod val="40000"/>
                    <a:lumOff val="60000"/>
                  </a:schemeClr>
                </a:solidFill>
                <a:effectLst/>
              </a:endParaRPr>
            </a:p>
          </p:txBody>
        </p:sp>
        <p:sp>
          <p:nvSpPr>
            <p:cNvPr id="6" name="正方形/長方形 5"/>
            <p:cNvSpPr/>
            <p:nvPr/>
          </p:nvSpPr>
          <p:spPr>
            <a:xfrm>
              <a:off x="1097280" y="3947457"/>
              <a:ext cx="3004819" cy="707886"/>
            </a:xfrm>
            <a:prstGeom prst="rect">
              <a:avLst/>
            </a:prstGeom>
            <a:noFill/>
          </p:spPr>
          <p:txBody>
            <a:bodyPr wrap="square" lIns="91440" tIns="45720" rIns="91440" bIns="45720">
              <a:spAutoFit/>
            </a:bodyPr>
            <a:lstStyle/>
            <a:p>
              <a:pPr algn="ctr"/>
              <a:r>
                <a:rPr lang="ja-JP" altLang="en-US" sz="4000" b="1" cap="none" spc="0" smtClean="0">
                  <a:ln w="22225">
                    <a:solidFill>
                      <a:schemeClr val="accent2"/>
                    </a:solidFill>
                    <a:prstDash val="solid"/>
                  </a:ln>
                  <a:solidFill>
                    <a:schemeClr val="accent2">
                      <a:lumMod val="40000"/>
                      <a:lumOff val="60000"/>
                    </a:schemeClr>
                  </a:solidFill>
                  <a:effectLst/>
                </a:rPr>
                <a:t>プレイヤー</a:t>
              </a:r>
              <a:r>
                <a:rPr lang="en-US" altLang="ja-JP" sz="4000" b="1" cap="none" spc="0" smtClean="0">
                  <a:ln w="22225">
                    <a:solidFill>
                      <a:schemeClr val="accent2"/>
                    </a:solidFill>
                    <a:prstDash val="solid"/>
                  </a:ln>
                  <a:solidFill>
                    <a:schemeClr val="accent2">
                      <a:lumMod val="40000"/>
                      <a:lumOff val="60000"/>
                    </a:schemeClr>
                  </a:solidFill>
                  <a:effectLst/>
                </a:rPr>
                <a:t>M</a:t>
              </a:r>
              <a:endParaRPr lang="ja-JP" altLang="en-US" sz="4000" b="1" cap="none" spc="0">
                <a:ln w="22225">
                  <a:solidFill>
                    <a:schemeClr val="accent2"/>
                  </a:solidFill>
                  <a:prstDash val="solid"/>
                </a:ln>
                <a:solidFill>
                  <a:schemeClr val="accent2">
                    <a:lumMod val="40000"/>
                    <a:lumOff val="60000"/>
                  </a:schemeClr>
                </a:solidFill>
                <a:effectLst/>
              </a:endParaRPr>
            </a:p>
          </p:txBody>
        </p:sp>
      </p:grpSp>
      <p:sp>
        <p:nvSpPr>
          <p:cNvPr id="8" name="正方形/長方形 7"/>
          <p:cNvSpPr/>
          <p:nvPr/>
        </p:nvSpPr>
        <p:spPr>
          <a:xfrm>
            <a:off x="4442447" y="1858366"/>
            <a:ext cx="1808507" cy="646331"/>
          </a:xfrm>
          <a:prstGeom prst="rect">
            <a:avLst/>
          </a:prstGeom>
          <a:noFill/>
        </p:spPr>
        <p:txBody>
          <a:bodyPr wrap="none" lIns="91440" tIns="45720" rIns="91440" bIns="45720">
            <a:spAutoFit/>
          </a:bodyPr>
          <a:lstStyle/>
          <a:p>
            <a:pPr algn="ctr"/>
            <a:r>
              <a:rPr lang="ja-JP" altLang="en-US" sz="3600" b="1" cap="none" spc="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ゲーム</a:t>
            </a:r>
            <a:r>
              <a:rPr lang="en-US" altLang="ja-JP" sz="3600" b="1" cap="none" spc="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a:t>
            </a:r>
            <a:endParaRPr lang="ja-JP" altLang="en-US" sz="36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9" name="正方形/長方形 8"/>
          <p:cNvSpPr/>
          <p:nvPr/>
        </p:nvSpPr>
        <p:spPr>
          <a:xfrm>
            <a:off x="6753847" y="1858366"/>
            <a:ext cx="1808507" cy="646331"/>
          </a:xfrm>
          <a:prstGeom prst="rect">
            <a:avLst/>
          </a:prstGeom>
          <a:noFill/>
        </p:spPr>
        <p:txBody>
          <a:bodyPr wrap="none" lIns="91440" tIns="45720" rIns="91440" bIns="45720">
            <a:spAutoFit/>
          </a:bodyPr>
          <a:lstStyle/>
          <a:p>
            <a:pPr algn="ctr"/>
            <a:r>
              <a:rPr lang="ja-JP" altLang="en-US" sz="3600" b="1" cap="none" spc="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ゲーム</a:t>
            </a:r>
            <a:r>
              <a:rPr lang="en-US" altLang="ja-JP" sz="3600" b="1" cap="none" spc="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a:t>
            </a:r>
            <a:endParaRPr lang="ja-JP" altLang="en-US" sz="36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0" name="正方形/長方形 9"/>
          <p:cNvSpPr/>
          <p:nvPr/>
        </p:nvSpPr>
        <p:spPr>
          <a:xfrm>
            <a:off x="4908117" y="2579794"/>
            <a:ext cx="877163" cy="923330"/>
          </a:xfrm>
          <a:prstGeom prst="rect">
            <a:avLst/>
          </a:prstGeom>
          <a:noFill/>
        </p:spPr>
        <p:txBody>
          <a:bodyPr wrap="none" lIns="91440" tIns="45720" rIns="91440" bIns="45720">
            <a:spAutoFit/>
          </a:bodyPr>
          <a:lstStyle/>
          <a:p>
            <a:pPr algn="ctr"/>
            <a:r>
              <a:rPr lang="ja-JP" altLang="en-US" sz="5400" b="0" cap="none" spc="0" smtClean="0">
                <a:ln w="0"/>
                <a:solidFill>
                  <a:srgbClr val="FF0000"/>
                </a:solidFill>
                <a:effectLst>
                  <a:outerShdw blurRad="38100" dist="25400" dir="5400000" algn="ctr" rotWithShape="0">
                    <a:srgbClr val="6E747A">
                      <a:alpha val="43000"/>
                    </a:srgbClr>
                  </a:outerShdw>
                </a:effectLst>
              </a:rPr>
              <a:t>強</a:t>
            </a:r>
            <a:endParaRPr lang="en-US" altLang="ja-JP" sz="5400" b="0" cap="none" spc="0" smtClean="0">
              <a:ln w="0"/>
              <a:solidFill>
                <a:srgbClr val="FF0000"/>
              </a:solidFill>
              <a:effectLst>
                <a:outerShdw blurRad="38100" dist="25400" dir="5400000" algn="ctr" rotWithShape="0">
                  <a:srgbClr val="6E747A">
                    <a:alpha val="43000"/>
                  </a:srgbClr>
                </a:outerShdw>
              </a:effectLst>
            </a:endParaRPr>
          </a:p>
        </p:txBody>
      </p:sp>
      <p:sp>
        <p:nvSpPr>
          <p:cNvPr id="11" name="正方形/長方形 10"/>
          <p:cNvSpPr/>
          <p:nvPr/>
        </p:nvSpPr>
        <p:spPr>
          <a:xfrm>
            <a:off x="4908117" y="4518957"/>
            <a:ext cx="877163" cy="923330"/>
          </a:xfrm>
          <a:prstGeom prst="rect">
            <a:avLst/>
          </a:prstGeom>
          <a:noFill/>
        </p:spPr>
        <p:txBody>
          <a:bodyPr wrap="none" lIns="91440" tIns="45720" rIns="91440" bIns="45720">
            <a:spAutoFit/>
          </a:bodyPr>
          <a:lstStyle/>
          <a:p>
            <a:pPr algn="ctr"/>
            <a:r>
              <a:rPr lang="ja-JP" altLang="en-US" sz="5400" b="0" cap="none" spc="0" smtClean="0">
                <a:ln w="0"/>
                <a:solidFill>
                  <a:srgbClr val="002060"/>
                </a:solidFill>
                <a:effectLst>
                  <a:outerShdw blurRad="38100" dist="25400" dir="5400000" algn="ctr" rotWithShape="0">
                    <a:srgbClr val="6E747A">
                      <a:alpha val="43000"/>
                    </a:srgbClr>
                  </a:outerShdw>
                </a:effectLst>
              </a:rPr>
              <a:t>弱</a:t>
            </a:r>
            <a:endParaRPr lang="en-US" altLang="ja-JP" sz="5400" b="0" cap="none" spc="0" smtClean="0">
              <a:ln w="0"/>
              <a:solidFill>
                <a:srgbClr val="002060"/>
              </a:solidFill>
              <a:effectLst>
                <a:outerShdw blurRad="38100" dist="25400" dir="5400000" algn="ctr" rotWithShape="0">
                  <a:srgbClr val="6E747A">
                    <a:alpha val="43000"/>
                  </a:srgbClr>
                </a:outerShdw>
              </a:effectLst>
            </a:endParaRPr>
          </a:p>
        </p:txBody>
      </p:sp>
      <p:sp>
        <p:nvSpPr>
          <p:cNvPr id="12" name="正方形/長方形 11"/>
          <p:cNvSpPr/>
          <p:nvPr/>
        </p:nvSpPr>
        <p:spPr>
          <a:xfrm>
            <a:off x="7219518" y="2573635"/>
            <a:ext cx="877163" cy="923330"/>
          </a:xfrm>
          <a:prstGeom prst="rect">
            <a:avLst/>
          </a:prstGeom>
          <a:noFill/>
        </p:spPr>
        <p:txBody>
          <a:bodyPr wrap="none" lIns="91440" tIns="45720" rIns="91440" bIns="45720">
            <a:spAutoFit/>
          </a:bodyPr>
          <a:lstStyle/>
          <a:p>
            <a:pPr algn="ctr"/>
            <a:r>
              <a:rPr lang="ja-JP" altLang="en-US" sz="5400" b="0" cap="none" spc="0" smtClean="0">
                <a:ln w="0"/>
                <a:solidFill>
                  <a:srgbClr val="FF0000"/>
                </a:solidFill>
                <a:effectLst>
                  <a:outerShdw blurRad="38100" dist="25400" dir="5400000" algn="ctr" rotWithShape="0">
                    <a:srgbClr val="6E747A">
                      <a:alpha val="43000"/>
                    </a:srgbClr>
                  </a:outerShdw>
                </a:effectLst>
              </a:rPr>
              <a:t>強</a:t>
            </a:r>
            <a:endParaRPr lang="en-US" altLang="ja-JP" sz="5400" b="0" cap="none" spc="0" smtClean="0">
              <a:ln w="0"/>
              <a:solidFill>
                <a:srgbClr val="FF0000"/>
              </a:solidFill>
              <a:effectLst>
                <a:outerShdw blurRad="38100" dist="25400" dir="5400000" algn="ctr" rotWithShape="0">
                  <a:srgbClr val="6E747A">
                    <a:alpha val="43000"/>
                  </a:srgbClr>
                </a:outerShdw>
              </a:effectLst>
            </a:endParaRPr>
          </a:p>
        </p:txBody>
      </p:sp>
      <p:sp>
        <p:nvSpPr>
          <p:cNvPr id="13" name="正方形/長方形 12"/>
          <p:cNvSpPr/>
          <p:nvPr/>
        </p:nvSpPr>
        <p:spPr>
          <a:xfrm>
            <a:off x="4908117" y="3546296"/>
            <a:ext cx="877163" cy="923330"/>
          </a:xfrm>
          <a:prstGeom prst="rect">
            <a:avLst/>
          </a:prstGeom>
          <a:noFill/>
        </p:spPr>
        <p:txBody>
          <a:bodyPr wrap="none" lIns="91440" tIns="45720" rIns="91440" bIns="45720">
            <a:spAutoFit/>
          </a:bodyPr>
          <a:lstStyle/>
          <a:p>
            <a:pPr algn="ctr"/>
            <a:r>
              <a:rPr lang="ja-JP" altLang="en-US" sz="5400" b="0" cap="none" spc="0" smtClean="0">
                <a:ln w="0"/>
                <a:solidFill>
                  <a:srgbClr val="FF0000"/>
                </a:solidFill>
                <a:effectLst>
                  <a:outerShdw blurRad="38100" dist="25400" dir="5400000" algn="ctr" rotWithShape="0">
                    <a:srgbClr val="6E747A">
                      <a:alpha val="43000"/>
                    </a:srgbClr>
                  </a:outerShdw>
                </a:effectLst>
              </a:rPr>
              <a:t>強</a:t>
            </a:r>
            <a:endParaRPr lang="en-US" altLang="ja-JP" sz="5400" b="0" cap="none" spc="0" smtClean="0">
              <a:ln w="0"/>
              <a:solidFill>
                <a:srgbClr val="FF0000"/>
              </a:solidFill>
              <a:effectLst>
                <a:outerShdw blurRad="38100" dist="25400" dir="5400000" algn="ctr" rotWithShape="0">
                  <a:srgbClr val="6E747A">
                    <a:alpha val="43000"/>
                  </a:srgbClr>
                </a:outerShdw>
              </a:effectLst>
            </a:endParaRPr>
          </a:p>
        </p:txBody>
      </p:sp>
      <p:sp>
        <p:nvSpPr>
          <p:cNvPr id="14" name="正方形/長方形 13"/>
          <p:cNvSpPr/>
          <p:nvPr/>
        </p:nvSpPr>
        <p:spPr>
          <a:xfrm>
            <a:off x="7219518" y="4518957"/>
            <a:ext cx="877163" cy="923330"/>
          </a:xfrm>
          <a:prstGeom prst="rect">
            <a:avLst/>
          </a:prstGeom>
          <a:noFill/>
        </p:spPr>
        <p:txBody>
          <a:bodyPr wrap="none" lIns="91440" tIns="45720" rIns="91440" bIns="45720">
            <a:spAutoFit/>
          </a:bodyPr>
          <a:lstStyle/>
          <a:p>
            <a:pPr algn="ctr"/>
            <a:r>
              <a:rPr lang="ja-JP" altLang="en-US" sz="5400" b="0" cap="none" spc="0" smtClean="0">
                <a:ln w="0"/>
                <a:solidFill>
                  <a:srgbClr val="002060"/>
                </a:solidFill>
                <a:effectLst>
                  <a:outerShdw blurRad="38100" dist="25400" dir="5400000" algn="ctr" rotWithShape="0">
                    <a:srgbClr val="6E747A">
                      <a:alpha val="43000"/>
                    </a:srgbClr>
                  </a:outerShdw>
                </a:effectLst>
              </a:rPr>
              <a:t>弱</a:t>
            </a:r>
            <a:endParaRPr lang="en-US" altLang="ja-JP" sz="5400" b="0" cap="none" spc="0" smtClean="0">
              <a:ln w="0"/>
              <a:solidFill>
                <a:srgbClr val="002060"/>
              </a:solidFill>
              <a:effectLst>
                <a:outerShdw blurRad="38100" dist="25400" dir="5400000" algn="ctr" rotWithShape="0">
                  <a:srgbClr val="6E747A">
                    <a:alpha val="43000"/>
                  </a:srgbClr>
                </a:outerShdw>
              </a:effectLst>
            </a:endParaRPr>
          </a:p>
        </p:txBody>
      </p:sp>
      <p:sp>
        <p:nvSpPr>
          <p:cNvPr id="15" name="正方形/長方形 14"/>
          <p:cNvSpPr/>
          <p:nvPr/>
        </p:nvSpPr>
        <p:spPr>
          <a:xfrm>
            <a:off x="7219518" y="3540283"/>
            <a:ext cx="877163" cy="923330"/>
          </a:xfrm>
          <a:prstGeom prst="rect">
            <a:avLst/>
          </a:prstGeom>
          <a:noFill/>
        </p:spPr>
        <p:txBody>
          <a:bodyPr wrap="none" lIns="91440" tIns="45720" rIns="91440" bIns="45720">
            <a:spAutoFit/>
          </a:bodyPr>
          <a:lstStyle/>
          <a:p>
            <a:pPr algn="ctr"/>
            <a:r>
              <a:rPr lang="ja-JP" altLang="en-US" sz="5400" b="0" cap="none" spc="0" smtClean="0">
                <a:ln w="0"/>
                <a:solidFill>
                  <a:srgbClr val="002060"/>
                </a:solidFill>
                <a:effectLst>
                  <a:outerShdw blurRad="38100" dist="25400" dir="5400000" algn="ctr" rotWithShape="0">
                    <a:srgbClr val="6E747A">
                      <a:alpha val="43000"/>
                    </a:srgbClr>
                  </a:outerShdw>
                </a:effectLst>
              </a:rPr>
              <a:t>弱</a:t>
            </a:r>
            <a:endParaRPr lang="en-US" altLang="ja-JP" sz="5400" b="0" cap="none" spc="0" smtClean="0">
              <a:ln w="0"/>
              <a:solidFill>
                <a:srgbClr val="002060"/>
              </a:solidFill>
              <a:effectLst>
                <a:outerShdw blurRad="38100" dist="25400" dir="5400000" algn="ctr" rotWithShape="0">
                  <a:srgbClr val="6E747A">
                    <a:alpha val="43000"/>
                  </a:srgbClr>
                </a:outerShdw>
              </a:effectLst>
            </a:endParaRPr>
          </a:p>
        </p:txBody>
      </p:sp>
      <p:sp>
        <p:nvSpPr>
          <p:cNvPr id="16" name="正方形/長方形 15"/>
          <p:cNvSpPr/>
          <p:nvPr/>
        </p:nvSpPr>
        <p:spPr>
          <a:xfrm flipH="1">
            <a:off x="1902057" y="5442287"/>
            <a:ext cx="915122" cy="464645"/>
          </a:xfrm>
          <a:prstGeom prst="rect">
            <a:avLst/>
          </a:prstGeom>
          <a:noFill/>
        </p:spPr>
        <p:txBody>
          <a:bodyPr vert="wordArtVertRtl" wrap="square" lIns="91440" tIns="45720" rIns="91440" bIns="45720">
            <a:spAutoFit/>
          </a:bodyPr>
          <a:lstStyle/>
          <a:p>
            <a:pPr algn="ctr"/>
            <a:r>
              <a:rPr lang="en-US" altLang="ja-JP" sz="4000" b="1" cap="none" spc="0" smtClean="0">
                <a:ln w="22225">
                  <a:solidFill>
                    <a:schemeClr val="accent2"/>
                  </a:solidFill>
                  <a:prstDash val="solid"/>
                </a:ln>
                <a:solidFill>
                  <a:schemeClr val="accent2">
                    <a:lumMod val="40000"/>
                    <a:lumOff val="60000"/>
                  </a:schemeClr>
                </a:solidFill>
                <a:effectLst/>
              </a:rPr>
              <a:t>…</a:t>
            </a:r>
            <a:endParaRPr lang="ja-JP" altLang="en-US" sz="4000" b="1" cap="none" spc="0">
              <a:ln w="22225">
                <a:solidFill>
                  <a:schemeClr val="accent2"/>
                </a:solidFill>
                <a:prstDash val="solid"/>
              </a:ln>
              <a:solidFill>
                <a:schemeClr val="accent2">
                  <a:lumMod val="40000"/>
                  <a:lumOff val="60000"/>
                </a:schemeClr>
              </a:solidFill>
              <a:effectLst/>
            </a:endParaRPr>
          </a:p>
        </p:txBody>
      </p:sp>
      <p:sp>
        <p:nvSpPr>
          <p:cNvPr id="17" name="正方形/長方形 16"/>
          <p:cNvSpPr/>
          <p:nvPr/>
        </p:nvSpPr>
        <p:spPr>
          <a:xfrm>
            <a:off x="8794345" y="1919921"/>
            <a:ext cx="3034805" cy="523220"/>
          </a:xfrm>
          <a:prstGeom prst="rect">
            <a:avLst/>
          </a:prstGeom>
          <a:noFill/>
        </p:spPr>
        <p:txBody>
          <a:bodyPr wrap="none" lIns="91440" tIns="45720" rIns="91440" bIns="45720">
            <a:spAutoFit/>
          </a:bodyPr>
          <a:lstStyle/>
          <a:p>
            <a:pPr algn="ctr"/>
            <a:r>
              <a:rPr lang="ja-JP" altLang="en-US" sz="2800" b="1" smtClean="0">
                <a:ln w="22225">
                  <a:solidFill>
                    <a:schemeClr val="accent2"/>
                  </a:solidFill>
                  <a:prstDash val="solid"/>
                </a:ln>
                <a:solidFill>
                  <a:schemeClr val="accent2">
                    <a:lumMod val="40000"/>
                    <a:lumOff val="60000"/>
                  </a:schemeClr>
                </a:solidFill>
              </a:rPr>
              <a:t>２ゲーム間の距離</a:t>
            </a:r>
            <a:endParaRPr lang="ja-JP" altLang="en-US" sz="2800" b="1" cap="none" spc="0">
              <a:ln w="22225">
                <a:solidFill>
                  <a:schemeClr val="accent2"/>
                </a:solidFill>
                <a:prstDash val="solid"/>
              </a:ln>
              <a:solidFill>
                <a:schemeClr val="accent2">
                  <a:lumMod val="40000"/>
                  <a:lumOff val="60000"/>
                </a:schemeClr>
              </a:solidFill>
              <a:effectLst/>
            </a:endParaRPr>
          </a:p>
        </p:txBody>
      </p:sp>
      <p:sp>
        <p:nvSpPr>
          <p:cNvPr id="18" name="大かっこ 17"/>
          <p:cNvSpPr/>
          <p:nvPr/>
        </p:nvSpPr>
        <p:spPr>
          <a:xfrm>
            <a:off x="4387848" y="2443141"/>
            <a:ext cx="1917700" cy="3201832"/>
          </a:xfrm>
          <a:prstGeom prst="bracketPair">
            <a:avLst/>
          </a:prstGeom>
          <a:ln w="57150"/>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19" name="正方形/長方形 18"/>
          <p:cNvSpPr/>
          <p:nvPr/>
        </p:nvSpPr>
        <p:spPr>
          <a:xfrm>
            <a:off x="9389865" y="3416390"/>
            <a:ext cx="2622834" cy="923330"/>
          </a:xfrm>
          <a:prstGeom prst="rect">
            <a:avLst/>
          </a:prstGeom>
          <a:noFill/>
        </p:spPr>
        <p:txBody>
          <a:bodyPr wrap="none" lIns="91440" tIns="45720" rIns="91440" bIns="45720">
            <a:spAutoFit/>
          </a:bodyPr>
          <a:lstStyle/>
          <a:p>
            <a:pPr algn="ctr"/>
            <a:r>
              <a:rPr lang="en-US" altLang="ja-JP" sz="5400" b="0" cap="none" spc="0" smtClean="0">
                <a:ln w="0"/>
                <a:solidFill>
                  <a:schemeClr val="tx1"/>
                </a:solidFill>
                <a:effectLst>
                  <a:outerShdw blurRad="38100" dist="19050" dir="2700000" algn="tl" rotWithShape="0">
                    <a:schemeClr val="dk1">
                      <a:alpha val="40000"/>
                    </a:schemeClr>
                  </a:outerShdw>
                </a:effectLst>
              </a:rPr>
              <a:t>0</a:t>
            </a:r>
            <a:r>
              <a:rPr lang="ja-JP" altLang="en-US" sz="5400" b="0" cap="none" spc="0" smtClean="0">
                <a:ln w="0"/>
                <a:solidFill>
                  <a:schemeClr val="tx1"/>
                </a:solidFill>
                <a:effectLst>
                  <a:outerShdw blurRad="38100" dist="19050" dir="2700000" algn="tl" rotWithShape="0">
                    <a:schemeClr val="dk1">
                      <a:alpha val="40000"/>
                    </a:schemeClr>
                  </a:outerShdw>
                </a:effectLst>
              </a:rPr>
              <a:t>＋</a:t>
            </a:r>
            <a:r>
              <a:rPr lang="en-US" altLang="ja-JP" sz="5400" b="0" cap="none" spc="0" smtClean="0">
                <a:ln w="0"/>
                <a:solidFill>
                  <a:schemeClr val="tx1"/>
                </a:solidFill>
                <a:effectLst>
                  <a:outerShdw blurRad="38100" dist="19050" dir="2700000" algn="tl" rotWithShape="0">
                    <a:schemeClr val="dk1">
                      <a:alpha val="40000"/>
                    </a:schemeClr>
                  </a:outerShdw>
                </a:effectLst>
              </a:rPr>
              <a:t>1</a:t>
            </a:r>
            <a:r>
              <a:rPr lang="ja-JP" altLang="en-US" sz="5400" b="0" cap="none" spc="0" smtClean="0">
                <a:ln w="0"/>
                <a:solidFill>
                  <a:schemeClr val="tx1"/>
                </a:solidFill>
                <a:effectLst>
                  <a:outerShdw blurRad="38100" dist="19050" dir="2700000" algn="tl" rotWithShape="0">
                    <a:schemeClr val="dk1">
                      <a:alpha val="40000"/>
                    </a:schemeClr>
                  </a:outerShdw>
                </a:effectLst>
              </a:rPr>
              <a:t>＋</a:t>
            </a:r>
            <a:r>
              <a:rPr lang="en-US" altLang="ja-JP" sz="5400">
                <a:ln w="0"/>
                <a:effectLst>
                  <a:outerShdw blurRad="38100" dist="19050" dir="2700000" algn="tl" rotWithShape="0">
                    <a:schemeClr val="dk1">
                      <a:alpha val="40000"/>
                    </a:schemeClr>
                  </a:outerShdw>
                </a:effectLst>
              </a:rPr>
              <a:t>0</a:t>
            </a:r>
            <a:endParaRPr lang="ja-JP" altLang="en-US" sz="5400" b="0" cap="none" spc="0">
              <a:ln w="0"/>
              <a:solidFill>
                <a:schemeClr val="tx1"/>
              </a:solidFill>
              <a:effectLst>
                <a:outerShdw blurRad="38100" dist="19050" dir="2700000" algn="tl" rotWithShape="0">
                  <a:schemeClr val="dk1">
                    <a:alpha val="40000"/>
                  </a:schemeClr>
                </a:outerShdw>
              </a:effectLst>
            </a:endParaRPr>
          </a:p>
        </p:txBody>
      </p:sp>
      <p:sp>
        <p:nvSpPr>
          <p:cNvPr id="20" name="正方形/長方形 19"/>
          <p:cNvSpPr/>
          <p:nvPr/>
        </p:nvSpPr>
        <p:spPr>
          <a:xfrm>
            <a:off x="9363812" y="4243704"/>
            <a:ext cx="1228221" cy="923330"/>
          </a:xfrm>
          <a:prstGeom prst="rect">
            <a:avLst/>
          </a:prstGeom>
          <a:noFill/>
        </p:spPr>
        <p:txBody>
          <a:bodyPr wrap="none" lIns="91440" tIns="45720" rIns="91440" bIns="45720">
            <a:spAutoFit/>
          </a:bodyPr>
          <a:lstStyle/>
          <a:p>
            <a:pPr algn="ctr"/>
            <a:r>
              <a:rPr lang="ja-JP" altLang="en-US" sz="5400" b="0" cap="none" spc="0" smtClean="0">
                <a:ln w="0"/>
                <a:solidFill>
                  <a:schemeClr val="tx1"/>
                </a:solidFill>
                <a:effectLst>
                  <a:outerShdw blurRad="38100" dist="19050" dir="2700000" algn="tl" rotWithShape="0">
                    <a:schemeClr val="dk1">
                      <a:alpha val="40000"/>
                    </a:schemeClr>
                  </a:outerShdw>
                </a:effectLst>
              </a:rPr>
              <a:t>＝</a:t>
            </a:r>
            <a:r>
              <a:rPr lang="en-US" altLang="ja-JP" sz="5400" b="0" cap="none" spc="0" smtClean="0">
                <a:ln w="0"/>
                <a:solidFill>
                  <a:schemeClr val="tx1"/>
                </a:solidFill>
                <a:effectLst>
                  <a:outerShdw blurRad="38100" dist="19050" dir="2700000" algn="tl" rotWithShape="0">
                    <a:schemeClr val="dk1">
                      <a:alpha val="40000"/>
                    </a:schemeClr>
                  </a:outerShdw>
                </a:effectLst>
              </a:rPr>
              <a:t>1</a:t>
            </a:r>
            <a:endParaRPr lang="ja-JP" altLang="en-US" sz="5400" b="0" cap="none" spc="0">
              <a:ln w="0"/>
              <a:solidFill>
                <a:schemeClr val="tx1"/>
              </a:solidFill>
              <a:effectLst>
                <a:outerShdw blurRad="38100" dist="19050" dir="2700000" algn="tl" rotWithShape="0">
                  <a:schemeClr val="dk1">
                    <a:alpha val="40000"/>
                  </a:schemeClr>
                </a:outerShdw>
              </a:effectLst>
            </a:endParaRPr>
          </a:p>
        </p:txBody>
      </p:sp>
      <p:sp>
        <p:nvSpPr>
          <p:cNvPr id="22" name="大かっこ 21"/>
          <p:cNvSpPr/>
          <p:nvPr/>
        </p:nvSpPr>
        <p:spPr>
          <a:xfrm>
            <a:off x="6699249" y="2472777"/>
            <a:ext cx="1917700" cy="3201832"/>
          </a:xfrm>
          <a:prstGeom prst="bracketPair">
            <a:avLst/>
          </a:prstGeom>
          <a:ln w="57150"/>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23" name="正方形/長方形 22"/>
          <p:cNvSpPr/>
          <p:nvPr/>
        </p:nvSpPr>
        <p:spPr>
          <a:xfrm>
            <a:off x="1902057" y="2927578"/>
            <a:ext cx="7967246" cy="1754326"/>
          </a:xfrm>
          <a:prstGeom prst="rect">
            <a:avLst/>
          </a:prstGeom>
          <a:solidFill>
            <a:schemeClr val="bg2"/>
          </a:solidFill>
          <a:ln>
            <a:solidFill>
              <a:schemeClr val="tx2"/>
            </a:solidFill>
          </a:ln>
        </p:spPr>
        <p:txBody>
          <a:bodyPr wrap="none" lIns="91440" tIns="45720" rIns="91440" bIns="45720">
            <a:spAutoFit/>
          </a:bodyPr>
          <a:lstStyle/>
          <a:p>
            <a:pPr algn="ctr"/>
            <a:r>
              <a:rPr lang="ja-JP" altLang="en-US" sz="5400" b="1" cap="none" spc="0" smtClean="0">
                <a:ln w="22225">
                  <a:solidFill>
                    <a:srgbClr val="002060"/>
                  </a:solidFill>
                  <a:prstDash val="solid"/>
                </a:ln>
                <a:solidFill>
                  <a:schemeClr val="accent1"/>
                </a:solidFill>
                <a:effectLst/>
              </a:rPr>
              <a:t>プレイヤー１人１人を</a:t>
            </a:r>
            <a:endParaRPr lang="en-US" altLang="ja-JP" sz="5400" b="1" cap="none" spc="0" smtClean="0">
              <a:ln w="22225">
                <a:solidFill>
                  <a:srgbClr val="002060"/>
                </a:solidFill>
                <a:prstDash val="solid"/>
              </a:ln>
              <a:solidFill>
                <a:schemeClr val="accent1"/>
              </a:solidFill>
              <a:effectLst/>
            </a:endParaRPr>
          </a:p>
          <a:p>
            <a:pPr algn="ctr"/>
            <a:r>
              <a:rPr lang="ja-JP" altLang="en-US" sz="5400" b="1" cap="none" spc="0" smtClean="0">
                <a:ln w="22225">
                  <a:solidFill>
                    <a:srgbClr val="002060"/>
                  </a:solidFill>
                  <a:prstDash val="solid"/>
                </a:ln>
                <a:solidFill>
                  <a:schemeClr val="accent1"/>
                </a:solidFill>
                <a:effectLst/>
              </a:rPr>
              <a:t>特徴量としてゲームを評価</a:t>
            </a:r>
            <a:endParaRPr lang="ja-JP" altLang="en-US" sz="5400" b="1" cap="none" spc="0">
              <a:ln w="22225">
                <a:solidFill>
                  <a:srgbClr val="002060"/>
                </a:solidFill>
                <a:prstDash val="solid"/>
              </a:ln>
              <a:solidFill>
                <a:schemeClr val="accent1"/>
              </a:solidFill>
              <a:effectLst/>
            </a:endParaRPr>
          </a:p>
        </p:txBody>
      </p:sp>
    </p:spTree>
    <p:extLst>
      <p:ext uri="{BB962C8B-B14F-4D97-AF65-F5344CB8AC3E}">
        <p14:creationId xmlns:p14="http://schemas.microsoft.com/office/powerpoint/2010/main" val="89100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325138" y="5937403"/>
            <a:ext cx="8752561" cy="369332"/>
          </a:xfrm>
          <a:prstGeom prst="rect">
            <a:avLst/>
          </a:prstGeom>
          <a:noFill/>
        </p:spPr>
        <p:txBody>
          <a:bodyPr wrap="square" rtlCol="0">
            <a:spAutoFit/>
          </a:bodyPr>
          <a:lstStyle/>
          <a:p>
            <a:r>
              <a:rPr kumimoji="1" lang="ja-JP" altLang="en-US" smtClean="0"/>
              <a:t>参考文献：格子型碁盤と特殊な碁盤での有効着手の相違性の解析</a:t>
            </a:r>
            <a:r>
              <a:rPr kumimoji="1" lang="en-US" altLang="ja-JP" smtClean="0"/>
              <a:t>[</a:t>
            </a:r>
            <a:r>
              <a:rPr kumimoji="1" lang="ja-JP" altLang="en-US" smtClean="0"/>
              <a:t>佐藤、穴田、堤</a:t>
            </a:r>
            <a:r>
              <a:rPr kumimoji="1" lang="en-US" altLang="ja-JP" smtClean="0"/>
              <a:t>2016]</a:t>
            </a:r>
            <a:endParaRPr kumimoji="1" lang="ja-JP" altLang="en-US"/>
          </a:p>
        </p:txBody>
      </p:sp>
      <p:sp>
        <p:nvSpPr>
          <p:cNvPr id="2" name="タイトル 1"/>
          <p:cNvSpPr>
            <a:spLocks noGrp="1"/>
          </p:cNvSpPr>
          <p:nvPr>
            <p:ph type="title"/>
          </p:nvPr>
        </p:nvSpPr>
        <p:spPr/>
        <p:txBody>
          <a:bodyPr/>
          <a:lstStyle/>
          <a:p>
            <a:r>
              <a:rPr kumimoji="1" lang="ja-JP" altLang="en-US" smtClean="0"/>
              <a:t>今回用いるゲーム：変形碁とは</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四角くない碁盤での囲碁</a:t>
            </a:r>
            <a:endParaRPr lang="en-US" altLang="ja-JP"/>
          </a:p>
          <a:p>
            <a:pPr>
              <a:buFont typeface="Wingdings" panose="05000000000000000000" pitchFamily="2" charset="2"/>
              <a:buChar char="l"/>
            </a:pPr>
            <a:r>
              <a:rPr lang="ja-JP" altLang="en-US" smtClean="0"/>
              <a:t>シンプルグラフなら平面でなくても</a:t>
            </a:r>
            <a:r>
              <a:rPr lang="en-US" altLang="ja-JP" smtClean="0"/>
              <a:t>OK</a:t>
            </a:r>
          </a:p>
          <a:p>
            <a:pPr>
              <a:buFont typeface="Wingdings" panose="05000000000000000000" pitchFamily="2" charset="2"/>
              <a:buChar char="l"/>
            </a:pPr>
            <a:r>
              <a:rPr lang="ja-JP" altLang="en-US" smtClean="0"/>
              <a:t>「空いているところに打て」て、「囲まれたら取られる」という</a:t>
            </a:r>
            <a:r>
              <a:rPr lang="ja-JP" altLang="en-US" b="1" smtClean="0">
                <a:solidFill>
                  <a:srgbClr val="00B050"/>
                </a:solidFill>
              </a:rPr>
              <a:t>基本ルールは同じ</a:t>
            </a:r>
            <a:endParaRPr lang="en-US" altLang="ja-JP" b="1" smtClean="0">
              <a:solidFill>
                <a:srgbClr val="00B050"/>
              </a:solidFill>
            </a:endParaRPr>
          </a:p>
          <a:p>
            <a:pPr>
              <a:buFont typeface="Wingdings" panose="05000000000000000000" pitchFamily="2" charset="2"/>
              <a:buChar char="l"/>
            </a:pPr>
            <a:r>
              <a:rPr lang="ja-JP" altLang="en-US" smtClean="0"/>
              <a:t>正方形の碁盤と比べると、</a:t>
            </a:r>
            <a:r>
              <a:rPr lang="ja-JP" altLang="en-US" b="1" smtClean="0">
                <a:solidFill>
                  <a:srgbClr val="0070C0"/>
                </a:solidFill>
              </a:rPr>
              <a:t>共通して使える戦術</a:t>
            </a:r>
            <a:r>
              <a:rPr lang="ja-JP" altLang="en-US" smtClean="0"/>
              <a:t>、</a:t>
            </a:r>
            <a:r>
              <a:rPr lang="ja-JP" altLang="en-US" b="1" smtClean="0">
                <a:solidFill>
                  <a:srgbClr val="FF0000"/>
                </a:solidFill>
              </a:rPr>
              <a:t>全く使えない戦術</a:t>
            </a:r>
            <a:r>
              <a:rPr lang="ja-JP" altLang="en-US" smtClean="0"/>
              <a:t>がある。</a:t>
            </a:r>
            <a:r>
              <a:rPr lang="en-US" altLang="ja-JP"/>
              <a:t/>
            </a:r>
            <a:br>
              <a:rPr lang="en-US" altLang="ja-JP"/>
            </a:br>
            <a:r>
              <a:rPr lang="ja-JP" altLang="en-US" smtClean="0"/>
              <a:t> 　例：三角碁盤はコウが生じない、六角碁盤は容易にシチョウになる、トーラスは隅が無い等</a:t>
            </a:r>
            <a:endParaRPr lang="en-US" altLang="ja-JP" smtClean="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28100" y="4103794"/>
            <a:ext cx="2227580" cy="1765300"/>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8098" y="4103794"/>
            <a:ext cx="3090333" cy="1854200"/>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1768" y="4103794"/>
            <a:ext cx="1943371" cy="1943371"/>
          </a:xfrm>
          <a:prstGeom prst="rect">
            <a:avLst/>
          </a:prstGeom>
        </p:spPr>
      </p:pic>
      <p:sp>
        <p:nvSpPr>
          <p:cNvPr id="7" name="ドーナツ 6"/>
          <p:cNvSpPr/>
          <p:nvPr/>
        </p:nvSpPr>
        <p:spPr>
          <a:xfrm>
            <a:off x="8487177" y="3464418"/>
            <a:ext cx="3171932" cy="2910626"/>
          </a:xfrm>
          <a:prstGeom prst="donut">
            <a:avLst>
              <a:gd name="adj" fmla="val 789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879003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囲碁の簡単な説明</a:t>
            </a:r>
            <a:endParaRPr kumimoji="1" lang="ja-JP" altLang="en-US"/>
          </a:p>
        </p:txBody>
      </p:sp>
      <p:grpSp>
        <p:nvGrpSpPr>
          <p:cNvPr id="68" name="グループ化 67"/>
          <p:cNvGrpSpPr/>
          <p:nvPr/>
        </p:nvGrpSpPr>
        <p:grpSpPr>
          <a:xfrm>
            <a:off x="1270000" y="2527300"/>
            <a:ext cx="2032000" cy="2032000"/>
            <a:chOff x="1193800" y="2082800"/>
            <a:chExt cx="2032000" cy="2032000"/>
          </a:xfrm>
        </p:grpSpPr>
        <p:sp>
          <p:nvSpPr>
            <p:cNvPr id="4" name="正方形/長方形 3"/>
            <p:cNvSpPr/>
            <p:nvPr/>
          </p:nvSpPr>
          <p:spPr>
            <a:xfrm>
              <a:off x="119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44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19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44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19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44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70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70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70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955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209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955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209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955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209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463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463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463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19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44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19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44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19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44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70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70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70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955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209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955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209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955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209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2463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463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463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717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2971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2717800" y="233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2971800" y="208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717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971800" y="259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717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2717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2717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119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144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119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144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955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2209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70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170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2463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2971800" y="2844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2971800" y="3098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2971800" y="3352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1955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2209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2463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2717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2717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2971800" y="3606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971800" y="38608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9" name="円/楕円 68"/>
          <p:cNvSpPr/>
          <p:nvPr/>
        </p:nvSpPr>
        <p:spPr>
          <a:xfrm>
            <a:off x="2921000" y="3162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a:off x="1651000" y="417576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5834380" y="1933694"/>
            <a:ext cx="5321300" cy="369332"/>
          </a:xfrm>
          <a:prstGeom prst="rect">
            <a:avLst/>
          </a:prstGeom>
          <a:noFill/>
        </p:spPr>
        <p:txBody>
          <a:bodyPr wrap="square" rtlCol="0">
            <a:spAutoFit/>
          </a:bodyPr>
          <a:lstStyle/>
          <a:p>
            <a:r>
              <a:rPr kumimoji="1" lang="en-US" altLang="ja-JP" smtClean="0"/>
              <a:t>1.</a:t>
            </a:r>
            <a:r>
              <a:rPr kumimoji="1" lang="ja-JP" altLang="en-US" smtClean="0"/>
              <a:t>交互に自分の石を好きなところに置いていく。</a:t>
            </a:r>
            <a:endParaRPr kumimoji="1" lang="ja-JP" altLang="en-US"/>
          </a:p>
        </p:txBody>
      </p:sp>
      <p:sp>
        <p:nvSpPr>
          <p:cNvPr id="72" name="テキスト ボックス 71"/>
          <p:cNvSpPr txBox="1"/>
          <p:nvPr/>
        </p:nvSpPr>
        <p:spPr>
          <a:xfrm>
            <a:off x="5834380" y="2411968"/>
            <a:ext cx="5321300" cy="369332"/>
          </a:xfrm>
          <a:prstGeom prst="rect">
            <a:avLst/>
          </a:prstGeom>
          <a:noFill/>
        </p:spPr>
        <p:txBody>
          <a:bodyPr wrap="square" rtlCol="0">
            <a:spAutoFit/>
          </a:bodyPr>
          <a:lstStyle/>
          <a:p>
            <a:r>
              <a:rPr kumimoji="1" lang="en-US" altLang="ja-JP" smtClean="0"/>
              <a:t>2.</a:t>
            </a:r>
            <a:r>
              <a:rPr lang="ja-JP" altLang="en-US"/>
              <a:t>ネットワーク</a:t>
            </a:r>
            <a:r>
              <a:rPr lang="ja-JP" altLang="en-US" smtClean="0"/>
              <a:t>を切断すると自分の得点。</a:t>
            </a:r>
            <a:endParaRPr kumimoji="1" lang="en-US" altLang="ja-JP" smtClean="0"/>
          </a:p>
        </p:txBody>
      </p:sp>
      <p:sp>
        <p:nvSpPr>
          <p:cNvPr id="73" name="円/楕円 72"/>
          <p:cNvSpPr/>
          <p:nvPr/>
        </p:nvSpPr>
        <p:spPr>
          <a:xfrm>
            <a:off x="2663190" y="2908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a:off x="1397000" y="3919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4"/>
          <p:cNvSpPr/>
          <p:nvPr/>
        </p:nvSpPr>
        <p:spPr>
          <a:xfrm>
            <a:off x="2416810" y="2654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円/楕円 75"/>
          <p:cNvSpPr/>
          <p:nvPr/>
        </p:nvSpPr>
        <p:spPr>
          <a:xfrm>
            <a:off x="1143000" y="3665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円/楕円 76"/>
          <p:cNvSpPr/>
          <p:nvPr/>
        </p:nvSpPr>
        <p:spPr>
          <a:xfrm>
            <a:off x="2166620" y="2411968"/>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a:off x="1912620" y="442976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1783715" y="4808220"/>
            <a:ext cx="1019810" cy="369332"/>
          </a:xfrm>
          <a:prstGeom prst="rect">
            <a:avLst/>
          </a:prstGeom>
          <a:noFill/>
        </p:spPr>
        <p:txBody>
          <a:bodyPr wrap="square" rtlCol="0">
            <a:spAutoFit/>
          </a:bodyPr>
          <a:lstStyle/>
          <a:p>
            <a:r>
              <a:rPr kumimoji="1" lang="ja-JP" altLang="en-US" smtClean="0"/>
              <a:t>９路盤</a:t>
            </a:r>
            <a:endParaRPr kumimoji="1" lang="ja-JP" altLang="en-US"/>
          </a:p>
        </p:txBody>
      </p:sp>
    </p:spTree>
    <p:extLst>
      <p:ext uri="{BB962C8B-B14F-4D97-AF65-F5344CB8AC3E}">
        <p14:creationId xmlns:p14="http://schemas.microsoft.com/office/powerpoint/2010/main" val="373653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70" grpId="0" animBg="1"/>
      <p:bldP spid="71" grpId="0"/>
      <p:bldP spid="72" grpId="0"/>
      <p:bldP spid="73" grpId="0" animBg="1"/>
      <p:bldP spid="74" grpId="0" animBg="1"/>
      <p:bldP spid="75" grpId="0" animBg="1"/>
      <p:bldP spid="76" grpId="0" animBg="1"/>
      <p:bldP spid="77" grpId="0" animBg="1"/>
      <p:bldP spid="7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囲碁の簡単な説明</a:t>
            </a:r>
            <a:endParaRPr kumimoji="1" lang="ja-JP" altLang="en-US"/>
          </a:p>
        </p:txBody>
      </p:sp>
      <p:sp>
        <p:nvSpPr>
          <p:cNvPr id="4" name="正方形/長方形 3"/>
          <p:cNvSpPr/>
          <p:nvPr/>
        </p:nvSpPr>
        <p:spPr>
          <a:xfrm>
            <a:off x="1270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524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270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524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270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524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778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778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778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032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286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032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286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032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286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540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540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540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270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524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270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1524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524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778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778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778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032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286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032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286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032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286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2540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540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540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794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048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2794000" y="278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3048000" y="252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794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3048000" y="303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794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2794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2794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032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2286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778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2540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3048000" y="3289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3048000" y="3543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3048000" y="3797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2032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2286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2540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2794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2794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3048000" y="4051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3048000" y="430530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円/楕円 68"/>
          <p:cNvSpPr/>
          <p:nvPr/>
        </p:nvSpPr>
        <p:spPr>
          <a:xfrm>
            <a:off x="2921000" y="3162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円/楕円 69"/>
          <p:cNvSpPr/>
          <p:nvPr/>
        </p:nvSpPr>
        <p:spPr>
          <a:xfrm>
            <a:off x="1651000" y="417576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5834380" y="1933694"/>
            <a:ext cx="5321300" cy="369332"/>
          </a:xfrm>
          <a:prstGeom prst="rect">
            <a:avLst/>
          </a:prstGeom>
          <a:noFill/>
        </p:spPr>
        <p:txBody>
          <a:bodyPr wrap="square" rtlCol="0">
            <a:spAutoFit/>
          </a:bodyPr>
          <a:lstStyle/>
          <a:p>
            <a:r>
              <a:rPr kumimoji="1" lang="en-US" altLang="ja-JP" smtClean="0"/>
              <a:t>1.</a:t>
            </a:r>
            <a:r>
              <a:rPr kumimoji="1" lang="ja-JP" altLang="en-US" smtClean="0"/>
              <a:t>交互に自分の石を好きなところに置いていく。</a:t>
            </a:r>
            <a:endParaRPr kumimoji="1" lang="ja-JP" altLang="en-US"/>
          </a:p>
        </p:txBody>
      </p:sp>
      <p:sp>
        <p:nvSpPr>
          <p:cNvPr id="72" name="テキスト ボックス 71"/>
          <p:cNvSpPr txBox="1"/>
          <p:nvPr/>
        </p:nvSpPr>
        <p:spPr>
          <a:xfrm>
            <a:off x="5834380" y="2411968"/>
            <a:ext cx="5321300" cy="369332"/>
          </a:xfrm>
          <a:prstGeom prst="rect">
            <a:avLst/>
          </a:prstGeom>
          <a:noFill/>
        </p:spPr>
        <p:txBody>
          <a:bodyPr wrap="square" rtlCol="0">
            <a:spAutoFit/>
          </a:bodyPr>
          <a:lstStyle/>
          <a:p>
            <a:r>
              <a:rPr kumimoji="1" lang="en-US" altLang="ja-JP" smtClean="0"/>
              <a:t>2.</a:t>
            </a:r>
            <a:r>
              <a:rPr lang="ja-JP" altLang="en-US"/>
              <a:t>ネットワーク</a:t>
            </a:r>
            <a:r>
              <a:rPr lang="ja-JP" altLang="en-US" smtClean="0"/>
              <a:t>を切断すると自分の得点。</a:t>
            </a:r>
            <a:endParaRPr kumimoji="1" lang="en-US" altLang="ja-JP" smtClean="0"/>
          </a:p>
        </p:txBody>
      </p:sp>
      <p:sp>
        <p:nvSpPr>
          <p:cNvPr id="73" name="円/楕円 72"/>
          <p:cNvSpPr/>
          <p:nvPr/>
        </p:nvSpPr>
        <p:spPr>
          <a:xfrm>
            <a:off x="2663190" y="2908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a:off x="1397000" y="3919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4"/>
          <p:cNvSpPr/>
          <p:nvPr/>
        </p:nvSpPr>
        <p:spPr>
          <a:xfrm>
            <a:off x="2416810" y="265430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円/楕円 75"/>
          <p:cNvSpPr/>
          <p:nvPr/>
        </p:nvSpPr>
        <p:spPr>
          <a:xfrm>
            <a:off x="1143000" y="3665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円/楕円 76"/>
          <p:cNvSpPr/>
          <p:nvPr/>
        </p:nvSpPr>
        <p:spPr>
          <a:xfrm>
            <a:off x="2166620" y="2411968"/>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a:off x="1912620" y="442976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0" name="グループ化 89"/>
          <p:cNvGrpSpPr/>
          <p:nvPr/>
        </p:nvGrpSpPr>
        <p:grpSpPr>
          <a:xfrm>
            <a:off x="579120" y="4224338"/>
            <a:ext cx="1071880" cy="992822"/>
            <a:chOff x="391160" y="4325620"/>
            <a:chExt cx="1071880" cy="992822"/>
          </a:xfrm>
        </p:grpSpPr>
        <p:sp>
          <p:nvSpPr>
            <p:cNvPr id="49" name="正方形/長方形 48"/>
            <p:cNvSpPr/>
            <p:nvPr/>
          </p:nvSpPr>
          <p:spPr>
            <a:xfrm>
              <a:off x="518160" y="468376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777240" y="493776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518160" y="4937760"/>
              <a:ext cx="254000" cy="25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円/楕円 78"/>
            <p:cNvSpPr/>
            <p:nvPr/>
          </p:nvSpPr>
          <p:spPr>
            <a:xfrm>
              <a:off x="899159" y="478409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円/楕円 79"/>
            <p:cNvSpPr/>
            <p:nvPr/>
          </p:nvSpPr>
          <p:spPr>
            <a:xfrm>
              <a:off x="645160" y="4548505"/>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80"/>
            <p:cNvSpPr/>
            <p:nvPr/>
          </p:nvSpPr>
          <p:spPr>
            <a:xfrm>
              <a:off x="391160" y="43256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円/楕円 81"/>
            <p:cNvSpPr/>
            <p:nvPr/>
          </p:nvSpPr>
          <p:spPr>
            <a:xfrm>
              <a:off x="1209040" y="5065077"/>
              <a:ext cx="254000" cy="253365"/>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 name="直線コネクタ 83"/>
            <p:cNvCxnSpPr>
              <a:endCxn id="82" idx="2"/>
            </p:cNvCxnSpPr>
            <p:nvPr/>
          </p:nvCxnSpPr>
          <p:spPr>
            <a:xfrm>
              <a:off x="1027430" y="5191760"/>
              <a:ext cx="18161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518160" y="4579620"/>
              <a:ext cx="0" cy="1047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1" name="テキスト ボックス 90"/>
          <p:cNvSpPr txBox="1"/>
          <p:nvPr/>
        </p:nvSpPr>
        <p:spPr>
          <a:xfrm>
            <a:off x="5834380" y="2977634"/>
            <a:ext cx="5321300" cy="369332"/>
          </a:xfrm>
          <a:prstGeom prst="rect">
            <a:avLst/>
          </a:prstGeom>
          <a:noFill/>
        </p:spPr>
        <p:txBody>
          <a:bodyPr wrap="square" rtlCol="0">
            <a:spAutoFit/>
          </a:bodyPr>
          <a:lstStyle/>
          <a:p>
            <a:r>
              <a:rPr lang="en-US" altLang="ja-JP"/>
              <a:t>3</a:t>
            </a:r>
            <a:r>
              <a:rPr kumimoji="1" lang="en-US" altLang="ja-JP" smtClean="0"/>
              <a:t>.</a:t>
            </a:r>
            <a:r>
              <a:rPr lang="ja-JP" altLang="en-US" smtClean="0"/>
              <a:t>囲われると取られる。</a:t>
            </a:r>
            <a:endParaRPr kumimoji="1" lang="en-US" altLang="ja-JP" smtClean="0"/>
          </a:p>
        </p:txBody>
      </p:sp>
      <p:sp>
        <p:nvSpPr>
          <p:cNvPr id="92" name="円/楕円 91"/>
          <p:cNvSpPr/>
          <p:nvPr/>
        </p:nvSpPr>
        <p:spPr>
          <a:xfrm>
            <a:off x="2159000" y="3672840"/>
            <a:ext cx="254000" cy="254000"/>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円/楕円 92"/>
          <p:cNvSpPr/>
          <p:nvPr/>
        </p:nvSpPr>
        <p:spPr>
          <a:xfrm>
            <a:off x="2159000" y="3411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円/楕円 94"/>
          <p:cNvSpPr/>
          <p:nvPr/>
        </p:nvSpPr>
        <p:spPr>
          <a:xfrm>
            <a:off x="2420620" y="36652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円/楕円 95"/>
          <p:cNvSpPr/>
          <p:nvPr/>
        </p:nvSpPr>
        <p:spPr>
          <a:xfrm>
            <a:off x="2171700" y="39319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円/楕円 96"/>
          <p:cNvSpPr/>
          <p:nvPr/>
        </p:nvSpPr>
        <p:spPr>
          <a:xfrm>
            <a:off x="1905000" y="3677920"/>
            <a:ext cx="254000" cy="2540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1349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P spid="92" grpId="0" animBg="1"/>
      <p:bldP spid="93" grpId="0" animBg="1"/>
      <p:bldP spid="95" grpId="0" animBg="1"/>
      <p:bldP spid="96" grpId="0" animBg="1"/>
      <p:bldP spid="97" grpId="0" animBg="1"/>
    </p:bld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オーガニック</Template>
  <TotalTime>3892</TotalTime>
  <Words>1718</Words>
  <Application>Microsoft Office PowerPoint</Application>
  <PresentationFormat>ワイド画面</PresentationFormat>
  <Paragraphs>673</Paragraphs>
  <Slides>30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30</vt:i4>
      </vt:variant>
    </vt:vector>
  </HeadingPairs>
  <TitlesOfParts>
    <vt:vector size="40" baseType="lpstr">
      <vt:lpstr>ＭＳ Ｐゴシック</vt:lpstr>
      <vt:lpstr>Arial</vt:lpstr>
      <vt:lpstr>Calibri</vt:lpstr>
      <vt:lpstr>Calibri Light</vt:lpstr>
      <vt:lpstr>Cambria Math</vt:lpstr>
      <vt:lpstr>Wingdings</vt:lpstr>
      <vt:lpstr>Wingdings 2</vt:lpstr>
      <vt:lpstr>HDOfficeLightV0</vt:lpstr>
      <vt:lpstr>1_HDOfficeLightV0</vt:lpstr>
      <vt:lpstr>レトロスペクト</vt:lpstr>
      <vt:lpstr>戦術的観点からの 　変形碁盤間の 　　類似度評価</vt:lpstr>
      <vt:lpstr>研究目標</vt:lpstr>
      <vt:lpstr>目次</vt:lpstr>
      <vt:lpstr>問題提起１：似ているゲームとは</vt:lpstr>
      <vt:lpstr>問題提起２：誰にとって似ているか</vt:lpstr>
      <vt:lpstr>提案する評価方法のイメージ</vt:lpstr>
      <vt:lpstr>今回用いるゲーム：変形碁とは</vt:lpstr>
      <vt:lpstr>囲碁の簡単な説明</vt:lpstr>
      <vt:lpstr>囲碁の簡単な説明</vt:lpstr>
      <vt:lpstr>囲碁の簡単な説明</vt:lpstr>
      <vt:lpstr>クセのあるプレイヤーモデルの定義</vt:lpstr>
      <vt:lpstr>戦術写像</vt:lpstr>
      <vt:lpstr>戦術写像の計算過程</vt:lpstr>
      <vt:lpstr>戦術写像プレイヤー</vt:lpstr>
      <vt:lpstr>戦術写像プレイヤー</vt:lpstr>
      <vt:lpstr>戦術写像プレイヤー</vt:lpstr>
      <vt:lpstr>プレイヤーの用意の仕方</vt:lpstr>
      <vt:lpstr>PowerPoint プレゼンテーション</vt:lpstr>
      <vt:lpstr>PowerPoint プレゼンテーション</vt:lpstr>
      <vt:lpstr>今回用いた変形碁盤</vt:lpstr>
      <vt:lpstr>各碁盤の特徴量</vt:lpstr>
      <vt:lpstr>PowerPoint プレゼンテーション</vt:lpstr>
      <vt:lpstr>PowerPoint プレゼンテーション</vt:lpstr>
      <vt:lpstr>PowerPoint プレゼンテーション</vt:lpstr>
      <vt:lpstr>結果</vt:lpstr>
      <vt:lpstr>PowerPoint プレゼンテーション</vt:lpstr>
      <vt:lpstr>碁盤間の差異の評価</vt:lpstr>
      <vt:lpstr>まとめ</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戦術的観点からの 　変形碁盤間の 　　類似度評価</dc:title>
  <dc:creator>Masa</dc:creator>
  <cp:lastModifiedBy>Masa</cp:lastModifiedBy>
  <cp:revision>110</cp:revision>
  <dcterms:created xsi:type="dcterms:W3CDTF">2018-02-19T02:17:44Z</dcterms:created>
  <dcterms:modified xsi:type="dcterms:W3CDTF">2018-03-13T02:19:48Z</dcterms:modified>
</cp:coreProperties>
</file>