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77" r:id="rId3"/>
    <p:sldId id="280" r:id="rId4"/>
    <p:sldId id="287" r:id="rId5"/>
    <p:sldId id="282" r:id="rId6"/>
    <p:sldId id="299" r:id="rId7"/>
    <p:sldId id="300" r:id="rId8"/>
    <p:sldId id="301" r:id="rId9"/>
    <p:sldId id="306" r:id="rId10"/>
    <p:sldId id="302" r:id="rId11"/>
    <p:sldId id="293" r:id="rId12"/>
    <p:sldId id="297" r:id="rId13"/>
    <p:sldId id="288" r:id="rId14"/>
    <p:sldId id="304" r:id="rId15"/>
    <p:sldId id="290" r:id="rId16"/>
    <p:sldId id="307" r:id="rId17"/>
    <p:sldId id="305" r:id="rId18"/>
    <p:sldId id="291" r:id="rId19"/>
    <p:sldId id="310" r:id="rId20"/>
    <p:sldId id="312" r:id="rId21"/>
    <p:sldId id="292" r:id="rId22"/>
    <p:sldId id="308" r:id="rId23"/>
    <p:sldId id="309" r:id="rId24"/>
    <p:sldId id="294" r:id="rId25"/>
    <p:sldId id="311" r:id="rId26"/>
    <p:sldId id="260" r:id="rId2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1717"/>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87102" autoAdjust="0"/>
  </p:normalViewPr>
  <p:slideViewPr>
    <p:cSldViewPr snapToGrid="0">
      <p:cViewPr varScale="1">
        <p:scale>
          <a:sx n="66" d="100"/>
          <a:sy n="66" d="100"/>
        </p:scale>
        <p:origin x="198" y="60"/>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ECDDED-8DD1-4A9D-920D-FF21E6F01153}" type="datetimeFigureOut">
              <a:rPr kumimoji="1" lang="ja-JP" altLang="en-US" smtClean="0"/>
              <a:t>2018/3/12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8BF28E-160F-4CEF-9928-B06E138954B7}" type="slidenum">
              <a:rPr kumimoji="1" lang="ja-JP" altLang="en-US" smtClean="0"/>
              <a:t>‹#›</a:t>
            </a:fld>
            <a:endParaRPr kumimoji="1" lang="ja-JP" altLang="en-US"/>
          </a:p>
        </p:txBody>
      </p:sp>
    </p:spTree>
    <p:extLst>
      <p:ext uri="{BB962C8B-B14F-4D97-AF65-F5344CB8AC3E}">
        <p14:creationId xmlns:p14="http://schemas.microsoft.com/office/powerpoint/2010/main" val="29613619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1</a:t>
            </a:fld>
            <a:endParaRPr kumimoji="1" lang="ja-JP" altLang="en-US" dirty="0"/>
          </a:p>
        </p:txBody>
      </p:sp>
    </p:spTree>
    <p:extLst>
      <p:ext uri="{BB962C8B-B14F-4D97-AF65-F5344CB8AC3E}">
        <p14:creationId xmlns:p14="http://schemas.microsoft.com/office/powerpoint/2010/main" val="15678204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10</a:t>
            </a:fld>
            <a:endParaRPr kumimoji="1" lang="ja-JP" altLang="en-US"/>
          </a:p>
        </p:txBody>
      </p:sp>
    </p:spTree>
    <p:extLst>
      <p:ext uri="{BB962C8B-B14F-4D97-AF65-F5344CB8AC3E}">
        <p14:creationId xmlns:p14="http://schemas.microsoft.com/office/powerpoint/2010/main" val="182665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11</a:t>
            </a:fld>
            <a:endParaRPr kumimoji="1" lang="ja-JP" altLang="en-US"/>
          </a:p>
        </p:txBody>
      </p:sp>
    </p:spTree>
    <p:extLst>
      <p:ext uri="{BB962C8B-B14F-4D97-AF65-F5344CB8AC3E}">
        <p14:creationId xmlns:p14="http://schemas.microsoft.com/office/powerpoint/2010/main" val="9300240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13</a:t>
            </a:fld>
            <a:endParaRPr kumimoji="1" lang="ja-JP" altLang="en-US"/>
          </a:p>
        </p:txBody>
      </p:sp>
    </p:spTree>
    <p:extLst>
      <p:ext uri="{BB962C8B-B14F-4D97-AF65-F5344CB8AC3E}">
        <p14:creationId xmlns:p14="http://schemas.microsoft.com/office/powerpoint/2010/main" val="1771855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14</a:t>
            </a:fld>
            <a:endParaRPr kumimoji="1" lang="ja-JP" altLang="en-US"/>
          </a:p>
        </p:txBody>
      </p:sp>
    </p:spTree>
    <p:extLst>
      <p:ext uri="{BB962C8B-B14F-4D97-AF65-F5344CB8AC3E}">
        <p14:creationId xmlns:p14="http://schemas.microsoft.com/office/powerpoint/2010/main" val="21778938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15</a:t>
            </a:fld>
            <a:endParaRPr kumimoji="1" lang="ja-JP" altLang="en-US"/>
          </a:p>
        </p:txBody>
      </p:sp>
    </p:spTree>
    <p:extLst>
      <p:ext uri="{BB962C8B-B14F-4D97-AF65-F5344CB8AC3E}">
        <p14:creationId xmlns:p14="http://schemas.microsoft.com/office/powerpoint/2010/main" val="28021798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16</a:t>
            </a:fld>
            <a:endParaRPr kumimoji="1" lang="ja-JP" altLang="en-US"/>
          </a:p>
        </p:txBody>
      </p:sp>
    </p:spTree>
    <p:extLst>
      <p:ext uri="{BB962C8B-B14F-4D97-AF65-F5344CB8AC3E}">
        <p14:creationId xmlns:p14="http://schemas.microsoft.com/office/powerpoint/2010/main" val="38484167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17</a:t>
            </a:fld>
            <a:endParaRPr kumimoji="1" lang="ja-JP" altLang="en-US"/>
          </a:p>
        </p:txBody>
      </p:sp>
    </p:spTree>
    <p:extLst>
      <p:ext uri="{BB962C8B-B14F-4D97-AF65-F5344CB8AC3E}">
        <p14:creationId xmlns:p14="http://schemas.microsoft.com/office/powerpoint/2010/main" val="3174863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18</a:t>
            </a:fld>
            <a:endParaRPr kumimoji="1" lang="ja-JP" altLang="en-US"/>
          </a:p>
        </p:txBody>
      </p:sp>
    </p:spTree>
    <p:extLst>
      <p:ext uri="{BB962C8B-B14F-4D97-AF65-F5344CB8AC3E}">
        <p14:creationId xmlns:p14="http://schemas.microsoft.com/office/powerpoint/2010/main" val="41412095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21</a:t>
            </a:fld>
            <a:endParaRPr kumimoji="1" lang="ja-JP" altLang="en-US"/>
          </a:p>
        </p:txBody>
      </p:sp>
    </p:spTree>
    <p:extLst>
      <p:ext uri="{BB962C8B-B14F-4D97-AF65-F5344CB8AC3E}">
        <p14:creationId xmlns:p14="http://schemas.microsoft.com/office/powerpoint/2010/main" val="37271609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22</a:t>
            </a:fld>
            <a:endParaRPr kumimoji="1" lang="ja-JP" altLang="en-US"/>
          </a:p>
        </p:txBody>
      </p:sp>
    </p:spTree>
    <p:extLst>
      <p:ext uri="{BB962C8B-B14F-4D97-AF65-F5344CB8AC3E}">
        <p14:creationId xmlns:p14="http://schemas.microsoft.com/office/powerpoint/2010/main" val="3727160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2</a:t>
            </a:fld>
            <a:endParaRPr kumimoji="1" lang="ja-JP" altLang="en-US" dirty="0"/>
          </a:p>
        </p:txBody>
      </p:sp>
    </p:spTree>
    <p:extLst>
      <p:ext uri="{BB962C8B-B14F-4D97-AF65-F5344CB8AC3E}">
        <p14:creationId xmlns:p14="http://schemas.microsoft.com/office/powerpoint/2010/main" val="24377773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証明は簡略して説明</a:t>
            </a:r>
            <a:r>
              <a:rPr kumimoji="1" lang="en-US" altLang="ja-JP" dirty="0" smtClean="0"/>
              <a:t>)</a:t>
            </a:r>
            <a:r>
              <a:rPr kumimoji="1" lang="ja-JP" altLang="en-US" dirty="0" smtClean="0"/>
              <a:t>偶数個のパスは</a:t>
            </a:r>
            <a:r>
              <a:rPr kumimoji="1" lang="en-US" altLang="ja-JP" dirty="0" smtClean="0"/>
              <a:t>solvable</a:t>
            </a:r>
            <a:endParaRPr kumimoji="1" lang="ja-JP" altLang="en-US" dirty="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24</a:t>
            </a:fld>
            <a:endParaRPr kumimoji="1" lang="ja-JP" altLang="en-US"/>
          </a:p>
        </p:txBody>
      </p:sp>
    </p:spTree>
    <p:extLst>
      <p:ext uri="{BB962C8B-B14F-4D97-AF65-F5344CB8AC3E}">
        <p14:creationId xmlns:p14="http://schemas.microsoft.com/office/powerpoint/2010/main" val="37271609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25</a:t>
            </a:fld>
            <a:endParaRPr kumimoji="1" lang="ja-JP" altLang="en-US"/>
          </a:p>
        </p:txBody>
      </p:sp>
    </p:spTree>
    <p:extLst>
      <p:ext uri="{BB962C8B-B14F-4D97-AF65-F5344CB8AC3E}">
        <p14:creationId xmlns:p14="http://schemas.microsoft.com/office/powerpoint/2010/main" val="7247323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26</a:t>
            </a:fld>
            <a:endParaRPr kumimoji="1" lang="ja-JP" altLang="en-US"/>
          </a:p>
        </p:txBody>
      </p:sp>
    </p:spTree>
    <p:extLst>
      <p:ext uri="{BB962C8B-B14F-4D97-AF65-F5344CB8AC3E}">
        <p14:creationId xmlns:p14="http://schemas.microsoft.com/office/powerpoint/2010/main" val="357321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3</a:t>
            </a:fld>
            <a:endParaRPr kumimoji="1" lang="ja-JP" altLang="en-US"/>
          </a:p>
        </p:txBody>
      </p:sp>
    </p:spTree>
    <p:extLst>
      <p:ext uri="{BB962C8B-B14F-4D97-AF65-F5344CB8AC3E}">
        <p14:creationId xmlns:p14="http://schemas.microsoft.com/office/powerpoint/2010/main" val="2938406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4</a:t>
            </a:fld>
            <a:endParaRPr kumimoji="1" lang="ja-JP" altLang="en-US"/>
          </a:p>
        </p:txBody>
      </p:sp>
    </p:spTree>
    <p:extLst>
      <p:ext uri="{BB962C8B-B14F-4D97-AF65-F5344CB8AC3E}">
        <p14:creationId xmlns:p14="http://schemas.microsoft.com/office/powerpoint/2010/main" val="1333253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5</a:t>
            </a:fld>
            <a:endParaRPr kumimoji="1" lang="ja-JP" altLang="en-US"/>
          </a:p>
        </p:txBody>
      </p:sp>
    </p:spTree>
    <p:extLst>
      <p:ext uri="{BB962C8B-B14F-4D97-AF65-F5344CB8AC3E}">
        <p14:creationId xmlns:p14="http://schemas.microsoft.com/office/powerpoint/2010/main" val="38796837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6</a:t>
            </a:fld>
            <a:endParaRPr kumimoji="1" lang="ja-JP" altLang="en-US"/>
          </a:p>
        </p:txBody>
      </p:sp>
    </p:spTree>
    <p:extLst>
      <p:ext uri="{BB962C8B-B14F-4D97-AF65-F5344CB8AC3E}">
        <p14:creationId xmlns:p14="http://schemas.microsoft.com/office/powerpoint/2010/main" val="182665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7</a:t>
            </a:fld>
            <a:endParaRPr kumimoji="1" lang="ja-JP" altLang="en-US"/>
          </a:p>
        </p:txBody>
      </p:sp>
    </p:spTree>
    <p:extLst>
      <p:ext uri="{BB962C8B-B14F-4D97-AF65-F5344CB8AC3E}">
        <p14:creationId xmlns:p14="http://schemas.microsoft.com/office/powerpoint/2010/main" val="182665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8</a:t>
            </a:fld>
            <a:endParaRPr kumimoji="1" lang="ja-JP" altLang="en-US"/>
          </a:p>
        </p:txBody>
      </p:sp>
    </p:spTree>
    <p:extLst>
      <p:ext uri="{BB962C8B-B14F-4D97-AF65-F5344CB8AC3E}">
        <p14:creationId xmlns:p14="http://schemas.microsoft.com/office/powerpoint/2010/main" val="182665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E8BF28E-160F-4CEF-9928-B06E138954B7}" type="slidenum">
              <a:rPr kumimoji="1" lang="ja-JP" altLang="en-US" smtClean="0"/>
              <a:t>9</a:t>
            </a:fld>
            <a:endParaRPr kumimoji="1" lang="ja-JP" altLang="en-US"/>
          </a:p>
        </p:txBody>
      </p:sp>
    </p:spTree>
    <p:extLst>
      <p:ext uri="{BB962C8B-B14F-4D97-AF65-F5344CB8AC3E}">
        <p14:creationId xmlns:p14="http://schemas.microsoft.com/office/powerpoint/2010/main" val="1455544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8756CE8-DFA3-4C07-A046-23DA9BEF8905}" type="datetimeFigureOut">
              <a:rPr kumimoji="1" lang="ja-JP" altLang="en-US" smtClean="0"/>
              <a:t>2018/3/12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639F2E-0270-40BC-BE27-2B5AF35C8702}" type="slidenum">
              <a:rPr kumimoji="1" lang="ja-JP" altLang="en-US" smtClean="0"/>
              <a:t>‹#›</a:t>
            </a:fld>
            <a:endParaRPr kumimoji="1" lang="ja-JP" altLang="en-US"/>
          </a:p>
        </p:txBody>
      </p:sp>
    </p:spTree>
    <p:extLst>
      <p:ext uri="{BB962C8B-B14F-4D97-AF65-F5344CB8AC3E}">
        <p14:creationId xmlns:p14="http://schemas.microsoft.com/office/powerpoint/2010/main" val="1460960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8756CE8-DFA3-4C07-A046-23DA9BEF8905}" type="datetimeFigureOut">
              <a:rPr kumimoji="1" lang="ja-JP" altLang="en-US" smtClean="0"/>
              <a:t>2018/3/12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639F2E-0270-40BC-BE27-2B5AF35C8702}" type="slidenum">
              <a:rPr kumimoji="1" lang="ja-JP" altLang="en-US" smtClean="0"/>
              <a:t>‹#›</a:t>
            </a:fld>
            <a:endParaRPr kumimoji="1" lang="ja-JP" altLang="en-US"/>
          </a:p>
        </p:txBody>
      </p:sp>
    </p:spTree>
    <p:extLst>
      <p:ext uri="{BB962C8B-B14F-4D97-AF65-F5344CB8AC3E}">
        <p14:creationId xmlns:p14="http://schemas.microsoft.com/office/powerpoint/2010/main" val="2251922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8756CE8-DFA3-4C07-A046-23DA9BEF8905}" type="datetimeFigureOut">
              <a:rPr kumimoji="1" lang="ja-JP" altLang="en-US" smtClean="0"/>
              <a:t>2018/3/12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639F2E-0270-40BC-BE27-2B5AF35C8702}" type="slidenum">
              <a:rPr kumimoji="1" lang="ja-JP" altLang="en-US" smtClean="0"/>
              <a:t>‹#›</a:t>
            </a:fld>
            <a:endParaRPr kumimoji="1" lang="ja-JP" altLang="en-US"/>
          </a:p>
        </p:txBody>
      </p:sp>
    </p:spTree>
    <p:extLst>
      <p:ext uri="{BB962C8B-B14F-4D97-AF65-F5344CB8AC3E}">
        <p14:creationId xmlns:p14="http://schemas.microsoft.com/office/powerpoint/2010/main" val="2018495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8756CE8-DFA3-4C07-A046-23DA9BEF8905}" type="datetimeFigureOut">
              <a:rPr kumimoji="1" lang="ja-JP" altLang="en-US" smtClean="0"/>
              <a:t>2018/3/12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639F2E-0270-40BC-BE27-2B5AF35C8702}" type="slidenum">
              <a:rPr kumimoji="1" lang="ja-JP" altLang="en-US" smtClean="0"/>
              <a:t>‹#›</a:t>
            </a:fld>
            <a:endParaRPr kumimoji="1" lang="ja-JP" altLang="en-US"/>
          </a:p>
        </p:txBody>
      </p:sp>
    </p:spTree>
    <p:extLst>
      <p:ext uri="{BB962C8B-B14F-4D97-AF65-F5344CB8AC3E}">
        <p14:creationId xmlns:p14="http://schemas.microsoft.com/office/powerpoint/2010/main" val="211012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8756CE8-DFA3-4C07-A046-23DA9BEF8905}" type="datetimeFigureOut">
              <a:rPr kumimoji="1" lang="ja-JP" altLang="en-US" smtClean="0"/>
              <a:t>2018/3/12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639F2E-0270-40BC-BE27-2B5AF35C8702}" type="slidenum">
              <a:rPr kumimoji="1" lang="ja-JP" altLang="en-US" smtClean="0"/>
              <a:t>‹#›</a:t>
            </a:fld>
            <a:endParaRPr kumimoji="1" lang="ja-JP" altLang="en-US"/>
          </a:p>
        </p:txBody>
      </p:sp>
    </p:spTree>
    <p:extLst>
      <p:ext uri="{BB962C8B-B14F-4D97-AF65-F5344CB8AC3E}">
        <p14:creationId xmlns:p14="http://schemas.microsoft.com/office/powerpoint/2010/main" val="1078775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8756CE8-DFA3-4C07-A046-23DA9BEF8905}" type="datetimeFigureOut">
              <a:rPr kumimoji="1" lang="ja-JP" altLang="en-US" smtClean="0"/>
              <a:t>2018/3/12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639F2E-0270-40BC-BE27-2B5AF35C8702}" type="slidenum">
              <a:rPr kumimoji="1" lang="ja-JP" altLang="en-US" smtClean="0"/>
              <a:t>‹#›</a:t>
            </a:fld>
            <a:endParaRPr kumimoji="1" lang="ja-JP" altLang="en-US"/>
          </a:p>
        </p:txBody>
      </p:sp>
    </p:spTree>
    <p:extLst>
      <p:ext uri="{BB962C8B-B14F-4D97-AF65-F5344CB8AC3E}">
        <p14:creationId xmlns:p14="http://schemas.microsoft.com/office/powerpoint/2010/main" val="1001736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8756CE8-DFA3-4C07-A046-23DA9BEF8905}" type="datetimeFigureOut">
              <a:rPr kumimoji="1" lang="ja-JP" altLang="en-US" smtClean="0"/>
              <a:t>2018/3/12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F639F2E-0270-40BC-BE27-2B5AF35C8702}" type="slidenum">
              <a:rPr kumimoji="1" lang="ja-JP" altLang="en-US" smtClean="0"/>
              <a:t>‹#›</a:t>
            </a:fld>
            <a:endParaRPr kumimoji="1" lang="ja-JP" altLang="en-US"/>
          </a:p>
        </p:txBody>
      </p:sp>
    </p:spTree>
    <p:extLst>
      <p:ext uri="{BB962C8B-B14F-4D97-AF65-F5344CB8AC3E}">
        <p14:creationId xmlns:p14="http://schemas.microsoft.com/office/powerpoint/2010/main" val="226441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8756CE8-DFA3-4C07-A046-23DA9BEF8905}" type="datetimeFigureOut">
              <a:rPr kumimoji="1" lang="ja-JP" altLang="en-US" smtClean="0"/>
              <a:t>2018/3/12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F639F2E-0270-40BC-BE27-2B5AF35C8702}" type="slidenum">
              <a:rPr kumimoji="1" lang="ja-JP" altLang="en-US" smtClean="0"/>
              <a:t>‹#›</a:t>
            </a:fld>
            <a:endParaRPr kumimoji="1" lang="ja-JP" altLang="en-US"/>
          </a:p>
        </p:txBody>
      </p:sp>
    </p:spTree>
    <p:extLst>
      <p:ext uri="{BB962C8B-B14F-4D97-AF65-F5344CB8AC3E}">
        <p14:creationId xmlns:p14="http://schemas.microsoft.com/office/powerpoint/2010/main" val="2731437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8756CE8-DFA3-4C07-A046-23DA9BEF8905}" type="datetimeFigureOut">
              <a:rPr kumimoji="1" lang="ja-JP" altLang="en-US" smtClean="0"/>
              <a:t>2018/3/12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F639F2E-0270-40BC-BE27-2B5AF35C8702}" type="slidenum">
              <a:rPr kumimoji="1" lang="ja-JP" altLang="en-US" smtClean="0"/>
              <a:t>‹#›</a:t>
            </a:fld>
            <a:endParaRPr kumimoji="1" lang="ja-JP" altLang="en-US"/>
          </a:p>
        </p:txBody>
      </p:sp>
    </p:spTree>
    <p:extLst>
      <p:ext uri="{BB962C8B-B14F-4D97-AF65-F5344CB8AC3E}">
        <p14:creationId xmlns:p14="http://schemas.microsoft.com/office/powerpoint/2010/main" val="2964618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8756CE8-DFA3-4C07-A046-23DA9BEF8905}" type="datetimeFigureOut">
              <a:rPr kumimoji="1" lang="ja-JP" altLang="en-US" smtClean="0"/>
              <a:t>2018/3/12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639F2E-0270-40BC-BE27-2B5AF35C8702}" type="slidenum">
              <a:rPr kumimoji="1" lang="ja-JP" altLang="en-US" smtClean="0"/>
              <a:t>‹#›</a:t>
            </a:fld>
            <a:endParaRPr kumimoji="1" lang="ja-JP" altLang="en-US"/>
          </a:p>
        </p:txBody>
      </p:sp>
    </p:spTree>
    <p:extLst>
      <p:ext uri="{BB962C8B-B14F-4D97-AF65-F5344CB8AC3E}">
        <p14:creationId xmlns:p14="http://schemas.microsoft.com/office/powerpoint/2010/main" val="1706408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8756CE8-DFA3-4C07-A046-23DA9BEF8905}" type="datetimeFigureOut">
              <a:rPr kumimoji="1" lang="ja-JP" altLang="en-US" smtClean="0"/>
              <a:t>2018/3/12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639F2E-0270-40BC-BE27-2B5AF35C8702}" type="slidenum">
              <a:rPr kumimoji="1" lang="ja-JP" altLang="en-US" smtClean="0"/>
              <a:t>‹#›</a:t>
            </a:fld>
            <a:endParaRPr kumimoji="1" lang="ja-JP" altLang="en-US"/>
          </a:p>
        </p:txBody>
      </p:sp>
    </p:spTree>
    <p:extLst>
      <p:ext uri="{BB962C8B-B14F-4D97-AF65-F5344CB8AC3E}">
        <p14:creationId xmlns:p14="http://schemas.microsoft.com/office/powerpoint/2010/main" val="2586776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756CE8-DFA3-4C07-A046-23DA9BEF8905}" type="datetimeFigureOut">
              <a:rPr kumimoji="1" lang="ja-JP" altLang="en-US" smtClean="0"/>
              <a:t>2018/3/12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639F2E-0270-40BC-BE27-2B5AF35C8702}" type="slidenum">
              <a:rPr kumimoji="1" lang="ja-JP" altLang="en-US" smtClean="0"/>
              <a:t>‹#›</a:t>
            </a:fld>
            <a:endParaRPr kumimoji="1" lang="ja-JP" altLang="en-US"/>
          </a:p>
        </p:txBody>
      </p:sp>
    </p:spTree>
    <p:extLst>
      <p:ext uri="{BB962C8B-B14F-4D97-AF65-F5344CB8AC3E}">
        <p14:creationId xmlns:p14="http://schemas.microsoft.com/office/powerpoint/2010/main" val="3241653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80.png"/><Relationship Id="rId7"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5.xml"/><Relationship Id="rId1" Type="http://schemas.openxmlformats.org/officeDocument/2006/relationships/slideLayout" Target="../slideLayouts/slideLayout6.xml"/><Relationship Id="rId5" Type="http://schemas.openxmlformats.org/officeDocument/2006/relationships/image" Target="../media/image20.png"/><Relationship Id="rId4" Type="http://schemas.openxmlformats.org/officeDocument/2006/relationships/image" Target="../media/image101.png"/></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101.png"/></Relationships>
</file>

<file path=ppt/slides/_rels/slide1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0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03086" y="1122363"/>
            <a:ext cx="9564914" cy="2387600"/>
          </a:xfrm>
        </p:spPr>
        <p:txBody>
          <a:bodyPr>
            <a:normAutofit/>
          </a:bodyPr>
          <a:lstStyle/>
          <a:p>
            <a:r>
              <a:rPr lang="ja-JP" altLang="en-US" dirty="0"/>
              <a:t>一般化</a:t>
            </a:r>
            <a:r>
              <a:rPr kumimoji="1" lang="ja-JP" altLang="en-US" dirty="0" smtClean="0"/>
              <a:t>ペグソリティア</a:t>
            </a:r>
            <a:r>
              <a:rPr lang="ja-JP" altLang="en-US" dirty="0" smtClean="0"/>
              <a:t>の</a:t>
            </a:r>
            <a:r>
              <a:rPr lang="en-US" altLang="ja-JP" dirty="0" smtClean="0"/>
              <a:t/>
            </a:r>
            <a:br>
              <a:rPr lang="en-US" altLang="ja-JP" dirty="0" smtClean="0"/>
            </a:br>
            <a:r>
              <a:rPr lang="ja-JP" altLang="en-US" dirty="0" smtClean="0"/>
              <a:t>可解性</a:t>
            </a:r>
            <a:endParaRPr kumimoji="1" lang="ja-JP" altLang="en-US" dirty="0"/>
          </a:p>
        </p:txBody>
      </p:sp>
      <p:sp>
        <p:nvSpPr>
          <p:cNvPr id="3" name="サブタイトル 2"/>
          <p:cNvSpPr>
            <a:spLocks noGrp="1"/>
          </p:cNvSpPr>
          <p:nvPr>
            <p:ph type="subTitle" idx="1"/>
          </p:nvPr>
        </p:nvSpPr>
        <p:spPr>
          <a:xfrm>
            <a:off x="1508760" y="4242118"/>
            <a:ext cx="9144000" cy="1655762"/>
          </a:xfrm>
        </p:spPr>
        <p:txBody>
          <a:bodyPr>
            <a:normAutofit/>
          </a:bodyPr>
          <a:lstStyle/>
          <a:p>
            <a:r>
              <a:rPr lang="ja-JP" altLang="en-US" sz="3600" b="1" dirty="0" smtClean="0"/>
              <a:t>電気通信大学</a:t>
            </a:r>
            <a:endParaRPr lang="en-US" altLang="ja-JP" sz="3600" b="1" dirty="0" smtClean="0"/>
          </a:p>
          <a:p>
            <a:r>
              <a:rPr lang="ja-JP" altLang="en-US" sz="3600" b="1" dirty="0" smtClean="0"/>
              <a:t>伊藤和司　</a:t>
            </a:r>
            <a:r>
              <a:rPr kumimoji="1" lang="ja-JP" altLang="en-US" sz="3600" b="1" dirty="0" smtClean="0"/>
              <a:t>武永</a:t>
            </a:r>
            <a:r>
              <a:rPr lang="ja-JP" altLang="en-US" sz="3600" b="1" dirty="0" smtClean="0"/>
              <a:t>康彦</a:t>
            </a:r>
            <a:endParaRPr kumimoji="1" lang="ja-JP" altLang="en-US" sz="3600" b="1" dirty="0"/>
          </a:p>
        </p:txBody>
      </p:sp>
    </p:spTree>
    <p:extLst>
      <p:ext uri="{BB962C8B-B14F-4D97-AF65-F5344CB8AC3E}">
        <p14:creationId xmlns:p14="http://schemas.microsoft.com/office/powerpoint/2010/main" val="799453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ja-JP" altLang="en-US" dirty="0"/>
              <a:t>従来</a:t>
            </a:r>
            <a:r>
              <a:rPr lang="ja-JP" altLang="en-US" dirty="0" smtClean="0"/>
              <a:t>研究</a:t>
            </a:r>
            <a:endParaRPr kumimoji="1" lang="ja-JP" altLang="en-US" dirty="0"/>
          </a:p>
        </p:txBody>
      </p:sp>
      <mc:AlternateContent xmlns:mc="http://schemas.openxmlformats.org/markup-compatibility/2006" xmlns:a14="http://schemas.microsoft.com/office/drawing/2010/main">
        <mc:Choice Requires="a14">
          <p:sp>
            <p:nvSpPr>
              <p:cNvPr id="8" name="コンテンツ プレースホルダー 7"/>
              <p:cNvSpPr>
                <a:spLocks noGrp="1"/>
              </p:cNvSpPr>
              <p:nvPr>
                <p:ph idx="1"/>
              </p:nvPr>
            </p:nvSpPr>
            <p:spPr>
              <a:xfrm>
                <a:off x="406400" y="1975346"/>
                <a:ext cx="11785600" cy="4760734"/>
              </a:xfrm>
            </p:spPr>
            <p:txBody>
              <a:bodyPr>
                <a:normAutofit/>
              </a:bodyPr>
              <a:lstStyle/>
              <a:p>
                <a:pPr marL="0" indent="0">
                  <a:buNone/>
                </a:pPr>
                <a:r>
                  <a:rPr lang="ja-JP" altLang="en-US" sz="3600" dirty="0" smtClean="0">
                    <a:latin typeface="Times New Roman" panose="02020603050405020304" pitchFamily="18" charset="0"/>
                    <a:cs typeface="Times New Roman" panose="02020603050405020304" pitchFamily="18" charset="0"/>
                  </a:rPr>
                  <a:t>定理</a:t>
                </a:r>
                <a:r>
                  <a:rPr lang="ja-JP" altLang="en-US" sz="4000" dirty="0" smtClean="0">
                    <a:latin typeface="Times New Roman" panose="02020603050405020304" pitchFamily="18" charset="0"/>
                    <a:cs typeface="Times New Roman" panose="02020603050405020304" pitchFamily="18" charset="0"/>
                  </a:rPr>
                  <a:t>　</a:t>
                </a:r>
                <a:r>
                  <a:rPr lang="en-US" altLang="ja-JP" sz="3600" b="1" dirty="0">
                    <a:cs typeface="Times New Roman" panose="02020603050405020304" pitchFamily="18" charset="0"/>
                  </a:rPr>
                  <a:t> </a:t>
                </a:r>
                <a14:m>
                  <m:oMath xmlns:m="http://schemas.openxmlformats.org/officeDocument/2006/math">
                    <m:r>
                      <a:rPr lang="en-US" altLang="ja-JP" sz="3600" b="1" i="1" smtClean="0">
                        <a:latin typeface="Cambria Math"/>
                        <a:cs typeface="Times New Roman" panose="02020603050405020304" pitchFamily="18" charset="0"/>
                      </a:rPr>
                      <m:t>𝑮</m:t>
                    </m:r>
                    <m:r>
                      <a:rPr lang="ja-JP" altLang="en-US" sz="3600" b="1" i="1" smtClean="0">
                        <a:latin typeface="Cambria Math"/>
                        <a:cs typeface="Times New Roman" panose="02020603050405020304" pitchFamily="18" charset="0"/>
                      </a:rPr>
                      <m:t>と</m:t>
                    </m:r>
                    <m:r>
                      <a:rPr lang="en-US" altLang="ja-JP" sz="3600" b="1" i="1" smtClean="0">
                        <a:latin typeface="Cambria Math"/>
                        <a:cs typeface="Times New Roman" panose="02020603050405020304" pitchFamily="18" charset="0"/>
                      </a:rPr>
                      <m:t>𝑯</m:t>
                    </m:r>
                  </m:oMath>
                </a14:m>
                <a:r>
                  <a:rPr lang="ja-JP" altLang="en-US" sz="3600" dirty="0" smtClean="0">
                    <a:latin typeface="Times New Roman" panose="02020603050405020304" pitchFamily="18" charset="0"/>
                    <a:cs typeface="Times New Roman" panose="02020603050405020304" pitchFamily="18" charset="0"/>
                  </a:rPr>
                  <a:t>が</a:t>
                </a:r>
                <a:r>
                  <a:rPr lang="en-US" altLang="ja-JP" sz="3600" dirty="0" smtClean="0">
                    <a:latin typeface="Times New Roman" panose="02020603050405020304" pitchFamily="18" charset="0"/>
                    <a:cs typeface="Times New Roman" panose="02020603050405020304" pitchFamily="18" charset="0"/>
                  </a:rPr>
                  <a:t>solvable</a:t>
                </a:r>
                <a:r>
                  <a:rPr lang="ja-JP" altLang="en-US" sz="3600" dirty="0" smtClean="0">
                    <a:latin typeface="Times New Roman" panose="02020603050405020304" pitchFamily="18" charset="0"/>
                    <a:cs typeface="Times New Roman" panose="02020603050405020304" pitchFamily="18" charset="0"/>
                  </a:rPr>
                  <a:t>もしくは</a:t>
                </a:r>
                <a:r>
                  <a:rPr lang="en-US" altLang="ja-JP" sz="3600" dirty="0">
                    <a:latin typeface="Times New Roman" panose="02020603050405020304" pitchFamily="18" charset="0"/>
                    <a:cs typeface="Times New Roman" panose="02020603050405020304" pitchFamily="18" charset="0"/>
                  </a:rPr>
                  <a:t>distance 2-solvable</a:t>
                </a:r>
                <a:r>
                  <a:rPr lang="ja-JP" altLang="en-US" sz="3600" dirty="0" smtClean="0">
                    <a:latin typeface="Times New Roman" panose="02020603050405020304" pitchFamily="18" charset="0"/>
                    <a:cs typeface="Times New Roman" panose="02020603050405020304" pitchFamily="18" charset="0"/>
                  </a:rPr>
                  <a:t>なグラフで</a:t>
                </a:r>
                <a:r>
                  <a:rPr lang="en-US" altLang="ja-JP" sz="3600" dirty="0" smtClean="0">
                    <a:latin typeface="Times New Roman" panose="02020603050405020304" pitchFamily="18" charset="0"/>
                    <a:cs typeface="Times New Roman" panose="02020603050405020304" pitchFamily="18" charset="0"/>
                  </a:rPr>
                  <a:t>	</a:t>
                </a:r>
                <a:r>
                  <a:rPr lang="ja-JP" altLang="en-US" sz="3600" dirty="0" smtClean="0">
                    <a:latin typeface="Times New Roman" panose="02020603050405020304" pitchFamily="18" charset="0"/>
                    <a:cs typeface="Times New Roman" panose="02020603050405020304" pitchFamily="18" charset="0"/>
                  </a:rPr>
                  <a:t>ある</a:t>
                </a:r>
                <a:r>
                  <a:rPr lang="ja-JP" altLang="en-US" sz="3600" dirty="0">
                    <a:latin typeface="Times New Roman" panose="02020603050405020304" pitchFamily="18" charset="0"/>
                    <a:cs typeface="Times New Roman" panose="02020603050405020304" pitchFamily="18" charset="0"/>
                  </a:rPr>
                  <a:t>とき</a:t>
                </a:r>
                <a14:m>
                  <m:oMath xmlns:m="http://schemas.openxmlformats.org/officeDocument/2006/math">
                    <m:r>
                      <a:rPr lang="ja-JP" altLang="en-US" sz="3600" b="1" i="1" dirty="0">
                        <a:latin typeface="Cambria Math"/>
                        <a:cs typeface="Times New Roman" panose="02020603050405020304" pitchFamily="18" charset="0"/>
                      </a:rPr>
                      <m:t>、</m:t>
                    </m:r>
                    <m:r>
                      <a:rPr lang="en-US" altLang="ja-JP" sz="3600" b="1" i="1">
                        <a:latin typeface="Cambria Math"/>
                        <a:cs typeface="Times New Roman" panose="02020603050405020304" pitchFamily="18" charset="0"/>
                      </a:rPr>
                      <m:t>𝑮</m:t>
                    </m:r>
                    <m:r>
                      <a:rPr lang="ja-JP" altLang="en-US" sz="3600" b="1" i="1" smtClean="0">
                        <a:latin typeface="Cambria Math"/>
                        <a:cs typeface="Times New Roman" panose="02020603050405020304" pitchFamily="18" charset="0"/>
                      </a:rPr>
                      <m:t>□</m:t>
                    </m:r>
                    <m:r>
                      <a:rPr lang="en-US" altLang="ja-JP" sz="3600" b="1" i="1" smtClean="0">
                        <a:latin typeface="Cambria Math"/>
                        <a:cs typeface="Times New Roman" panose="02020603050405020304" pitchFamily="18" charset="0"/>
                      </a:rPr>
                      <m:t>𝑯</m:t>
                    </m:r>
                  </m:oMath>
                </a14:m>
                <a:r>
                  <a:rPr lang="ja-JP" altLang="en-US" sz="3600" dirty="0" smtClean="0">
                    <a:latin typeface="Times New Roman" panose="02020603050405020304" pitchFamily="18" charset="0"/>
                    <a:cs typeface="Times New Roman" panose="02020603050405020304" pitchFamily="18" charset="0"/>
                  </a:rPr>
                  <a:t>は</a:t>
                </a:r>
                <a:r>
                  <a:rPr lang="en-US" altLang="ja-JP" sz="3600" dirty="0" smtClean="0">
                    <a:latin typeface="Times New Roman" panose="02020603050405020304" pitchFamily="18" charset="0"/>
                    <a:cs typeface="Times New Roman" panose="02020603050405020304" pitchFamily="18" charset="0"/>
                  </a:rPr>
                  <a:t>solvable</a:t>
                </a:r>
                <a:r>
                  <a:rPr lang="ja-JP" altLang="en-US" sz="3600" dirty="0" smtClean="0">
                    <a:latin typeface="Times New Roman" panose="02020603050405020304" pitchFamily="18" charset="0"/>
                    <a:cs typeface="Times New Roman" panose="02020603050405020304" pitchFamily="18" charset="0"/>
                  </a:rPr>
                  <a:t>である。</a:t>
                </a:r>
                <a:endParaRPr lang="en-US" altLang="ja-JP" sz="3600" dirty="0">
                  <a:latin typeface="Times New Roman" panose="02020603050405020304" pitchFamily="18" charset="0"/>
                  <a:cs typeface="Times New Roman" panose="02020603050405020304" pitchFamily="18" charset="0"/>
                </a:endParaRPr>
              </a:p>
              <a:p>
                <a:pPr marL="0" indent="0">
                  <a:buNone/>
                </a:pPr>
                <a:endParaRPr kumimoji="1" lang="en-US" altLang="ja-JP" dirty="0" smtClean="0"/>
              </a:p>
              <a:p>
                <a:pPr marL="0" indent="0">
                  <a:buNone/>
                </a:pPr>
                <a:endParaRPr kumimoji="1" lang="en-US" altLang="ja-JP" dirty="0" smtClean="0"/>
              </a:p>
              <a:p>
                <a:pPr marL="0" indent="0">
                  <a:buNone/>
                </a:pPr>
                <a:r>
                  <a:rPr lang="ja-JP" altLang="en-US" dirty="0">
                    <a:latin typeface="Times New Roman" panose="02020603050405020304" pitchFamily="18" charset="0"/>
                    <a:cs typeface="Times New Roman" panose="02020603050405020304" pitchFamily="18" charset="0"/>
                  </a:rPr>
                  <a:t>グラフ</a:t>
                </a:r>
                <a:r>
                  <a:rPr lang="en-US" altLang="ja-JP" b="1" i="1" dirty="0">
                    <a:latin typeface="Times New Roman" panose="02020603050405020304" pitchFamily="18" charset="0"/>
                    <a:cs typeface="Times New Roman" panose="02020603050405020304" pitchFamily="18" charset="0"/>
                  </a:rPr>
                  <a:t>G</a:t>
                </a:r>
                <a:r>
                  <a:rPr lang="ja-JP" altLang="en-US" dirty="0">
                    <a:latin typeface="Times New Roman" panose="02020603050405020304" pitchFamily="18" charset="0"/>
                    <a:cs typeface="Times New Roman" panose="02020603050405020304" pitchFamily="18" charset="0"/>
                  </a:rPr>
                  <a:t>と</a:t>
                </a:r>
                <a:r>
                  <a:rPr lang="en-US" altLang="ja-JP" b="1" i="1" dirty="0">
                    <a:latin typeface="Times New Roman" panose="02020603050405020304" pitchFamily="18" charset="0"/>
                    <a:cs typeface="Times New Roman" panose="02020603050405020304" pitchFamily="18" charset="0"/>
                  </a:rPr>
                  <a:t>H</a:t>
                </a:r>
                <a:r>
                  <a:rPr lang="ja-JP" altLang="en-US" dirty="0">
                    <a:latin typeface="Times New Roman" panose="02020603050405020304" pitchFamily="18" charset="0"/>
                    <a:cs typeface="Times New Roman" panose="02020603050405020304" pitchFamily="18" charset="0"/>
                  </a:rPr>
                  <a:t>の直積を</a:t>
                </a:r>
                <a:r>
                  <a:rPr lang="en-US" altLang="ja-JP" b="1" i="1" dirty="0">
                    <a:latin typeface="Times New Roman" panose="02020603050405020304" pitchFamily="18" charset="0"/>
                    <a:cs typeface="Times New Roman" panose="02020603050405020304" pitchFamily="18" charset="0"/>
                  </a:rPr>
                  <a:t>G</a:t>
                </a:r>
                <a:r>
                  <a:rPr lang="ja-JP" altLang="en-US" b="1" dirty="0">
                    <a:latin typeface="Times New Roman" panose="02020603050405020304" pitchFamily="18" charset="0"/>
                    <a:cs typeface="Times New Roman" panose="02020603050405020304" pitchFamily="18" charset="0"/>
                  </a:rPr>
                  <a:t>□</a:t>
                </a:r>
                <a:r>
                  <a:rPr lang="en-US" altLang="ja-JP" b="1" i="1" dirty="0">
                    <a:latin typeface="Times New Roman" panose="02020603050405020304" pitchFamily="18" charset="0"/>
                    <a:cs typeface="Times New Roman" panose="02020603050405020304" pitchFamily="18" charset="0"/>
                  </a:rPr>
                  <a:t>H</a:t>
                </a:r>
                <a:r>
                  <a:rPr lang="ja-JP" altLang="en-US" dirty="0">
                    <a:latin typeface="Times New Roman" panose="02020603050405020304" pitchFamily="18" charset="0"/>
                    <a:cs typeface="Times New Roman" panose="02020603050405020304" pitchFamily="18" charset="0"/>
                  </a:rPr>
                  <a:t>と</a:t>
                </a:r>
                <a:r>
                  <a:rPr lang="ja-JP" altLang="en-US" dirty="0" smtClean="0">
                    <a:latin typeface="Times New Roman" panose="02020603050405020304" pitchFamily="18" charset="0"/>
                    <a:cs typeface="Times New Roman" panose="02020603050405020304" pitchFamily="18" charset="0"/>
                  </a:rPr>
                  <a:t>する</a:t>
                </a:r>
                <a:endParaRPr lang="en-US" altLang="ja-JP" dirty="0">
                  <a:latin typeface="Times New Roman" panose="02020603050405020304" pitchFamily="18" charset="0"/>
                  <a:cs typeface="Times New Roman" panose="02020603050405020304" pitchFamily="18" charset="0"/>
                </a:endParaRPr>
              </a:p>
              <a:p>
                <a:pPr marL="0" indent="0">
                  <a:buNone/>
                </a:pPr>
                <a:r>
                  <a:rPr lang="en-US" altLang="ja-JP" dirty="0">
                    <a:latin typeface="Times New Roman" panose="02020603050405020304" pitchFamily="18" charset="0"/>
                    <a:cs typeface="Times New Roman" panose="02020603050405020304" pitchFamily="18" charset="0"/>
                  </a:rPr>
                  <a:t>V(</a:t>
                </a:r>
                <a:r>
                  <a:rPr lang="en-US" altLang="ja-JP" b="1" i="1" dirty="0">
                    <a:latin typeface="Times New Roman" panose="02020603050405020304" pitchFamily="18" charset="0"/>
                    <a:cs typeface="Times New Roman" panose="02020603050405020304" pitchFamily="18" charset="0"/>
                  </a:rPr>
                  <a:t>G</a:t>
                </a:r>
                <a:r>
                  <a:rPr lang="ja-JP" altLang="en-US" b="1" dirty="0">
                    <a:latin typeface="Times New Roman" panose="02020603050405020304" pitchFamily="18" charset="0"/>
                    <a:cs typeface="Times New Roman" panose="02020603050405020304" pitchFamily="18" charset="0"/>
                  </a:rPr>
                  <a:t>□</a:t>
                </a:r>
                <a:r>
                  <a:rPr lang="en-US" altLang="ja-JP" b="1" i="1" dirty="0">
                    <a:latin typeface="Times New Roman" panose="02020603050405020304" pitchFamily="18" charset="0"/>
                    <a:cs typeface="Times New Roman" panose="02020603050405020304" pitchFamily="18" charset="0"/>
                  </a:rPr>
                  <a:t>H</a:t>
                </a:r>
                <a:r>
                  <a:rPr lang="en-US" altLang="ja-JP" dirty="0">
                    <a:latin typeface="Times New Roman" panose="02020603050405020304" pitchFamily="18" charset="0"/>
                    <a:cs typeface="Times New Roman" panose="02020603050405020304" pitchFamily="18" charset="0"/>
                  </a:rPr>
                  <a:t>) ={(</a:t>
                </a:r>
                <a:r>
                  <a:rPr lang="en-US" altLang="ja-JP" i="1" dirty="0">
                    <a:latin typeface="Times New Roman" panose="02020603050405020304" pitchFamily="18" charset="0"/>
                    <a:cs typeface="Times New Roman" panose="02020603050405020304" pitchFamily="18" charset="0"/>
                  </a:rPr>
                  <a:t>g, h</a:t>
                </a:r>
                <a:r>
                  <a:rPr lang="en-US" altLang="ja-JP" dirty="0">
                    <a:latin typeface="Times New Roman" panose="02020603050405020304" pitchFamily="18" charset="0"/>
                    <a:cs typeface="Times New Roman" panose="02020603050405020304" pitchFamily="18" charset="0"/>
                  </a:rPr>
                  <a:t>) | g </a:t>
                </a:r>
                <a:r>
                  <a:rPr lang="ja-JP" altLang="en-US" dirty="0">
                    <a:latin typeface="Times New Roman" panose="02020603050405020304" pitchFamily="18" charset="0"/>
                    <a:cs typeface="Times New Roman" panose="02020603050405020304" pitchFamily="18" charset="0"/>
                  </a:rPr>
                  <a:t>∊ </a:t>
                </a:r>
                <a:r>
                  <a:rPr lang="en-US" altLang="ja-JP" dirty="0">
                    <a:latin typeface="Times New Roman" panose="02020603050405020304" pitchFamily="18" charset="0"/>
                    <a:cs typeface="Times New Roman" panose="02020603050405020304" pitchFamily="18" charset="0"/>
                  </a:rPr>
                  <a:t>V(</a:t>
                </a:r>
                <a:r>
                  <a:rPr lang="en-US" altLang="ja-JP" b="1" i="1" dirty="0">
                    <a:latin typeface="Times New Roman" panose="02020603050405020304" pitchFamily="18" charset="0"/>
                    <a:cs typeface="Times New Roman" panose="02020603050405020304" pitchFamily="18" charset="0"/>
                  </a:rPr>
                  <a:t>G</a:t>
                </a:r>
                <a:r>
                  <a:rPr lang="en-US" altLang="ja-JP" dirty="0">
                    <a:latin typeface="Times New Roman" panose="02020603050405020304" pitchFamily="18" charset="0"/>
                    <a:cs typeface="Times New Roman" panose="02020603050405020304" pitchFamily="18" charset="0"/>
                  </a:rPr>
                  <a:t>), h </a:t>
                </a:r>
                <a:r>
                  <a:rPr lang="ja-JP" altLang="en-US" dirty="0">
                    <a:latin typeface="Times New Roman" panose="02020603050405020304" pitchFamily="18" charset="0"/>
                    <a:cs typeface="Times New Roman" panose="02020603050405020304" pitchFamily="18" charset="0"/>
                  </a:rPr>
                  <a:t>∊ </a:t>
                </a:r>
                <a:r>
                  <a:rPr lang="en-US" altLang="ja-JP" dirty="0">
                    <a:latin typeface="Times New Roman" panose="02020603050405020304" pitchFamily="18" charset="0"/>
                    <a:cs typeface="Times New Roman" panose="02020603050405020304" pitchFamily="18" charset="0"/>
                  </a:rPr>
                  <a:t>V(</a:t>
                </a:r>
                <a:r>
                  <a:rPr lang="en-US" altLang="ja-JP" b="1" i="1" dirty="0">
                    <a:latin typeface="Times New Roman" panose="02020603050405020304" pitchFamily="18" charset="0"/>
                    <a:cs typeface="Times New Roman" panose="02020603050405020304" pitchFamily="18" charset="0"/>
                  </a:rPr>
                  <a:t>H</a:t>
                </a:r>
                <a:r>
                  <a:rPr lang="en-US" altLang="ja-JP" dirty="0" smtClean="0">
                    <a:latin typeface="Times New Roman" panose="02020603050405020304" pitchFamily="18" charset="0"/>
                    <a:cs typeface="Times New Roman" panose="02020603050405020304" pitchFamily="18" charset="0"/>
                  </a:rPr>
                  <a:t>)}</a:t>
                </a:r>
                <a:endParaRPr lang="en-US" altLang="ja-JP" dirty="0">
                  <a:latin typeface="Times New Roman" panose="02020603050405020304" pitchFamily="18" charset="0"/>
                  <a:cs typeface="Times New Roman" panose="02020603050405020304" pitchFamily="18" charset="0"/>
                </a:endParaRPr>
              </a:p>
              <a:p>
                <a:pPr marL="0" indent="0">
                  <a:buNone/>
                </a:pPr>
                <a:r>
                  <a:rPr lang="en-US" altLang="ja-JP" dirty="0">
                    <a:latin typeface="Times New Roman" panose="02020603050405020304" pitchFamily="18" charset="0"/>
                    <a:cs typeface="Times New Roman" panose="02020603050405020304" pitchFamily="18" charset="0"/>
                  </a:rPr>
                  <a:t>E(</a:t>
                </a:r>
                <a:r>
                  <a:rPr lang="en-US" altLang="ja-JP" b="1" i="1" dirty="0">
                    <a:latin typeface="Times New Roman" panose="02020603050405020304" pitchFamily="18" charset="0"/>
                    <a:cs typeface="Times New Roman" panose="02020603050405020304" pitchFamily="18" charset="0"/>
                  </a:rPr>
                  <a:t>G</a:t>
                </a:r>
                <a:r>
                  <a:rPr lang="ja-JP" altLang="en-US" b="1" dirty="0">
                    <a:latin typeface="Times New Roman" panose="02020603050405020304" pitchFamily="18" charset="0"/>
                    <a:cs typeface="Times New Roman" panose="02020603050405020304" pitchFamily="18" charset="0"/>
                  </a:rPr>
                  <a:t>□</a:t>
                </a:r>
                <a:r>
                  <a:rPr lang="en-US" altLang="ja-JP" b="1" i="1" dirty="0">
                    <a:latin typeface="Times New Roman" panose="02020603050405020304" pitchFamily="18" charset="0"/>
                    <a:cs typeface="Times New Roman" panose="02020603050405020304" pitchFamily="18" charset="0"/>
                  </a:rPr>
                  <a:t>H</a:t>
                </a:r>
                <a:r>
                  <a:rPr lang="en-US" altLang="ja-JP" dirty="0">
                    <a:latin typeface="Times New Roman" panose="02020603050405020304" pitchFamily="18" charset="0"/>
                    <a:cs typeface="Times New Roman" panose="02020603050405020304" pitchFamily="18" charset="0"/>
                  </a:rPr>
                  <a:t>) = {((</a:t>
                </a:r>
                <a:r>
                  <a:rPr lang="en-US" altLang="ja-JP" i="1" dirty="0">
                    <a:latin typeface="Times New Roman" panose="02020603050405020304" pitchFamily="18" charset="0"/>
                    <a:cs typeface="Times New Roman" panose="02020603050405020304" pitchFamily="18" charset="0"/>
                  </a:rPr>
                  <a:t>g, h</a:t>
                </a:r>
                <a:r>
                  <a:rPr lang="en-US" altLang="ja-JP" dirty="0">
                    <a:latin typeface="Times New Roman" panose="02020603050405020304" pitchFamily="18" charset="0"/>
                    <a:cs typeface="Times New Roman" panose="02020603050405020304" pitchFamily="18" charset="0"/>
                  </a:rPr>
                  <a:t>), (</a:t>
                </a:r>
                <a:r>
                  <a:rPr lang="en-US" altLang="ja-JP" i="1" dirty="0">
                    <a:latin typeface="Times New Roman" panose="02020603050405020304" pitchFamily="18" charset="0"/>
                    <a:cs typeface="Times New Roman" panose="02020603050405020304" pitchFamily="18" charset="0"/>
                  </a:rPr>
                  <a:t>g′, h′</a:t>
                </a:r>
                <a:r>
                  <a:rPr lang="en-US" altLang="ja-JP" dirty="0">
                    <a:latin typeface="Times New Roman" panose="02020603050405020304" pitchFamily="18" charset="0"/>
                    <a:cs typeface="Times New Roman" panose="02020603050405020304" pitchFamily="18" charset="0"/>
                  </a:rPr>
                  <a:t>)) |</a:t>
                </a:r>
              </a:p>
              <a:p>
                <a:pPr marL="0" indent="0">
                  <a:buNone/>
                </a:pPr>
                <a:r>
                  <a:rPr lang="en-US" altLang="ja-JP" dirty="0">
                    <a:latin typeface="Times New Roman" panose="02020603050405020304" pitchFamily="18" charset="0"/>
                    <a:cs typeface="Times New Roman" panose="02020603050405020304" pitchFamily="18" charset="0"/>
                  </a:rPr>
                  <a:t>(h = h′ </a:t>
                </a:r>
                <a:r>
                  <a:rPr lang="ja-JP" altLang="en-US" dirty="0">
                    <a:latin typeface="Times New Roman" panose="02020603050405020304" pitchFamily="18" charset="0"/>
                    <a:cs typeface="Times New Roman" panose="02020603050405020304" pitchFamily="18" charset="0"/>
                  </a:rPr>
                  <a:t>⋀ </a:t>
                </a:r>
                <a:r>
                  <a:rPr lang="en-US" altLang="ja-JP" dirty="0">
                    <a:latin typeface="Times New Roman" panose="02020603050405020304" pitchFamily="18" charset="0"/>
                    <a:cs typeface="Times New Roman" panose="02020603050405020304" pitchFamily="18" charset="0"/>
                  </a:rPr>
                  <a:t>(g, g′)</a:t>
                </a:r>
                <a:r>
                  <a:rPr lang="ja-JP" altLang="en-US" dirty="0">
                    <a:latin typeface="Times New Roman" panose="02020603050405020304" pitchFamily="18" charset="0"/>
                    <a:cs typeface="Times New Roman" panose="02020603050405020304" pitchFamily="18" charset="0"/>
                  </a:rPr>
                  <a:t>∊</a:t>
                </a:r>
                <a:r>
                  <a:rPr lang="en-US" altLang="ja-JP" dirty="0">
                    <a:latin typeface="Times New Roman" panose="02020603050405020304" pitchFamily="18" charset="0"/>
                    <a:cs typeface="Times New Roman" panose="02020603050405020304" pitchFamily="18" charset="0"/>
                  </a:rPr>
                  <a:t>E(</a:t>
                </a:r>
                <a:r>
                  <a:rPr lang="en-US" altLang="ja-JP" b="1" i="1" dirty="0">
                    <a:latin typeface="Times New Roman" panose="02020603050405020304" pitchFamily="18" charset="0"/>
                    <a:cs typeface="Times New Roman" panose="02020603050405020304" pitchFamily="18" charset="0"/>
                  </a:rPr>
                  <a:t>G</a:t>
                </a:r>
                <a:r>
                  <a:rPr lang="en-US" altLang="ja-JP" dirty="0">
                    <a:latin typeface="Times New Roman" panose="02020603050405020304" pitchFamily="18" charset="0"/>
                    <a:cs typeface="Times New Roman" panose="02020603050405020304" pitchFamily="18" charset="0"/>
                  </a:rPr>
                  <a:t>)) </a:t>
                </a:r>
                <a:r>
                  <a:rPr lang="ja-JP" altLang="en-US" dirty="0">
                    <a:latin typeface="Times New Roman" panose="02020603050405020304" pitchFamily="18" charset="0"/>
                    <a:cs typeface="Times New Roman" panose="02020603050405020304" pitchFamily="18" charset="0"/>
                  </a:rPr>
                  <a:t>⋁</a:t>
                </a:r>
                <a:r>
                  <a:rPr lang="en-US" altLang="ja-JP" dirty="0">
                    <a:latin typeface="Times New Roman" panose="02020603050405020304" pitchFamily="18" charset="0"/>
                    <a:cs typeface="Times New Roman" panose="02020603050405020304" pitchFamily="18" charset="0"/>
                  </a:rPr>
                  <a:t> (g = g′ </a:t>
                </a:r>
                <a:r>
                  <a:rPr lang="ja-JP" altLang="en-US" dirty="0">
                    <a:latin typeface="Times New Roman" panose="02020603050405020304" pitchFamily="18" charset="0"/>
                    <a:cs typeface="Times New Roman" panose="02020603050405020304" pitchFamily="18" charset="0"/>
                  </a:rPr>
                  <a:t>⋀ </a:t>
                </a:r>
                <a:r>
                  <a:rPr lang="en-US" altLang="ja-JP" dirty="0">
                    <a:latin typeface="Times New Roman" panose="02020603050405020304" pitchFamily="18" charset="0"/>
                    <a:cs typeface="Times New Roman" panose="02020603050405020304" pitchFamily="18" charset="0"/>
                  </a:rPr>
                  <a:t>(h, h′) </a:t>
                </a:r>
                <a:r>
                  <a:rPr lang="ja-JP" altLang="en-US" dirty="0">
                    <a:latin typeface="Times New Roman" panose="02020603050405020304" pitchFamily="18" charset="0"/>
                    <a:cs typeface="Times New Roman" panose="02020603050405020304" pitchFamily="18" charset="0"/>
                  </a:rPr>
                  <a:t>∊</a:t>
                </a:r>
                <a:r>
                  <a:rPr lang="en-US" altLang="ja-JP" dirty="0">
                    <a:latin typeface="Times New Roman" panose="02020603050405020304" pitchFamily="18" charset="0"/>
                    <a:cs typeface="Times New Roman" panose="02020603050405020304" pitchFamily="18" charset="0"/>
                  </a:rPr>
                  <a:t>V(</a:t>
                </a:r>
                <a:r>
                  <a:rPr lang="en-US" altLang="ja-JP" b="1" i="1" dirty="0">
                    <a:latin typeface="Times New Roman" panose="02020603050405020304" pitchFamily="18" charset="0"/>
                    <a:cs typeface="Times New Roman" panose="02020603050405020304" pitchFamily="18" charset="0"/>
                  </a:rPr>
                  <a:t>H</a:t>
                </a:r>
                <a:r>
                  <a:rPr lang="en-US" altLang="ja-JP" dirty="0">
                    <a:latin typeface="Times New Roman" panose="02020603050405020304" pitchFamily="18" charset="0"/>
                    <a:cs typeface="Times New Roman" panose="02020603050405020304" pitchFamily="18" charset="0"/>
                  </a:rPr>
                  <a:t>))}</a:t>
                </a:r>
              </a:p>
              <a:p>
                <a:pPr marL="0" indent="0">
                  <a:buNone/>
                </a:pPr>
                <a:endParaRPr lang="ja-JP" altLang="en-US" sz="3200" dirty="0">
                  <a:latin typeface="Times New Roman" panose="02020603050405020304" pitchFamily="18" charset="0"/>
                  <a:cs typeface="Times New Roman" panose="02020603050405020304" pitchFamily="18" charset="0"/>
                </a:endParaRPr>
              </a:p>
              <a:p>
                <a:pPr marL="0" indent="0">
                  <a:buNone/>
                </a:pPr>
                <a:endParaRPr kumimoji="1" lang="ja-JP" altLang="en-US" dirty="0"/>
              </a:p>
            </p:txBody>
          </p:sp>
        </mc:Choice>
        <mc:Fallback xmlns="">
          <p:sp>
            <p:nvSpPr>
              <p:cNvPr id="8" name="コンテンツ プレースホルダー 7"/>
              <p:cNvSpPr>
                <a:spLocks noGrp="1" noRot="1" noChangeAspect="1" noMove="1" noResize="1" noEditPoints="1" noAdjustHandles="1" noChangeArrowheads="1" noChangeShapeType="1" noTextEdit="1"/>
              </p:cNvSpPr>
              <p:nvPr>
                <p:ph idx="1"/>
              </p:nvPr>
            </p:nvSpPr>
            <p:spPr>
              <a:xfrm>
                <a:off x="406400" y="1975346"/>
                <a:ext cx="11785600" cy="4760734"/>
              </a:xfrm>
              <a:blipFill rotWithShape="0">
                <a:blip r:embed="rId3"/>
                <a:stretch>
                  <a:fillRect l="-1604" t="-2689"/>
                </a:stretch>
              </a:blipFill>
            </p:spPr>
            <p:txBody>
              <a:bodyPr/>
              <a:lstStyle/>
              <a:p>
                <a:r>
                  <a:rPr lang="ja-JP" altLang="en-US">
                    <a:noFill/>
                  </a:rPr>
                  <a:t> </a:t>
                </a:r>
              </a:p>
            </p:txBody>
          </p:sp>
        </mc:Fallback>
      </mc:AlternateContent>
      <p:cxnSp>
        <p:nvCxnSpPr>
          <p:cNvPr id="4" name="直線コネクタ 3"/>
          <p:cNvCxnSpPr>
            <a:stCxn id="9" idx="4"/>
            <a:endCxn id="11" idx="0"/>
          </p:cNvCxnSpPr>
          <p:nvPr/>
        </p:nvCxnSpPr>
        <p:spPr>
          <a:xfrm>
            <a:off x="8285661" y="5224946"/>
            <a:ext cx="0" cy="7620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 name="直線コネクタ 4"/>
          <p:cNvCxnSpPr>
            <a:stCxn id="11" idx="6"/>
            <a:endCxn id="24" idx="2"/>
          </p:cNvCxnSpPr>
          <p:nvPr/>
        </p:nvCxnSpPr>
        <p:spPr>
          <a:xfrm>
            <a:off x="8419011" y="6120296"/>
            <a:ext cx="1232911"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6" name="直線コネクタ 5"/>
          <p:cNvCxnSpPr>
            <a:stCxn id="10" idx="6"/>
            <a:endCxn id="23" idx="2"/>
          </p:cNvCxnSpPr>
          <p:nvPr/>
        </p:nvCxnSpPr>
        <p:spPr>
          <a:xfrm>
            <a:off x="8419011" y="5612296"/>
            <a:ext cx="1232911"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9" name="円/楕円 8"/>
          <p:cNvSpPr/>
          <p:nvPr/>
        </p:nvSpPr>
        <p:spPr>
          <a:xfrm>
            <a:off x="8152311" y="495824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0" name="円/楕円 9"/>
          <p:cNvSpPr/>
          <p:nvPr/>
        </p:nvSpPr>
        <p:spPr>
          <a:xfrm>
            <a:off x="8152311" y="547894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1" name="円/楕円 10"/>
          <p:cNvSpPr/>
          <p:nvPr/>
        </p:nvSpPr>
        <p:spPr>
          <a:xfrm>
            <a:off x="8152311" y="598694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12" name="直線コネクタ 11"/>
          <p:cNvCxnSpPr>
            <a:stCxn id="9" idx="6"/>
            <a:endCxn id="22" idx="2"/>
          </p:cNvCxnSpPr>
          <p:nvPr/>
        </p:nvCxnSpPr>
        <p:spPr>
          <a:xfrm>
            <a:off x="8419011" y="5091596"/>
            <a:ext cx="1232911"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3" name="カギ線コネクタ 12"/>
          <p:cNvCxnSpPr>
            <a:stCxn id="9" idx="0"/>
          </p:cNvCxnSpPr>
          <p:nvPr/>
        </p:nvCxnSpPr>
        <p:spPr>
          <a:xfrm rot="16200000" flipH="1">
            <a:off x="7610439" y="5633467"/>
            <a:ext cx="1655243" cy="304800"/>
          </a:xfrm>
          <a:prstGeom prst="bentConnector3">
            <a:avLst>
              <a:gd name="adj1" fmla="val -13811"/>
            </a:avLst>
          </a:prstGeom>
          <a:ln w="38100"/>
        </p:spPr>
        <p:style>
          <a:lnRef idx="3">
            <a:schemeClr val="accent1"/>
          </a:lnRef>
          <a:fillRef idx="0">
            <a:schemeClr val="accent1"/>
          </a:fillRef>
          <a:effectRef idx="2">
            <a:schemeClr val="accent1"/>
          </a:effectRef>
          <a:fontRef idx="minor">
            <a:schemeClr val="tx1"/>
          </a:fontRef>
        </p:style>
      </p:cxnSp>
      <p:cxnSp>
        <p:nvCxnSpPr>
          <p:cNvPr id="14" name="カギ線コネクタ 13"/>
          <p:cNvCxnSpPr>
            <a:stCxn id="11" idx="4"/>
          </p:cNvCxnSpPr>
          <p:nvPr/>
        </p:nvCxnSpPr>
        <p:spPr>
          <a:xfrm rot="16200000" flipH="1">
            <a:off x="8263436" y="6275871"/>
            <a:ext cx="349250" cy="304800"/>
          </a:xfrm>
          <a:prstGeom prst="bentConnector3">
            <a:avLst>
              <a:gd name="adj1" fmla="val 102364"/>
            </a:avLst>
          </a:prstGeom>
          <a:ln w="38100"/>
        </p:spPr>
        <p:style>
          <a:lnRef idx="1">
            <a:schemeClr val="accent1"/>
          </a:lnRef>
          <a:fillRef idx="0">
            <a:schemeClr val="accent1"/>
          </a:fillRef>
          <a:effectRef idx="0">
            <a:schemeClr val="accent1"/>
          </a:effectRef>
          <a:fontRef idx="minor">
            <a:schemeClr val="tx1"/>
          </a:fontRef>
        </p:style>
      </p:cxnSp>
      <p:cxnSp>
        <p:nvCxnSpPr>
          <p:cNvPr id="15" name="直線コネクタ 14"/>
          <p:cNvCxnSpPr>
            <a:stCxn id="16" idx="4"/>
            <a:endCxn id="18" idx="0"/>
          </p:cNvCxnSpPr>
          <p:nvPr/>
        </p:nvCxnSpPr>
        <p:spPr>
          <a:xfrm>
            <a:off x="9045405" y="5224946"/>
            <a:ext cx="0" cy="76200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円/楕円 15"/>
          <p:cNvSpPr/>
          <p:nvPr/>
        </p:nvSpPr>
        <p:spPr>
          <a:xfrm>
            <a:off x="8912055" y="495824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 name="円/楕円 16"/>
          <p:cNvSpPr/>
          <p:nvPr/>
        </p:nvSpPr>
        <p:spPr>
          <a:xfrm>
            <a:off x="8912055" y="547894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 name="円/楕円 17"/>
          <p:cNvSpPr/>
          <p:nvPr/>
        </p:nvSpPr>
        <p:spPr>
          <a:xfrm>
            <a:off x="8912055" y="598694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19" name="カギ線コネクタ 18"/>
          <p:cNvCxnSpPr>
            <a:stCxn id="16" idx="0"/>
          </p:cNvCxnSpPr>
          <p:nvPr/>
        </p:nvCxnSpPr>
        <p:spPr>
          <a:xfrm rot="16200000" flipH="1">
            <a:off x="8370183" y="5633467"/>
            <a:ext cx="1655243" cy="304800"/>
          </a:xfrm>
          <a:prstGeom prst="bentConnector3">
            <a:avLst>
              <a:gd name="adj1" fmla="val -13811"/>
            </a:avLst>
          </a:prstGeom>
          <a:ln w="38100"/>
        </p:spPr>
        <p:style>
          <a:lnRef idx="3">
            <a:schemeClr val="accent1"/>
          </a:lnRef>
          <a:fillRef idx="0">
            <a:schemeClr val="accent1"/>
          </a:fillRef>
          <a:effectRef idx="2">
            <a:schemeClr val="accent1"/>
          </a:effectRef>
          <a:fontRef idx="minor">
            <a:schemeClr val="tx1"/>
          </a:fontRef>
        </p:style>
      </p:cxnSp>
      <p:cxnSp>
        <p:nvCxnSpPr>
          <p:cNvPr id="20" name="カギ線コネクタ 19"/>
          <p:cNvCxnSpPr>
            <a:stCxn id="18" idx="4"/>
          </p:cNvCxnSpPr>
          <p:nvPr/>
        </p:nvCxnSpPr>
        <p:spPr>
          <a:xfrm rot="16200000" flipH="1">
            <a:off x="9023180" y="6275871"/>
            <a:ext cx="349250" cy="304800"/>
          </a:xfrm>
          <a:prstGeom prst="bentConnector3">
            <a:avLst>
              <a:gd name="adj1" fmla="val 102364"/>
            </a:avLst>
          </a:prstGeom>
          <a:ln w="38100"/>
        </p:spPr>
        <p:style>
          <a:lnRef idx="1">
            <a:schemeClr val="accent1"/>
          </a:lnRef>
          <a:fillRef idx="0">
            <a:schemeClr val="accent1"/>
          </a:fillRef>
          <a:effectRef idx="0">
            <a:schemeClr val="accent1"/>
          </a:effectRef>
          <a:fontRef idx="minor">
            <a:schemeClr val="tx1"/>
          </a:fontRef>
        </p:style>
      </p:cxnSp>
      <p:cxnSp>
        <p:nvCxnSpPr>
          <p:cNvPr id="21" name="直線コネクタ 20"/>
          <p:cNvCxnSpPr>
            <a:stCxn id="22" idx="4"/>
            <a:endCxn id="24" idx="0"/>
          </p:cNvCxnSpPr>
          <p:nvPr/>
        </p:nvCxnSpPr>
        <p:spPr>
          <a:xfrm>
            <a:off x="9785272" y="5224946"/>
            <a:ext cx="0" cy="76200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円/楕円 21"/>
          <p:cNvSpPr/>
          <p:nvPr/>
        </p:nvSpPr>
        <p:spPr>
          <a:xfrm>
            <a:off x="9651922" y="495824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 name="円/楕円 22"/>
          <p:cNvSpPr/>
          <p:nvPr/>
        </p:nvSpPr>
        <p:spPr>
          <a:xfrm>
            <a:off x="9651922" y="547894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 name="円/楕円 23"/>
          <p:cNvSpPr/>
          <p:nvPr/>
        </p:nvSpPr>
        <p:spPr>
          <a:xfrm>
            <a:off x="9651922" y="598694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25" name="カギ線コネクタ 24"/>
          <p:cNvCxnSpPr>
            <a:stCxn id="22" idx="0"/>
          </p:cNvCxnSpPr>
          <p:nvPr/>
        </p:nvCxnSpPr>
        <p:spPr>
          <a:xfrm rot="16200000" flipH="1">
            <a:off x="9110050" y="5633467"/>
            <a:ext cx="1655243" cy="304800"/>
          </a:xfrm>
          <a:prstGeom prst="bentConnector3">
            <a:avLst>
              <a:gd name="adj1" fmla="val -13811"/>
            </a:avLst>
          </a:prstGeom>
          <a:ln w="38100"/>
        </p:spPr>
        <p:style>
          <a:lnRef idx="3">
            <a:schemeClr val="accent1"/>
          </a:lnRef>
          <a:fillRef idx="0">
            <a:schemeClr val="accent1"/>
          </a:fillRef>
          <a:effectRef idx="2">
            <a:schemeClr val="accent1"/>
          </a:effectRef>
          <a:fontRef idx="minor">
            <a:schemeClr val="tx1"/>
          </a:fontRef>
        </p:style>
      </p:cxnSp>
      <p:cxnSp>
        <p:nvCxnSpPr>
          <p:cNvPr id="26" name="カギ線コネクタ 25"/>
          <p:cNvCxnSpPr>
            <a:stCxn id="24" idx="4"/>
          </p:cNvCxnSpPr>
          <p:nvPr/>
        </p:nvCxnSpPr>
        <p:spPr>
          <a:xfrm rot="16200000" flipH="1">
            <a:off x="9763047" y="6275871"/>
            <a:ext cx="349250" cy="304800"/>
          </a:xfrm>
          <a:prstGeom prst="bentConnector3">
            <a:avLst>
              <a:gd name="adj1" fmla="val 102364"/>
            </a:avLst>
          </a:prstGeom>
          <a:ln w="38100"/>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10279261" y="5771899"/>
            <a:ext cx="1723549" cy="830997"/>
          </a:xfrm>
          <a:prstGeom prst="rect">
            <a:avLst/>
          </a:prstGeom>
        </p:spPr>
        <p:txBody>
          <a:bodyPr wrap="none">
            <a:spAutoFit/>
          </a:bodyPr>
          <a:lstStyle/>
          <a:p>
            <a:r>
              <a:rPr lang="en-US" altLang="ja-JP" sz="4800" b="1" i="1" dirty="0" smtClean="0">
                <a:latin typeface="Times New Roman" panose="02020603050405020304" pitchFamily="18" charset="0"/>
                <a:cs typeface="Times New Roman" panose="02020603050405020304" pitchFamily="18" charset="0"/>
              </a:rPr>
              <a:t>G</a:t>
            </a:r>
            <a:r>
              <a:rPr lang="ja-JP" altLang="en-US" sz="4800" dirty="0" smtClean="0"/>
              <a:t>□</a:t>
            </a:r>
            <a:r>
              <a:rPr lang="en-US" altLang="ja-JP" sz="4800" b="1" i="1" dirty="0" smtClean="0">
                <a:latin typeface="Times New Roman" panose="02020603050405020304" pitchFamily="18" charset="0"/>
                <a:cs typeface="Times New Roman" panose="02020603050405020304" pitchFamily="18" charset="0"/>
              </a:rPr>
              <a:t>H</a:t>
            </a:r>
            <a:endParaRPr lang="ja-JP" altLang="en-US" sz="4800" b="1" i="1" dirty="0">
              <a:latin typeface="Times New Roman" panose="02020603050405020304" pitchFamily="18" charset="0"/>
              <a:cs typeface="Times New Roman" panose="02020603050405020304" pitchFamily="18" charset="0"/>
            </a:endParaRPr>
          </a:p>
        </p:txBody>
      </p:sp>
      <p:sp>
        <p:nvSpPr>
          <p:cNvPr id="28" name="円/楕円 27"/>
          <p:cNvSpPr/>
          <p:nvPr/>
        </p:nvSpPr>
        <p:spPr>
          <a:xfrm>
            <a:off x="8575037" y="3145230"/>
            <a:ext cx="278096" cy="258246"/>
          </a:xfrm>
          <a:prstGeom prst="ellipse">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9" name="円/楕円 28"/>
          <p:cNvSpPr/>
          <p:nvPr/>
        </p:nvSpPr>
        <p:spPr>
          <a:xfrm>
            <a:off x="9184637" y="3145229"/>
            <a:ext cx="278096" cy="25824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0" name="円/楕円 29"/>
          <p:cNvSpPr/>
          <p:nvPr/>
        </p:nvSpPr>
        <p:spPr>
          <a:xfrm>
            <a:off x="8879837" y="3580656"/>
            <a:ext cx="278096" cy="25824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31" name="直線コネクタ 30"/>
          <p:cNvCxnSpPr>
            <a:stCxn id="28" idx="5"/>
            <a:endCxn id="30" idx="0"/>
          </p:cNvCxnSpPr>
          <p:nvPr/>
        </p:nvCxnSpPr>
        <p:spPr>
          <a:xfrm>
            <a:off x="8812407" y="3365657"/>
            <a:ext cx="206478" cy="214999"/>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32" name="直線コネクタ 31"/>
          <p:cNvCxnSpPr>
            <a:stCxn id="30" idx="0"/>
            <a:endCxn id="29" idx="3"/>
          </p:cNvCxnSpPr>
          <p:nvPr/>
        </p:nvCxnSpPr>
        <p:spPr>
          <a:xfrm flipV="1">
            <a:off x="9018885" y="3365656"/>
            <a:ext cx="206478" cy="21500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8" idx="6"/>
            <a:endCxn id="29" idx="2"/>
          </p:cNvCxnSpPr>
          <p:nvPr/>
        </p:nvCxnSpPr>
        <p:spPr>
          <a:xfrm flipV="1">
            <a:off x="8853133" y="3274352"/>
            <a:ext cx="331504" cy="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4" name="円/楕円 33"/>
          <p:cNvSpPr/>
          <p:nvPr/>
        </p:nvSpPr>
        <p:spPr>
          <a:xfrm>
            <a:off x="9926047" y="3484515"/>
            <a:ext cx="278096" cy="258246"/>
          </a:xfrm>
          <a:prstGeom prst="ellipse">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5" name="円/楕円 34"/>
          <p:cNvSpPr/>
          <p:nvPr/>
        </p:nvSpPr>
        <p:spPr>
          <a:xfrm>
            <a:off x="10459499" y="3484514"/>
            <a:ext cx="278096" cy="25824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6" name="円/楕円 35"/>
          <p:cNvSpPr/>
          <p:nvPr/>
        </p:nvSpPr>
        <p:spPr>
          <a:xfrm>
            <a:off x="10987508" y="3478366"/>
            <a:ext cx="278096" cy="25824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37" name="直線コネクタ 36"/>
          <p:cNvCxnSpPr>
            <a:stCxn id="35" idx="2"/>
            <a:endCxn id="34" idx="6"/>
          </p:cNvCxnSpPr>
          <p:nvPr/>
        </p:nvCxnSpPr>
        <p:spPr>
          <a:xfrm flipH="1">
            <a:off x="10204143" y="3613637"/>
            <a:ext cx="255356" cy="1"/>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stCxn id="36" idx="2"/>
            <a:endCxn id="35" idx="6"/>
          </p:cNvCxnSpPr>
          <p:nvPr/>
        </p:nvCxnSpPr>
        <p:spPr>
          <a:xfrm flipH="1">
            <a:off x="10737595" y="3607489"/>
            <a:ext cx="249913" cy="614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9" name="正方形/長方形 38"/>
              <p:cNvSpPr/>
              <p:nvPr/>
            </p:nvSpPr>
            <p:spPr>
              <a:xfrm>
                <a:off x="8504398" y="3961493"/>
                <a:ext cx="958335" cy="5232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800" i="1">
                          <a:solidFill>
                            <a:srgbClr val="00B0F0"/>
                          </a:solidFill>
                          <a:latin typeface="Cambria Math" panose="02040503050406030204" pitchFamily="18" charset="0"/>
                        </a:rPr>
                        <m:t>𝐺</m:t>
                      </m:r>
                    </m:oMath>
                  </m:oMathPara>
                </a14:m>
                <a:endParaRPr lang="ja-JP" altLang="en-US" sz="2800" dirty="0"/>
              </a:p>
            </p:txBody>
          </p:sp>
        </mc:Choice>
        <mc:Fallback xmlns="">
          <p:sp>
            <p:nvSpPr>
              <p:cNvPr id="39" name="正方形/長方形 38"/>
              <p:cNvSpPr>
                <a:spLocks noRot="1" noChangeAspect="1" noMove="1" noResize="1" noEditPoints="1" noAdjustHandles="1" noChangeArrowheads="1" noChangeShapeType="1" noTextEdit="1"/>
              </p:cNvSpPr>
              <p:nvPr/>
            </p:nvSpPr>
            <p:spPr>
              <a:xfrm>
                <a:off x="8504398" y="3961493"/>
                <a:ext cx="958335" cy="523220"/>
              </a:xfrm>
              <a:prstGeom prst="rect">
                <a:avLst/>
              </a:prstGeom>
              <a:blipFill rotWithShape="0">
                <a:blip r:embed="rId4"/>
                <a:stretch>
                  <a:fillRect/>
                </a:stretch>
              </a:blipFill>
            </p:spPr>
            <p:txBody>
              <a:bodyPr/>
              <a:lstStyle/>
              <a:p>
                <a:r>
                  <a:rPr lang="ja-JP" altLang="en-US">
                    <a:noFill/>
                  </a:rPr>
                  <a:t> </a:t>
                </a:r>
              </a:p>
            </p:txBody>
          </p:sp>
        </mc:Fallback>
      </mc:AlternateContent>
      <p:sp>
        <p:nvSpPr>
          <p:cNvPr id="40" name="正方形/長方形 39"/>
          <p:cNvSpPr/>
          <p:nvPr/>
        </p:nvSpPr>
        <p:spPr>
          <a:xfrm>
            <a:off x="10422825" y="3993816"/>
            <a:ext cx="518039" cy="523220"/>
          </a:xfrm>
          <a:prstGeom prst="rect">
            <a:avLst/>
          </a:prstGeom>
        </p:spPr>
        <p:txBody>
          <a:bodyPr wrap="square">
            <a:spAutoFit/>
          </a:bodyPr>
          <a:lstStyle/>
          <a:p>
            <a:r>
              <a:rPr lang="en-US" altLang="ja-JP" sz="2800" i="1" dirty="0" smtClean="0">
                <a:solidFill>
                  <a:srgbClr val="FF0000"/>
                </a:solidFill>
              </a:rPr>
              <a:t>H</a:t>
            </a:r>
            <a:endParaRPr lang="ja-JP" altLang="en-US" sz="1050" i="1" dirty="0"/>
          </a:p>
        </p:txBody>
      </p:sp>
    </p:spTree>
    <p:extLst>
      <p:ext uri="{BB962C8B-B14F-4D97-AF65-F5344CB8AC3E}">
        <p14:creationId xmlns:p14="http://schemas.microsoft.com/office/powerpoint/2010/main" val="8571402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6" name="直線コネクタ 65"/>
          <p:cNvCxnSpPr>
            <a:stCxn id="49" idx="4"/>
            <a:endCxn id="55" idx="0"/>
          </p:cNvCxnSpPr>
          <p:nvPr/>
        </p:nvCxnSpPr>
        <p:spPr>
          <a:xfrm>
            <a:off x="8797586" y="5122926"/>
            <a:ext cx="0" cy="76200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lstStyle/>
          <a:p>
            <a:r>
              <a:rPr kumimoji="1" lang="ja-JP" altLang="en-US" dirty="0" smtClean="0"/>
              <a:t>本研究</a:t>
            </a:r>
            <a:r>
              <a:rPr kumimoji="1" lang="en-US" altLang="ja-JP" dirty="0" smtClean="0"/>
              <a:t>(</a:t>
            </a:r>
            <a:r>
              <a:rPr kumimoji="1" lang="ja-JP" altLang="en-US" dirty="0" smtClean="0"/>
              <a:t>一般化ペグソリティア</a:t>
            </a:r>
            <a:r>
              <a:rPr lang="en-US" altLang="ja-JP" dirty="0"/>
              <a:t>)</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normAutofit/>
              </a:bodyPr>
              <a:lstStyle/>
              <a:p>
                <a:pPr marL="0" indent="0">
                  <a:buNone/>
                </a:pPr>
                <a:r>
                  <a:rPr lang="ja-JP" altLang="en-US" sz="3200" dirty="0" smtClean="0">
                    <a:latin typeface="Times New Roman" panose="02020603050405020304" pitchFamily="18" charset="0"/>
                    <a:cs typeface="Times New Roman" panose="02020603050405020304" pitchFamily="18" charset="0"/>
                  </a:rPr>
                  <a:t>本研究では、様々なグラフの直積について可解性を示す</a:t>
                </a:r>
                <a:endParaRPr lang="en-US" altLang="ja-JP" sz="3200" dirty="0" smtClean="0">
                  <a:latin typeface="Times New Roman" panose="02020603050405020304" pitchFamily="18" charset="0"/>
                  <a:cs typeface="Times New Roman" panose="02020603050405020304" pitchFamily="18" charset="0"/>
                </a:endParaRPr>
              </a:p>
              <a:p>
                <a:pPr marL="0" indent="0">
                  <a:buNone/>
                </a:pPr>
                <a:endParaRPr lang="en-US" altLang="ja-JP" sz="3200" i="1" dirty="0" smtClean="0">
                  <a:solidFill>
                    <a:srgbClr val="00B0F0"/>
                  </a:solidFill>
                  <a:latin typeface="Cambria Math" panose="02040503050406030204" pitchFamily="18" charset="0"/>
                </a:endParaRPr>
              </a:p>
              <a:p>
                <a:pPr marL="0" indent="0">
                  <a:buNone/>
                </a:pPr>
                <a:endParaRPr lang="en-US" altLang="ja-JP" sz="3200" i="1" dirty="0" smtClean="0">
                  <a:solidFill>
                    <a:srgbClr val="00B0F0"/>
                  </a:solidFill>
                  <a:latin typeface="Cambria Math" panose="02040503050406030204" pitchFamily="18" charset="0"/>
                </a:endParaRPr>
              </a:p>
              <a:p>
                <a:pPr marL="0" indent="0">
                  <a:buNone/>
                </a:pPr>
                <a:endParaRPr lang="en-US" altLang="ja-JP" sz="3200" i="1" dirty="0" smtClean="0">
                  <a:solidFill>
                    <a:srgbClr val="00B0F0"/>
                  </a:solidFill>
                  <a:latin typeface="Cambria Math" panose="02040503050406030204" pitchFamily="18" charset="0"/>
                </a:endParaRPr>
              </a:p>
              <a:p>
                <a:pPr marL="0" indent="0">
                  <a:buNone/>
                </a:pPr>
                <a:endParaRPr lang="en-US" altLang="ja-JP" sz="3200" i="1" dirty="0">
                  <a:solidFill>
                    <a:srgbClr val="00B0F0"/>
                  </a:solidFill>
                  <a:latin typeface="Cambria Math" panose="02040503050406030204" pitchFamily="18" charset="0"/>
                </a:endParaRPr>
              </a:p>
              <a:p>
                <a:pPr marL="0" indent="0">
                  <a:buNone/>
                </a:pPr>
                <a14:m>
                  <m:oMath xmlns:m="http://schemas.openxmlformats.org/officeDocument/2006/math">
                    <m:sSub>
                      <m:sSubPr>
                        <m:ctrlPr>
                          <a:rPr lang="en-US" altLang="ja-JP" sz="3200" i="1">
                            <a:solidFill>
                              <a:srgbClr val="00B0F0"/>
                            </a:solidFill>
                            <a:latin typeface="Cambria Math" panose="02040503050406030204" pitchFamily="18" charset="0"/>
                          </a:rPr>
                        </m:ctrlPr>
                      </m:sSubPr>
                      <m:e>
                        <m:r>
                          <a:rPr lang="en-US" altLang="ja-JP" sz="3200" i="1">
                            <a:solidFill>
                              <a:srgbClr val="00B0F0"/>
                            </a:solidFill>
                            <a:latin typeface="Cambria Math" panose="02040503050406030204" pitchFamily="18" charset="0"/>
                          </a:rPr>
                          <m:t>𝐸</m:t>
                        </m:r>
                      </m:e>
                      <m:sub>
                        <m:r>
                          <a:rPr lang="en-US" altLang="ja-JP" sz="3200" i="1">
                            <a:solidFill>
                              <a:srgbClr val="00B0F0"/>
                            </a:solidFill>
                            <a:latin typeface="Cambria Math" panose="02040503050406030204" pitchFamily="18" charset="0"/>
                          </a:rPr>
                          <m:t>1</m:t>
                        </m:r>
                      </m:sub>
                    </m:sSub>
                  </m:oMath>
                </a14:m>
                <a:r>
                  <a:rPr lang="en-US" altLang="ja-JP" sz="3200" dirty="0" smtClean="0">
                    <a:latin typeface="Times New Roman" panose="02020603050405020304" pitchFamily="18" charset="0"/>
                    <a:cs typeface="Times New Roman" panose="02020603050405020304" pitchFamily="18" charset="0"/>
                  </a:rPr>
                  <a:t> </a:t>
                </a:r>
                <a:r>
                  <a:rPr lang="en-US" altLang="ja-JP" sz="3200" dirty="0">
                    <a:latin typeface="Times New Roman" panose="02020603050405020304" pitchFamily="18" charset="0"/>
                    <a:cs typeface="Times New Roman" panose="02020603050405020304" pitchFamily="18" charset="0"/>
                  </a:rPr>
                  <a:t>= {((</a:t>
                </a:r>
                <a:r>
                  <a:rPr lang="en-US" altLang="ja-JP" sz="3200" i="1" dirty="0">
                    <a:latin typeface="Times New Roman" panose="02020603050405020304" pitchFamily="18" charset="0"/>
                    <a:cs typeface="Times New Roman" panose="02020603050405020304" pitchFamily="18" charset="0"/>
                  </a:rPr>
                  <a:t>g, h</a:t>
                </a:r>
                <a:r>
                  <a:rPr lang="en-US" altLang="ja-JP" sz="3200" dirty="0">
                    <a:latin typeface="Times New Roman" panose="02020603050405020304" pitchFamily="18" charset="0"/>
                    <a:cs typeface="Times New Roman" panose="02020603050405020304" pitchFamily="18" charset="0"/>
                  </a:rPr>
                  <a:t>), (</a:t>
                </a:r>
                <a:r>
                  <a:rPr lang="en-US" altLang="ja-JP" sz="3200" i="1" dirty="0">
                    <a:latin typeface="Times New Roman" panose="02020603050405020304" pitchFamily="18" charset="0"/>
                    <a:cs typeface="Times New Roman" panose="02020603050405020304" pitchFamily="18" charset="0"/>
                  </a:rPr>
                  <a:t>g′, h′</a:t>
                </a:r>
                <a:r>
                  <a:rPr lang="en-US" altLang="ja-JP" sz="3200" dirty="0">
                    <a:latin typeface="Times New Roman" panose="02020603050405020304" pitchFamily="18" charset="0"/>
                    <a:cs typeface="Times New Roman" panose="02020603050405020304" pitchFamily="18" charset="0"/>
                  </a:rPr>
                  <a:t>)) </a:t>
                </a:r>
                <a:r>
                  <a:rPr lang="en-US" altLang="ja-JP" sz="3200" dirty="0" smtClean="0">
                    <a:latin typeface="Times New Roman" panose="02020603050405020304" pitchFamily="18" charset="0"/>
                    <a:cs typeface="Times New Roman" panose="02020603050405020304" pitchFamily="18" charset="0"/>
                  </a:rPr>
                  <a:t>|(h </a:t>
                </a:r>
                <a:r>
                  <a:rPr lang="en-US" altLang="ja-JP" sz="3200" dirty="0">
                    <a:latin typeface="Times New Roman" panose="02020603050405020304" pitchFamily="18" charset="0"/>
                    <a:cs typeface="Times New Roman" panose="02020603050405020304" pitchFamily="18" charset="0"/>
                  </a:rPr>
                  <a:t>= h′ </a:t>
                </a:r>
                <a:r>
                  <a:rPr lang="ja-JP" altLang="en-US" sz="3200" dirty="0">
                    <a:latin typeface="Times New Roman" panose="02020603050405020304" pitchFamily="18" charset="0"/>
                    <a:cs typeface="Times New Roman" panose="02020603050405020304" pitchFamily="18" charset="0"/>
                  </a:rPr>
                  <a:t>⋀ </a:t>
                </a:r>
                <a:r>
                  <a:rPr lang="en-US" altLang="ja-JP" sz="3200" dirty="0">
                    <a:latin typeface="Times New Roman" panose="02020603050405020304" pitchFamily="18" charset="0"/>
                    <a:cs typeface="Times New Roman" panose="02020603050405020304" pitchFamily="18" charset="0"/>
                  </a:rPr>
                  <a:t>(g, g</a:t>
                </a:r>
                <a:r>
                  <a:rPr lang="en-US" altLang="ja-JP" sz="3200" dirty="0" smtClean="0">
                    <a:latin typeface="Times New Roman" panose="02020603050405020304" pitchFamily="18" charset="0"/>
                    <a:cs typeface="Times New Roman" panose="02020603050405020304" pitchFamily="18" charset="0"/>
                  </a:rPr>
                  <a:t>′)</a:t>
                </a:r>
                <a:r>
                  <a:rPr lang="ja-JP" altLang="en-US" sz="3200" dirty="0" smtClean="0">
                    <a:latin typeface="Times New Roman" panose="02020603050405020304" pitchFamily="18" charset="0"/>
                    <a:cs typeface="Times New Roman" panose="02020603050405020304" pitchFamily="18" charset="0"/>
                  </a:rPr>
                  <a:t>∊</a:t>
                </a:r>
                <a:r>
                  <a:rPr lang="en-US" altLang="ja-JP" sz="3200" dirty="0" smtClean="0">
                    <a:latin typeface="Times New Roman" panose="02020603050405020304" pitchFamily="18" charset="0"/>
                    <a:cs typeface="Times New Roman" panose="02020603050405020304" pitchFamily="18" charset="0"/>
                  </a:rPr>
                  <a:t>E(</a:t>
                </a:r>
                <a:r>
                  <a:rPr lang="en-US" altLang="ja-JP" sz="3200" b="1" i="1" dirty="0" smtClean="0">
                    <a:latin typeface="Times New Roman" panose="02020603050405020304" pitchFamily="18" charset="0"/>
                    <a:cs typeface="Times New Roman" panose="02020603050405020304" pitchFamily="18" charset="0"/>
                  </a:rPr>
                  <a:t>G</a:t>
                </a:r>
                <a:r>
                  <a:rPr lang="en-US" altLang="ja-JP" sz="3200" dirty="0" smtClean="0">
                    <a:latin typeface="Times New Roman" panose="02020603050405020304" pitchFamily="18" charset="0"/>
                    <a:cs typeface="Times New Roman" panose="02020603050405020304" pitchFamily="18" charset="0"/>
                  </a:rPr>
                  <a:t>))}</a:t>
                </a:r>
                <a:endParaRPr kumimoji="1" lang="en-US" altLang="ja-JP" sz="3200" dirty="0" smtClean="0">
                  <a:latin typeface="Times New Roman" panose="02020603050405020304" pitchFamily="18" charset="0"/>
                  <a:cs typeface="Times New Roman" panose="02020603050405020304" pitchFamily="18" charset="0"/>
                </a:endParaRPr>
              </a:p>
              <a:p>
                <a:pPr marL="0" indent="0">
                  <a:buNone/>
                </a:pPr>
                <a14:m>
                  <m:oMath xmlns:m="http://schemas.openxmlformats.org/officeDocument/2006/math">
                    <m:sSub>
                      <m:sSubPr>
                        <m:ctrlPr>
                          <a:rPr lang="en-US" altLang="ja-JP" sz="3200" i="1">
                            <a:solidFill>
                              <a:srgbClr val="FF0000"/>
                            </a:solidFill>
                            <a:latin typeface="Cambria Math" panose="02040503050406030204" pitchFamily="18" charset="0"/>
                          </a:rPr>
                        </m:ctrlPr>
                      </m:sSubPr>
                      <m:e>
                        <m:r>
                          <a:rPr lang="en-US" altLang="ja-JP" sz="3200" i="1">
                            <a:solidFill>
                              <a:srgbClr val="FF0000"/>
                            </a:solidFill>
                            <a:latin typeface="Cambria Math" panose="02040503050406030204" pitchFamily="18" charset="0"/>
                          </a:rPr>
                          <m:t>𝐸</m:t>
                        </m:r>
                      </m:e>
                      <m:sub>
                        <m:r>
                          <a:rPr lang="en-US" altLang="ja-JP" sz="3200" i="1">
                            <a:solidFill>
                              <a:srgbClr val="FF0000"/>
                            </a:solidFill>
                            <a:latin typeface="Cambria Math" panose="02040503050406030204" pitchFamily="18" charset="0"/>
                          </a:rPr>
                          <m:t>2</m:t>
                        </m:r>
                      </m:sub>
                    </m:sSub>
                  </m:oMath>
                </a14:m>
                <a:r>
                  <a:rPr lang="en-US" altLang="ja-JP" sz="3200" dirty="0">
                    <a:latin typeface="Times New Roman" panose="02020603050405020304" pitchFamily="18" charset="0"/>
                    <a:cs typeface="Times New Roman" panose="02020603050405020304" pitchFamily="18" charset="0"/>
                  </a:rPr>
                  <a:t>= {((</a:t>
                </a:r>
                <a:r>
                  <a:rPr lang="en-US" altLang="ja-JP" sz="3200" i="1" dirty="0">
                    <a:latin typeface="Times New Roman" panose="02020603050405020304" pitchFamily="18" charset="0"/>
                    <a:cs typeface="Times New Roman" panose="02020603050405020304" pitchFamily="18" charset="0"/>
                  </a:rPr>
                  <a:t>g, h</a:t>
                </a:r>
                <a:r>
                  <a:rPr lang="en-US" altLang="ja-JP" sz="3200" dirty="0">
                    <a:latin typeface="Times New Roman" panose="02020603050405020304" pitchFamily="18" charset="0"/>
                    <a:cs typeface="Times New Roman" panose="02020603050405020304" pitchFamily="18" charset="0"/>
                  </a:rPr>
                  <a:t>), (</a:t>
                </a:r>
                <a:r>
                  <a:rPr lang="en-US" altLang="ja-JP" sz="3200" i="1" dirty="0">
                    <a:latin typeface="Times New Roman" panose="02020603050405020304" pitchFamily="18" charset="0"/>
                    <a:cs typeface="Times New Roman" panose="02020603050405020304" pitchFamily="18" charset="0"/>
                  </a:rPr>
                  <a:t>g′, h′</a:t>
                </a:r>
                <a:r>
                  <a:rPr lang="en-US" altLang="ja-JP" sz="3200" dirty="0">
                    <a:latin typeface="Times New Roman" panose="02020603050405020304" pitchFamily="18" charset="0"/>
                    <a:cs typeface="Times New Roman" panose="02020603050405020304" pitchFamily="18" charset="0"/>
                  </a:rPr>
                  <a:t>)) </a:t>
                </a:r>
                <a:r>
                  <a:rPr lang="en-US" altLang="ja-JP" sz="3200" dirty="0" smtClean="0">
                    <a:latin typeface="Times New Roman" panose="02020603050405020304" pitchFamily="18" charset="0"/>
                    <a:cs typeface="Times New Roman" panose="02020603050405020304" pitchFamily="18" charset="0"/>
                  </a:rPr>
                  <a:t>|</a:t>
                </a:r>
                <a:r>
                  <a:rPr lang="en-US" altLang="ja-JP" sz="3200" dirty="0">
                    <a:latin typeface="Times New Roman" panose="02020603050405020304" pitchFamily="18" charset="0"/>
                    <a:cs typeface="Times New Roman" panose="02020603050405020304" pitchFamily="18" charset="0"/>
                  </a:rPr>
                  <a:t>(g = g′ </a:t>
                </a:r>
                <a:r>
                  <a:rPr lang="ja-JP" altLang="en-US" sz="3200" dirty="0">
                    <a:latin typeface="Times New Roman" panose="02020603050405020304" pitchFamily="18" charset="0"/>
                    <a:cs typeface="Times New Roman" panose="02020603050405020304" pitchFamily="18" charset="0"/>
                  </a:rPr>
                  <a:t>⋀ </a:t>
                </a:r>
                <a:r>
                  <a:rPr lang="en-US" altLang="ja-JP" sz="3200" dirty="0">
                    <a:latin typeface="Times New Roman" panose="02020603050405020304" pitchFamily="18" charset="0"/>
                    <a:cs typeface="Times New Roman" panose="02020603050405020304" pitchFamily="18" charset="0"/>
                  </a:rPr>
                  <a:t>(h, h′) </a:t>
                </a:r>
                <a:r>
                  <a:rPr lang="ja-JP" altLang="en-US" sz="3200" dirty="0">
                    <a:latin typeface="Times New Roman" panose="02020603050405020304" pitchFamily="18" charset="0"/>
                    <a:cs typeface="Times New Roman" panose="02020603050405020304" pitchFamily="18" charset="0"/>
                  </a:rPr>
                  <a:t>∊</a:t>
                </a:r>
                <a:r>
                  <a:rPr lang="en-US" altLang="ja-JP" sz="3200" dirty="0">
                    <a:latin typeface="Times New Roman" panose="02020603050405020304" pitchFamily="18" charset="0"/>
                    <a:cs typeface="Times New Roman" panose="02020603050405020304" pitchFamily="18" charset="0"/>
                  </a:rPr>
                  <a:t>V(</a:t>
                </a:r>
                <a:r>
                  <a:rPr lang="en-US" altLang="ja-JP" sz="3200" b="1" i="1" dirty="0">
                    <a:latin typeface="Times New Roman" panose="02020603050405020304" pitchFamily="18" charset="0"/>
                    <a:cs typeface="Times New Roman" panose="02020603050405020304" pitchFamily="18" charset="0"/>
                  </a:rPr>
                  <a:t>H</a:t>
                </a:r>
                <a:r>
                  <a:rPr lang="en-US" altLang="ja-JP" sz="3200" dirty="0">
                    <a:latin typeface="Times New Roman" panose="02020603050405020304" pitchFamily="18" charset="0"/>
                    <a:cs typeface="Times New Roman" panose="02020603050405020304" pitchFamily="18" charset="0"/>
                  </a:rPr>
                  <a:t>))</a:t>
                </a:r>
                <a:r>
                  <a:rPr lang="en-US" altLang="ja-JP" sz="3200" dirty="0" smtClean="0">
                    <a:latin typeface="Times New Roman" panose="02020603050405020304" pitchFamily="18" charset="0"/>
                    <a:cs typeface="Times New Roman" panose="02020603050405020304" pitchFamily="18" charset="0"/>
                  </a:rPr>
                  <a:t>}</a:t>
                </a:r>
                <a:endParaRPr lang="en-US" altLang="ja-JP" sz="3200" dirty="0">
                  <a:latin typeface="Times New Roman" panose="02020603050405020304" pitchFamily="18" charset="0"/>
                  <a:cs typeface="Times New Roman" panose="02020603050405020304" pitchFamily="18" charset="0"/>
                </a:endParaRPr>
              </a:p>
              <a:p>
                <a:pPr marL="0" indent="0">
                  <a:buNone/>
                </a:pPr>
                <a:endParaRPr kumimoji="1" lang="ja-JP" altLang="en-US" sz="3600" dirty="0">
                  <a:latin typeface="Times New Roman" panose="02020603050405020304" pitchFamily="18" charset="0"/>
                  <a:cs typeface="Times New Roman" panose="02020603050405020304" pitchFamily="18" charset="0"/>
                </a:endParaRPr>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0">
                <a:blip r:embed="rId3"/>
                <a:stretch>
                  <a:fillRect l="-1507" t="-3501"/>
                </a:stretch>
              </a:blipFill>
            </p:spPr>
            <p:txBody>
              <a:bodyPr/>
              <a:lstStyle/>
              <a:p>
                <a:r>
                  <a:rPr lang="ja-JP" altLang="en-US">
                    <a:noFill/>
                  </a:rPr>
                  <a:t> </a:t>
                </a:r>
              </a:p>
            </p:txBody>
          </p:sp>
        </mc:Fallback>
      </mc:AlternateContent>
      <p:sp>
        <p:nvSpPr>
          <p:cNvPr id="4" name="円/楕円 3"/>
          <p:cNvSpPr/>
          <p:nvPr/>
        </p:nvSpPr>
        <p:spPr>
          <a:xfrm>
            <a:off x="8926078" y="3122334"/>
            <a:ext cx="304800" cy="290285"/>
          </a:xfrm>
          <a:prstGeom prst="ellipse">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円/楕円 4"/>
          <p:cNvSpPr/>
          <p:nvPr/>
        </p:nvSpPr>
        <p:spPr>
          <a:xfrm>
            <a:off x="9535678" y="3122333"/>
            <a:ext cx="304800" cy="29028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 name="円/楕円 5"/>
          <p:cNvSpPr/>
          <p:nvPr/>
        </p:nvSpPr>
        <p:spPr>
          <a:xfrm>
            <a:off x="9230878" y="3557760"/>
            <a:ext cx="304800" cy="29028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9" name="直線コネクタ 8"/>
          <p:cNvCxnSpPr>
            <a:stCxn id="4" idx="5"/>
            <a:endCxn id="6" idx="0"/>
          </p:cNvCxnSpPr>
          <p:nvPr/>
        </p:nvCxnSpPr>
        <p:spPr>
          <a:xfrm>
            <a:off x="9186241" y="3370108"/>
            <a:ext cx="197037" cy="187652"/>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6" idx="0"/>
            <a:endCxn id="5" idx="3"/>
          </p:cNvCxnSpPr>
          <p:nvPr/>
        </p:nvCxnSpPr>
        <p:spPr>
          <a:xfrm flipV="1">
            <a:off x="9383278" y="3370107"/>
            <a:ext cx="197037" cy="187653"/>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20" name="直線コネクタ 19"/>
          <p:cNvCxnSpPr>
            <a:stCxn id="4" idx="6"/>
            <a:endCxn id="5" idx="2"/>
          </p:cNvCxnSpPr>
          <p:nvPr/>
        </p:nvCxnSpPr>
        <p:spPr>
          <a:xfrm flipV="1">
            <a:off x="9230878" y="3267476"/>
            <a:ext cx="304800" cy="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7" name="円/楕円 26"/>
          <p:cNvSpPr/>
          <p:nvPr/>
        </p:nvSpPr>
        <p:spPr>
          <a:xfrm>
            <a:off x="10292339" y="3557761"/>
            <a:ext cx="304800" cy="290285"/>
          </a:xfrm>
          <a:prstGeom prst="ellipse">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8" name="円/楕円 27"/>
          <p:cNvSpPr/>
          <p:nvPr/>
        </p:nvSpPr>
        <p:spPr>
          <a:xfrm>
            <a:off x="10825791" y="3557760"/>
            <a:ext cx="304800" cy="29028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9" name="円/楕円 28"/>
          <p:cNvSpPr/>
          <p:nvPr/>
        </p:nvSpPr>
        <p:spPr>
          <a:xfrm>
            <a:off x="11353800" y="3551612"/>
            <a:ext cx="304800" cy="29028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30" name="直線コネクタ 29"/>
          <p:cNvCxnSpPr>
            <a:stCxn id="28" idx="2"/>
            <a:endCxn id="27" idx="6"/>
          </p:cNvCxnSpPr>
          <p:nvPr/>
        </p:nvCxnSpPr>
        <p:spPr>
          <a:xfrm flipH="1">
            <a:off x="10597139" y="3702903"/>
            <a:ext cx="228652" cy="1"/>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a:stCxn id="29" idx="2"/>
            <a:endCxn id="28" idx="6"/>
          </p:cNvCxnSpPr>
          <p:nvPr/>
        </p:nvCxnSpPr>
        <p:spPr>
          <a:xfrm flipH="1">
            <a:off x="11130591" y="3696755"/>
            <a:ext cx="223209" cy="614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8" name="正方形/長方形 37"/>
              <p:cNvSpPr/>
              <p:nvPr/>
            </p:nvSpPr>
            <p:spPr>
              <a:xfrm>
                <a:off x="9134961" y="3972988"/>
                <a:ext cx="508216"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2800" i="1">
                          <a:solidFill>
                            <a:srgbClr val="00B0F0"/>
                          </a:solidFill>
                          <a:latin typeface="Cambria Math" panose="02040503050406030204" pitchFamily="18" charset="0"/>
                        </a:rPr>
                        <m:t>𝐺</m:t>
                      </m:r>
                    </m:oMath>
                  </m:oMathPara>
                </a14:m>
                <a:endParaRPr lang="ja-JP" altLang="en-US" sz="2800" dirty="0"/>
              </a:p>
            </p:txBody>
          </p:sp>
        </mc:Choice>
        <mc:Fallback xmlns="">
          <p:sp>
            <p:nvSpPr>
              <p:cNvPr id="38" name="正方形/長方形 37"/>
              <p:cNvSpPr>
                <a:spLocks noRot="1" noChangeAspect="1" noMove="1" noResize="1" noEditPoints="1" noAdjustHandles="1" noChangeArrowheads="1" noChangeShapeType="1" noTextEdit="1"/>
              </p:cNvSpPr>
              <p:nvPr/>
            </p:nvSpPr>
            <p:spPr>
              <a:xfrm>
                <a:off x="9134961" y="3972988"/>
                <a:ext cx="508216" cy="523220"/>
              </a:xfrm>
              <a:prstGeom prst="rect">
                <a:avLst/>
              </a:prstGeom>
              <a:blipFill rotWithShape="0">
                <a:blip r:embed="rId4"/>
                <a:stretch>
                  <a:fillRect/>
                </a:stretch>
              </a:blipFill>
            </p:spPr>
            <p:txBody>
              <a:bodyPr/>
              <a:lstStyle/>
              <a:p>
                <a:r>
                  <a:rPr lang="ja-JP" altLang="en-US">
                    <a:noFill/>
                  </a:rPr>
                  <a:t> </a:t>
                </a:r>
              </a:p>
            </p:txBody>
          </p:sp>
        </mc:Fallback>
      </mc:AlternateContent>
      <p:sp>
        <p:nvSpPr>
          <p:cNvPr id="40" name="正方形/長方形 39"/>
          <p:cNvSpPr/>
          <p:nvPr/>
        </p:nvSpPr>
        <p:spPr>
          <a:xfrm>
            <a:off x="10729011" y="3982175"/>
            <a:ext cx="409086" cy="523220"/>
          </a:xfrm>
          <a:prstGeom prst="rect">
            <a:avLst/>
          </a:prstGeom>
        </p:spPr>
        <p:txBody>
          <a:bodyPr wrap="none">
            <a:spAutoFit/>
          </a:bodyPr>
          <a:lstStyle/>
          <a:p>
            <a:r>
              <a:rPr lang="en-US" altLang="ja-JP" sz="2800" i="1" dirty="0" smtClean="0">
                <a:solidFill>
                  <a:srgbClr val="FF0000"/>
                </a:solidFill>
              </a:rPr>
              <a:t>H</a:t>
            </a:r>
            <a:endParaRPr lang="ja-JP" altLang="en-US" sz="1050" i="1" dirty="0"/>
          </a:p>
        </p:txBody>
      </p:sp>
      <mc:AlternateContent xmlns:mc="http://schemas.openxmlformats.org/markup-compatibility/2006" xmlns:a14="http://schemas.microsoft.com/office/drawing/2010/main">
        <mc:Choice Requires="a14">
          <p:sp>
            <p:nvSpPr>
              <p:cNvPr id="179" name="正方形/長方形 178"/>
              <p:cNvSpPr/>
              <p:nvPr/>
            </p:nvSpPr>
            <p:spPr>
              <a:xfrm>
                <a:off x="3251220" y="5825973"/>
                <a:ext cx="1812804" cy="83099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ja-JP" sz="4800" i="1" smtClean="0">
                              <a:solidFill>
                                <a:srgbClr val="FF0000"/>
                              </a:solidFill>
                              <a:latin typeface="Cambria Math" panose="02040503050406030204" pitchFamily="18" charset="0"/>
                            </a:rPr>
                          </m:ctrlPr>
                        </m:sSubPr>
                        <m:e>
                          <m:sSub>
                            <m:sSubPr>
                              <m:ctrlPr>
                                <a:rPr lang="en-US" altLang="ja-JP" sz="4800" i="1">
                                  <a:solidFill>
                                    <a:srgbClr val="00B0F0"/>
                                  </a:solidFill>
                                  <a:latin typeface="Cambria Math" panose="02040503050406030204" pitchFamily="18" charset="0"/>
                                </a:rPr>
                              </m:ctrlPr>
                            </m:sSubPr>
                            <m:e>
                              <m:r>
                                <a:rPr lang="en-US" altLang="ja-JP" sz="4800" i="1">
                                  <a:solidFill>
                                    <a:srgbClr val="00B0F0"/>
                                  </a:solidFill>
                                  <a:latin typeface="Cambria Math" panose="02040503050406030204" pitchFamily="18" charset="0"/>
                                </a:rPr>
                                <m:t>𝐸</m:t>
                              </m:r>
                            </m:e>
                            <m:sub>
                              <m:r>
                                <a:rPr lang="en-US" altLang="ja-JP" sz="4800" b="0" i="1" smtClean="0">
                                  <a:solidFill>
                                    <a:srgbClr val="00B0F0"/>
                                  </a:solidFill>
                                  <a:latin typeface="Cambria Math" panose="02040503050406030204" pitchFamily="18" charset="0"/>
                                </a:rPr>
                                <m:t>1</m:t>
                              </m:r>
                            </m:sub>
                          </m:sSub>
                          <m:r>
                            <a:rPr lang="en-US" altLang="ja-JP" sz="4800" b="0" i="1" smtClean="0">
                              <a:solidFill>
                                <a:schemeClr val="tx1"/>
                              </a:solidFill>
                              <a:latin typeface="Cambria Math" panose="02040503050406030204" pitchFamily="18" charset="0"/>
                            </a:rPr>
                            <m:t>,</m:t>
                          </m:r>
                          <m:r>
                            <a:rPr lang="en-US" altLang="ja-JP" sz="4800" i="1">
                              <a:solidFill>
                                <a:srgbClr val="FF0000"/>
                              </a:solidFill>
                              <a:latin typeface="Cambria Math" panose="02040503050406030204" pitchFamily="18" charset="0"/>
                            </a:rPr>
                            <m:t>𝐸</m:t>
                          </m:r>
                        </m:e>
                        <m:sub>
                          <m:r>
                            <a:rPr lang="en-US" altLang="ja-JP" sz="4800" b="0" i="1" smtClean="0">
                              <a:solidFill>
                                <a:srgbClr val="FF0000"/>
                              </a:solidFill>
                              <a:latin typeface="Cambria Math" panose="02040503050406030204" pitchFamily="18" charset="0"/>
                            </a:rPr>
                            <m:t>2</m:t>
                          </m:r>
                        </m:sub>
                      </m:sSub>
                    </m:oMath>
                  </m:oMathPara>
                </a14:m>
                <a:endParaRPr lang="ja-JP" altLang="en-US" dirty="0"/>
              </a:p>
            </p:txBody>
          </p:sp>
        </mc:Choice>
        <mc:Fallback xmlns="">
          <p:sp>
            <p:nvSpPr>
              <p:cNvPr id="179" name="正方形/長方形 178"/>
              <p:cNvSpPr>
                <a:spLocks noRot="1" noChangeAspect="1" noMove="1" noResize="1" noEditPoints="1" noAdjustHandles="1" noChangeArrowheads="1" noChangeShapeType="1" noTextEdit="1"/>
              </p:cNvSpPr>
              <p:nvPr/>
            </p:nvSpPr>
            <p:spPr>
              <a:xfrm>
                <a:off x="3251220" y="5825973"/>
                <a:ext cx="1812804" cy="830997"/>
              </a:xfrm>
              <a:prstGeom prst="rect">
                <a:avLst/>
              </a:prstGeom>
              <a:blipFill rotWithShape="0">
                <a:blip r:embed="rId5"/>
                <a:stretch>
                  <a:fillRect/>
                </a:stretch>
              </a:blipFill>
            </p:spPr>
            <p:txBody>
              <a:bodyPr/>
              <a:lstStyle/>
              <a:p>
                <a:r>
                  <a:rPr lang="ja-JP" altLang="en-US">
                    <a:noFill/>
                  </a:rPr>
                  <a:t> </a:t>
                </a:r>
              </a:p>
            </p:txBody>
          </p:sp>
        </mc:Fallback>
      </mc:AlternateContent>
      <p:cxnSp>
        <p:nvCxnSpPr>
          <p:cNvPr id="47" name="直線コネクタ 46"/>
          <p:cNvCxnSpPr>
            <a:stCxn id="55" idx="6"/>
            <a:endCxn id="100" idx="2"/>
          </p:cNvCxnSpPr>
          <p:nvPr/>
        </p:nvCxnSpPr>
        <p:spPr>
          <a:xfrm>
            <a:off x="8930936" y="6018276"/>
            <a:ext cx="1232911"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48" name="直線コネクタ 47"/>
          <p:cNvCxnSpPr>
            <a:stCxn id="52" idx="6"/>
            <a:endCxn id="99" idx="2"/>
          </p:cNvCxnSpPr>
          <p:nvPr/>
        </p:nvCxnSpPr>
        <p:spPr>
          <a:xfrm>
            <a:off x="8930936" y="5510276"/>
            <a:ext cx="1232911"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49" name="円/楕円 48"/>
          <p:cNvSpPr/>
          <p:nvPr/>
        </p:nvSpPr>
        <p:spPr>
          <a:xfrm>
            <a:off x="8664236" y="485622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2" name="円/楕円 51"/>
          <p:cNvSpPr/>
          <p:nvPr/>
        </p:nvSpPr>
        <p:spPr>
          <a:xfrm>
            <a:off x="8664236" y="537692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5" name="円/楕円 54"/>
          <p:cNvSpPr/>
          <p:nvPr/>
        </p:nvSpPr>
        <p:spPr>
          <a:xfrm>
            <a:off x="8664236" y="588492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62" name="直線コネクタ 61"/>
          <p:cNvCxnSpPr>
            <a:stCxn id="49" idx="6"/>
            <a:endCxn id="98" idx="2"/>
          </p:cNvCxnSpPr>
          <p:nvPr/>
        </p:nvCxnSpPr>
        <p:spPr>
          <a:xfrm>
            <a:off x="8930936" y="4989576"/>
            <a:ext cx="1232911"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24" name="カギ線コネクタ 23"/>
          <p:cNvCxnSpPr>
            <a:stCxn id="49" idx="0"/>
          </p:cNvCxnSpPr>
          <p:nvPr/>
        </p:nvCxnSpPr>
        <p:spPr>
          <a:xfrm rot="16200000" flipH="1">
            <a:off x="8122364" y="5531447"/>
            <a:ext cx="1655243" cy="304800"/>
          </a:xfrm>
          <a:prstGeom prst="bentConnector3">
            <a:avLst>
              <a:gd name="adj1" fmla="val -13811"/>
            </a:avLst>
          </a:prstGeom>
          <a:ln w="38100"/>
        </p:spPr>
        <p:style>
          <a:lnRef idx="3">
            <a:schemeClr val="accent1"/>
          </a:lnRef>
          <a:fillRef idx="0">
            <a:schemeClr val="accent1"/>
          </a:fillRef>
          <a:effectRef idx="2">
            <a:schemeClr val="accent1"/>
          </a:effectRef>
          <a:fontRef idx="minor">
            <a:schemeClr val="tx1"/>
          </a:fontRef>
        </p:style>
      </p:cxnSp>
      <p:cxnSp>
        <p:nvCxnSpPr>
          <p:cNvPr id="70" name="カギ線コネクタ 69"/>
          <p:cNvCxnSpPr>
            <a:stCxn id="55" idx="4"/>
          </p:cNvCxnSpPr>
          <p:nvPr/>
        </p:nvCxnSpPr>
        <p:spPr>
          <a:xfrm rot="16200000" flipH="1">
            <a:off x="8775361" y="6173851"/>
            <a:ext cx="349250" cy="304800"/>
          </a:xfrm>
          <a:prstGeom prst="bentConnector3">
            <a:avLst>
              <a:gd name="adj1" fmla="val 102364"/>
            </a:avLst>
          </a:prstGeom>
          <a:ln w="38100"/>
        </p:spPr>
        <p:style>
          <a:lnRef idx="1">
            <a:schemeClr val="accent1"/>
          </a:lnRef>
          <a:fillRef idx="0">
            <a:schemeClr val="accent1"/>
          </a:fillRef>
          <a:effectRef idx="0">
            <a:schemeClr val="accent1"/>
          </a:effectRef>
          <a:fontRef idx="minor">
            <a:schemeClr val="tx1"/>
          </a:fontRef>
        </p:style>
      </p:cxnSp>
      <p:cxnSp>
        <p:nvCxnSpPr>
          <p:cNvPr id="91" name="直線コネクタ 90"/>
          <p:cNvCxnSpPr>
            <a:stCxn id="92" idx="4"/>
            <a:endCxn id="94" idx="0"/>
          </p:cNvCxnSpPr>
          <p:nvPr/>
        </p:nvCxnSpPr>
        <p:spPr>
          <a:xfrm>
            <a:off x="9557330" y="5122926"/>
            <a:ext cx="0" cy="76200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2" name="円/楕円 91"/>
          <p:cNvSpPr/>
          <p:nvPr/>
        </p:nvSpPr>
        <p:spPr>
          <a:xfrm>
            <a:off x="9423980" y="485622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3" name="円/楕円 92"/>
          <p:cNvSpPr/>
          <p:nvPr/>
        </p:nvSpPr>
        <p:spPr>
          <a:xfrm>
            <a:off x="9423980" y="537692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4" name="円/楕円 93"/>
          <p:cNvSpPr/>
          <p:nvPr/>
        </p:nvSpPr>
        <p:spPr>
          <a:xfrm>
            <a:off x="9423980" y="588492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95" name="カギ線コネクタ 94"/>
          <p:cNvCxnSpPr>
            <a:stCxn id="92" idx="0"/>
          </p:cNvCxnSpPr>
          <p:nvPr/>
        </p:nvCxnSpPr>
        <p:spPr>
          <a:xfrm rot="16200000" flipH="1">
            <a:off x="8882108" y="5531447"/>
            <a:ext cx="1655243" cy="304800"/>
          </a:xfrm>
          <a:prstGeom prst="bentConnector3">
            <a:avLst>
              <a:gd name="adj1" fmla="val -13811"/>
            </a:avLst>
          </a:prstGeom>
          <a:ln w="38100"/>
        </p:spPr>
        <p:style>
          <a:lnRef idx="3">
            <a:schemeClr val="accent1"/>
          </a:lnRef>
          <a:fillRef idx="0">
            <a:schemeClr val="accent1"/>
          </a:fillRef>
          <a:effectRef idx="2">
            <a:schemeClr val="accent1"/>
          </a:effectRef>
          <a:fontRef idx="minor">
            <a:schemeClr val="tx1"/>
          </a:fontRef>
        </p:style>
      </p:cxnSp>
      <p:cxnSp>
        <p:nvCxnSpPr>
          <p:cNvPr id="96" name="カギ線コネクタ 95"/>
          <p:cNvCxnSpPr>
            <a:stCxn id="94" idx="4"/>
          </p:cNvCxnSpPr>
          <p:nvPr/>
        </p:nvCxnSpPr>
        <p:spPr>
          <a:xfrm rot="16200000" flipH="1">
            <a:off x="9535105" y="6173851"/>
            <a:ext cx="349250" cy="304800"/>
          </a:xfrm>
          <a:prstGeom prst="bentConnector3">
            <a:avLst>
              <a:gd name="adj1" fmla="val 102364"/>
            </a:avLst>
          </a:prstGeom>
          <a:ln w="38100"/>
        </p:spPr>
        <p:style>
          <a:lnRef idx="1">
            <a:schemeClr val="accent1"/>
          </a:lnRef>
          <a:fillRef idx="0">
            <a:schemeClr val="accent1"/>
          </a:fillRef>
          <a:effectRef idx="0">
            <a:schemeClr val="accent1"/>
          </a:effectRef>
          <a:fontRef idx="minor">
            <a:schemeClr val="tx1"/>
          </a:fontRef>
        </p:style>
      </p:cxnSp>
      <p:cxnSp>
        <p:nvCxnSpPr>
          <p:cNvPr id="97" name="直線コネクタ 96"/>
          <p:cNvCxnSpPr>
            <a:stCxn id="98" idx="4"/>
            <a:endCxn id="100" idx="0"/>
          </p:cNvCxnSpPr>
          <p:nvPr/>
        </p:nvCxnSpPr>
        <p:spPr>
          <a:xfrm>
            <a:off x="10297197" y="5122926"/>
            <a:ext cx="0" cy="76200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8" name="円/楕円 97"/>
          <p:cNvSpPr/>
          <p:nvPr/>
        </p:nvSpPr>
        <p:spPr>
          <a:xfrm>
            <a:off x="10163847" y="485622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9" name="円/楕円 98"/>
          <p:cNvSpPr/>
          <p:nvPr/>
        </p:nvSpPr>
        <p:spPr>
          <a:xfrm>
            <a:off x="10163847" y="537692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00" name="円/楕円 99"/>
          <p:cNvSpPr/>
          <p:nvPr/>
        </p:nvSpPr>
        <p:spPr>
          <a:xfrm>
            <a:off x="10163847" y="588492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101" name="カギ線コネクタ 100"/>
          <p:cNvCxnSpPr>
            <a:stCxn id="98" idx="0"/>
          </p:cNvCxnSpPr>
          <p:nvPr/>
        </p:nvCxnSpPr>
        <p:spPr>
          <a:xfrm rot="16200000" flipH="1">
            <a:off x="9621975" y="5531447"/>
            <a:ext cx="1655243" cy="304800"/>
          </a:xfrm>
          <a:prstGeom prst="bentConnector3">
            <a:avLst>
              <a:gd name="adj1" fmla="val -13811"/>
            </a:avLst>
          </a:prstGeom>
          <a:ln w="38100"/>
        </p:spPr>
        <p:style>
          <a:lnRef idx="3">
            <a:schemeClr val="accent1"/>
          </a:lnRef>
          <a:fillRef idx="0">
            <a:schemeClr val="accent1"/>
          </a:fillRef>
          <a:effectRef idx="2">
            <a:schemeClr val="accent1"/>
          </a:effectRef>
          <a:fontRef idx="minor">
            <a:schemeClr val="tx1"/>
          </a:fontRef>
        </p:style>
      </p:cxnSp>
      <p:cxnSp>
        <p:nvCxnSpPr>
          <p:cNvPr id="102" name="カギ線コネクタ 101"/>
          <p:cNvCxnSpPr>
            <a:stCxn id="100" idx="4"/>
          </p:cNvCxnSpPr>
          <p:nvPr/>
        </p:nvCxnSpPr>
        <p:spPr>
          <a:xfrm rot="16200000" flipH="1">
            <a:off x="10274972" y="6173851"/>
            <a:ext cx="349250" cy="304800"/>
          </a:xfrm>
          <a:prstGeom prst="bentConnector3">
            <a:avLst>
              <a:gd name="adj1" fmla="val 102364"/>
            </a:avLst>
          </a:prstGeom>
          <a:ln w="38100"/>
        </p:spPr>
        <p:style>
          <a:lnRef idx="1">
            <a:schemeClr val="accent1"/>
          </a:lnRef>
          <a:fillRef idx="0">
            <a:schemeClr val="accent1"/>
          </a:fillRef>
          <a:effectRef idx="0">
            <a:schemeClr val="accent1"/>
          </a:effectRef>
          <a:fontRef idx="minor">
            <a:schemeClr val="tx1"/>
          </a:fontRef>
        </p:style>
      </p:cxnSp>
      <p:sp>
        <p:nvSpPr>
          <p:cNvPr id="103" name="正方形/長方形 102"/>
          <p:cNvSpPr/>
          <p:nvPr/>
        </p:nvSpPr>
        <p:spPr>
          <a:xfrm>
            <a:off x="10611853" y="5810386"/>
            <a:ext cx="1858959" cy="769441"/>
          </a:xfrm>
          <a:prstGeom prst="rect">
            <a:avLst/>
          </a:prstGeom>
        </p:spPr>
        <p:txBody>
          <a:bodyPr wrap="square">
            <a:spAutoFit/>
          </a:bodyPr>
          <a:lstStyle/>
          <a:p>
            <a:r>
              <a:rPr lang="en-US" altLang="ja-JP" sz="4400" b="1" i="1" dirty="0" smtClean="0">
                <a:latin typeface="Times New Roman" panose="02020603050405020304" pitchFamily="18" charset="0"/>
                <a:cs typeface="Times New Roman" panose="02020603050405020304" pitchFamily="18" charset="0"/>
              </a:rPr>
              <a:t>G</a:t>
            </a:r>
            <a:r>
              <a:rPr lang="ja-JP" altLang="en-US" sz="4400" dirty="0" smtClean="0"/>
              <a:t>□</a:t>
            </a:r>
            <a:r>
              <a:rPr lang="en-US" altLang="ja-JP" sz="4400" b="1" i="1" dirty="0" smtClean="0">
                <a:latin typeface="Times New Roman" panose="02020603050405020304" pitchFamily="18" charset="0"/>
                <a:cs typeface="Times New Roman" panose="02020603050405020304" pitchFamily="18" charset="0"/>
              </a:rPr>
              <a:t>H</a:t>
            </a:r>
            <a:endParaRPr lang="ja-JP" altLang="en-US" sz="4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87616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研究結果</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sz="3200" dirty="0" smtClean="0"/>
              <a:t>・任意の</a:t>
            </a:r>
            <a:r>
              <a:rPr kumimoji="1" lang="en-US" altLang="ja-JP" sz="3200" dirty="0" smtClean="0"/>
              <a:t>solvable</a:t>
            </a:r>
            <a:r>
              <a:rPr kumimoji="1" lang="ja-JP" altLang="en-US" sz="3200" dirty="0" smtClean="0"/>
              <a:t>なグラフとの直積が</a:t>
            </a:r>
            <a:r>
              <a:rPr kumimoji="1" lang="en-US" altLang="ja-JP" sz="3200" dirty="0" smtClean="0"/>
              <a:t>solvable</a:t>
            </a:r>
            <a:r>
              <a:rPr kumimoji="1" lang="ja-JP" altLang="en-US" sz="3200" dirty="0" smtClean="0"/>
              <a:t>になるグラフの条件</a:t>
            </a:r>
            <a:endParaRPr kumimoji="1" lang="en-US" altLang="ja-JP" sz="3200" dirty="0" smtClean="0"/>
          </a:p>
          <a:p>
            <a:pPr marL="0" indent="0">
              <a:buNone/>
            </a:pPr>
            <a:endParaRPr lang="en-US" altLang="ja-JP" sz="3200" dirty="0"/>
          </a:p>
          <a:p>
            <a:pPr marL="0" indent="0">
              <a:buNone/>
            </a:pPr>
            <a:r>
              <a:rPr kumimoji="1" lang="ja-JP" altLang="en-US" sz="3200" dirty="0" smtClean="0"/>
              <a:t>・パスとの直積が</a:t>
            </a:r>
            <a:r>
              <a:rPr kumimoji="1" lang="en-US" altLang="ja-JP" sz="3200" dirty="0" smtClean="0"/>
              <a:t>solvable</a:t>
            </a:r>
            <a:r>
              <a:rPr kumimoji="1" lang="ja-JP" altLang="en-US" sz="3200" dirty="0" smtClean="0"/>
              <a:t>になるグラフの条件</a:t>
            </a:r>
            <a:endParaRPr kumimoji="1" lang="en-US" altLang="ja-JP" sz="3200" dirty="0" smtClean="0"/>
          </a:p>
          <a:p>
            <a:pPr marL="0" indent="0">
              <a:buNone/>
            </a:pPr>
            <a:endParaRPr lang="en-US" altLang="ja-JP" sz="3200" dirty="0"/>
          </a:p>
          <a:p>
            <a:pPr marL="0" indent="0">
              <a:buNone/>
            </a:pPr>
            <a:r>
              <a:rPr lang="ja-JP" altLang="en-US" sz="3200" dirty="0" smtClean="0"/>
              <a:t>・任意</a:t>
            </a:r>
            <a:r>
              <a:rPr lang="ja-JP" altLang="en-US" sz="3200" dirty="0"/>
              <a:t>のグラフ</a:t>
            </a:r>
            <a:r>
              <a:rPr lang="ja-JP" altLang="en-US" sz="3200" dirty="0" smtClean="0"/>
              <a:t>との直積が</a:t>
            </a:r>
            <a:r>
              <a:rPr lang="en-US" altLang="ja-JP" sz="3200" dirty="0" smtClean="0"/>
              <a:t>solvable</a:t>
            </a:r>
            <a:r>
              <a:rPr lang="ja-JP" altLang="en-US" sz="3200" dirty="0" smtClean="0"/>
              <a:t>になるような</a:t>
            </a:r>
            <a:endParaRPr lang="en-US" altLang="ja-JP" sz="3200" dirty="0" smtClean="0"/>
          </a:p>
          <a:p>
            <a:pPr marL="0" indent="0">
              <a:buNone/>
            </a:pPr>
            <a:r>
              <a:rPr lang="ja-JP" altLang="en-US" sz="3200" dirty="0" smtClean="0"/>
              <a:t>　完全グラフの条件</a:t>
            </a:r>
            <a:endParaRPr kumimoji="1" lang="ja-JP" altLang="en-US" sz="3200" dirty="0"/>
          </a:p>
        </p:txBody>
      </p:sp>
    </p:spTree>
    <p:extLst>
      <p:ext uri="{BB962C8B-B14F-4D97-AF65-F5344CB8AC3E}">
        <p14:creationId xmlns:p14="http://schemas.microsoft.com/office/powerpoint/2010/main" val="647108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838200" y="1825625"/>
                <a:ext cx="11353800" cy="4351338"/>
              </a:xfrm>
            </p:spPr>
            <p:txBody>
              <a:bodyPr>
                <a:normAutofit/>
              </a:bodyPr>
              <a:lstStyle/>
              <a:p>
                <a:pPr marL="0" indent="0">
                  <a:buNone/>
                </a:pPr>
                <a:endParaRPr lang="en-US" altLang="ja-JP" sz="3200" dirty="0" smtClean="0">
                  <a:latin typeface="Times New Roman" panose="02020603050405020304" pitchFamily="18" charset="0"/>
                  <a:cs typeface="Times New Roman" panose="02020603050405020304" pitchFamily="18" charset="0"/>
                </a:endParaRPr>
              </a:p>
              <a:p>
                <a:pPr marL="0" indent="0">
                  <a:buNone/>
                </a:pPr>
                <a:r>
                  <a:rPr lang="ja-JP" altLang="en-US" sz="3200" dirty="0" smtClean="0">
                    <a:latin typeface="Times New Roman" panose="02020603050405020304" pitchFamily="18" charset="0"/>
                    <a:cs typeface="Times New Roman" panose="02020603050405020304" pitchFamily="18" charset="0"/>
                  </a:rPr>
                  <a:t>定理</a:t>
                </a:r>
                <a:r>
                  <a:rPr lang="en-US" altLang="ja-JP" sz="3200" dirty="0">
                    <a:latin typeface="Times New Roman" panose="02020603050405020304" pitchFamily="18" charset="0"/>
                    <a:cs typeface="Times New Roman" panose="02020603050405020304" pitchFamily="18" charset="0"/>
                  </a:rPr>
                  <a:t>1</a:t>
                </a:r>
                <a:r>
                  <a:rPr lang="ja-JP" altLang="en-US" sz="3200" dirty="0" smtClean="0">
                    <a:latin typeface="Times New Roman" panose="02020603050405020304" pitchFamily="18" charset="0"/>
                    <a:cs typeface="Times New Roman" panose="02020603050405020304" pitchFamily="18" charset="0"/>
                  </a:rPr>
                  <a:t>　</a:t>
                </a:r>
                <a:r>
                  <a:rPr lang="en-US" altLang="ja-JP" sz="3200" b="1" i="1" dirty="0">
                    <a:latin typeface="Times New Roman" panose="02020603050405020304" pitchFamily="18" charset="0"/>
                    <a:cs typeface="Times New Roman" panose="02020603050405020304" pitchFamily="18" charset="0"/>
                  </a:rPr>
                  <a:t> G</a:t>
                </a:r>
                <a:r>
                  <a:rPr lang="ja-JP" altLang="en-US" sz="3200" dirty="0" smtClean="0"/>
                  <a:t>を</a:t>
                </a:r>
                <a:r>
                  <a:rPr lang="ja-JP" altLang="en-US" sz="3200" dirty="0"/>
                  <a:t>、ある頂点を初期盤面での空の頂点としたときに</a:t>
                </a:r>
              </a:p>
              <a:p>
                <a:pPr marL="0" indent="0">
                  <a:buNone/>
                </a:pPr>
                <a:r>
                  <a:rPr lang="ja-JP" altLang="en-US" sz="3200" dirty="0"/>
                  <a:t>隣接した頂点のいずれかにペグを残して解くことが出来るグラフとする。</a:t>
                </a:r>
              </a:p>
              <a:p>
                <a:pPr marL="0" indent="0">
                  <a:buNone/>
                </a:pPr>
                <a:r>
                  <a:rPr lang="ja-JP" altLang="en-US" sz="3200" dirty="0"/>
                  <a:t>この</a:t>
                </a:r>
                <a:r>
                  <a:rPr lang="ja-JP" altLang="en-US" sz="3200" dirty="0" smtClean="0"/>
                  <a:t>とき</a:t>
                </a:r>
                <a:r>
                  <a:rPr lang="en-US" altLang="ja-JP" sz="3200" b="1" i="1" dirty="0">
                    <a:latin typeface="Times New Roman" panose="02020603050405020304" pitchFamily="18" charset="0"/>
                    <a:cs typeface="Times New Roman" panose="02020603050405020304" pitchFamily="18" charset="0"/>
                  </a:rPr>
                  <a:t>G</a:t>
                </a:r>
                <a:r>
                  <a:rPr lang="ja-JP" altLang="en-US" sz="3200" dirty="0" smtClean="0"/>
                  <a:t>と</a:t>
                </a:r>
                <a:r>
                  <a:rPr lang="en-US" altLang="ja-JP" sz="3200" dirty="0"/>
                  <a:t>solvable</a:t>
                </a:r>
                <a:r>
                  <a:rPr lang="ja-JP" altLang="en-US" sz="3200" dirty="0"/>
                  <a:t>な</a:t>
                </a:r>
                <a:r>
                  <a:rPr lang="ja-JP" altLang="en-US" sz="3200" dirty="0" smtClean="0"/>
                  <a:t>グラフ</a:t>
                </a:r>
                <a:r>
                  <a:rPr lang="en-US" altLang="ja-JP" sz="3200" b="1" i="1" dirty="0" smtClean="0">
                    <a:latin typeface="Times New Roman" panose="02020603050405020304" pitchFamily="18" charset="0"/>
                    <a:cs typeface="Times New Roman" panose="02020603050405020304" pitchFamily="18" charset="0"/>
                  </a:rPr>
                  <a:t>H</a:t>
                </a:r>
                <a:r>
                  <a:rPr lang="ja-JP" altLang="en-US" sz="3200" dirty="0" smtClean="0"/>
                  <a:t>の直積</a:t>
                </a:r>
                <a:r>
                  <a:rPr lang="en-US" altLang="ja-JP" sz="3200" b="1" i="1" dirty="0">
                    <a:latin typeface="Times New Roman" panose="02020603050405020304" pitchFamily="18" charset="0"/>
                    <a:cs typeface="Times New Roman" panose="02020603050405020304" pitchFamily="18" charset="0"/>
                  </a:rPr>
                  <a:t>G </a:t>
                </a:r>
                <a:r>
                  <a:rPr lang="ja-JP" altLang="en-US" sz="3200" b="1" dirty="0" smtClean="0">
                    <a:latin typeface="Times New Roman" panose="02020603050405020304" pitchFamily="18" charset="0"/>
                    <a:cs typeface="Times New Roman" panose="02020603050405020304" pitchFamily="18" charset="0"/>
                  </a:rPr>
                  <a:t>□</a:t>
                </a:r>
                <a:r>
                  <a:rPr lang="en-US" altLang="ja-JP" sz="3200" b="1" i="1" dirty="0">
                    <a:latin typeface="Times New Roman" panose="02020603050405020304" pitchFamily="18" charset="0"/>
                    <a:cs typeface="Times New Roman" panose="02020603050405020304" pitchFamily="18" charset="0"/>
                  </a:rPr>
                  <a:t> </a:t>
                </a:r>
                <a:r>
                  <a:rPr lang="en-US" altLang="ja-JP" sz="3200" b="1" i="1" dirty="0" smtClean="0">
                    <a:latin typeface="Times New Roman" panose="02020603050405020304" pitchFamily="18" charset="0"/>
                    <a:cs typeface="Times New Roman" panose="02020603050405020304" pitchFamily="18" charset="0"/>
                  </a:rPr>
                  <a:t>H</a:t>
                </a:r>
                <a:r>
                  <a:rPr lang="ja-JP" altLang="en-US" sz="3200" dirty="0" smtClean="0"/>
                  <a:t>は</a:t>
                </a:r>
                <a:r>
                  <a:rPr lang="en-US" altLang="ja-JP" sz="3200" dirty="0"/>
                  <a:t>solvable</a:t>
                </a:r>
                <a:r>
                  <a:rPr lang="ja-JP" altLang="en-US" sz="3200" dirty="0"/>
                  <a:t>である。</a:t>
                </a:r>
              </a:p>
              <a:p>
                <a:pPr marL="0" indent="0">
                  <a:buNone/>
                </a:pPr>
                <a:endParaRPr kumimoji="1" lang="en-US" altLang="ja-JP" sz="3200" dirty="0">
                  <a:latin typeface="Times New Roman" panose="02020603050405020304" pitchFamily="18" charset="0"/>
                  <a:cs typeface="Times New Roman" panose="02020603050405020304" pitchFamily="18" charset="0"/>
                </a:endParaRPr>
              </a:p>
              <a:p>
                <a:pPr marL="0" indent="0">
                  <a:buNone/>
                </a:pPr>
                <a:r>
                  <a:rPr kumimoji="1" lang="ja-JP" altLang="en-US" sz="3200" dirty="0" smtClean="0">
                    <a:latin typeface="Times New Roman" panose="02020603050405020304" pitchFamily="18" charset="0"/>
                    <a:cs typeface="Times New Roman" panose="02020603050405020304" pitchFamily="18" charset="0"/>
                  </a:rPr>
                  <a:t>グラフ</a:t>
                </a:r>
                <a:r>
                  <a:rPr lang="en-US" altLang="ja-JP" sz="3200" b="1" i="1" dirty="0" smtClean="0">
                    <a:latin typeface="Times New Roman" panose="02020603050405020304" pitchFamily="18" charset="0"/>
                    <a:cs typeface="Times New Roman" panose="02020603050405020304" pitchFamily="18" charset="0"/>
                  </a:rPr>
                  <a:t>G</a:t>
                </a:r>
                <a:r>
                  <a:rPr lang="ja-JP" altLang="en-US" sz="3200" dirty="0" smtClean="0">
                    <a:latin typeface="Times New Roman" panose="02020603050405020304" pitchFamily="18" charset="0"/>
                    <a:cs typeface="Times New Roman" panose="02020603050405020304" pitchFamily="18" charset="0"/>
                  </a:rPr>
                  <a:t>の例</a:t>
                </a:r>
                <a:r>
                  <a:rPr lang="en-US" altLang="ja-JP" sz="3200" dirty="0" smtClean="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altLang="ja-JP" sz="3200" b="1" i="1">
                            <a:latin typeface="Cambria Math" panose="02040503050406030204" pitchFamily="18" charset="0"/>
                            <a:cs typeface="Times New Roman" panose="02020603050405020304" pitchFamily="18" charset="0"/>
                          </a:rPr>
                        </m:ctrlPr>
                      </m:sSubPr>
                      <m:e>
                        <m:r>
                          <a:rPr lang="en-US" altLang="ja-JP" sz="3200" b="1" i="1">
                            <a:latin typeface="Cambria Math" panose="02040503050406030204" pitchFamily="18" charset="0"/>
                            <a:cs typeface="Times New Roman" panose="02020603050405020304" pitchFamily="18" charset="0"/>
                          </a:rPr>
                          <m:t>𝑷</m:t>
                        </m:r>
                      </m:e>
                      <m:sub>
                        <m:r>
                          <a:rPr lang="en-US" altLang="ja-JP" sz="3200" b="1" i="1" smtClean="0">
                            <a:latin typeface="Cambria Math" panose="02040503050406030204" pitchFamily="18" charset="0"/>
                            <a:cs typeface="Times New Roman" panose="02020603050405020304" pitchFamily="18" charset="0"/>
                          </a:rPr>
                          <m:t>𝟒</m:t>
                        </m:r>
                      </m:sub>
                    </m:sSub>
                  </m:oMath>
                </a14:m>
                <a:r>
                  <a:rPr kumimoji="1" lang="ja-JP" altLang="en-US" sz="3200" dirty="0" smtClean="0">
                    <a:latin typeface="Times New Roman" panose="02020603050405020304" pitchFamily="18" charset="0"/>
                    <a:cs typeface="Times New Roman" panose="02020603050405020304" pitchFamily="18" charset="0"/>
                  </a:rPr>
                  <a:t>など</a:t>
                </a:r>
                <a:endParaRPr kumimoji="1" lang="ja-JP" altLang="en-US" sz="3200" dirty="0">
                  <a:latin typeface="Times New Roman" panose="02020603050405020304" pitchFamily="18" charset="0"/>
                  <a:cs typeface="Times New Roman" panose="02020603050405020304" pitchFamily="18" charset="0"/>
                </a:endParaRPr>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838200" y="1825625"/>
                <a:ext cx="11353800" cy="4351338"/>
              </a:xfrm>
              <a:blipFill rotWithShape="1">
                <a:blip r:embed="rId3"/>
                <a:stretch>
                  <a:fillRect l="-1396" r="-859"/>
                </a:stretch>
              </a:blipFill>
            </p:spPr>
            <p:txBody>
              <a:bodyPr/>
              <a:lstStyle/>
              <a:p>
                <a:r>
                  <a:rPr lang="ja-JP" altLang="en-US">
                    <a:noFill/>
                  </a:rPr>
                  <a:t> </a:t>
                </a:r>
              </a:p>
            </p:txBody>
          </p:sp>
        </mc:Fallback>
      </mc:AlternateContent>
      <p:sp>
        <p:nvSpPr>
          <p:cNvPr id="2"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S</a:t>
            </a:r>
            <a:r>
              <a:rPr kumimoji="1" lang="en-US" altLang="ja-JP" dirty="0" smtClean="0">
                <a:latin typeface="Times New Roman" panose="02020603050405020304" pitchFamily="18" charset="0"/>
                <a:cs typeface="Times New Roman" panose="02020603050405020304" pitchFamily="18" charset="0"/>
              </a:rPr>
              <a:t>olvable</a:t>
            </a:r>
            <a:r>
              <a:rPr kumimoji="1" lang="ja-JP" altLang="en-US" dirty="0" smtClean="0"/>
              <a:t>なグラフとの直積</a:t>
            </a:r>
            <a:endParaRPr kumimoji="1" lang="ja-JP" altLang="en-US" dirty="0"/>
          </a:p>
        </p:txBody>
      </p:sp>
      <p:sp>
        <p:nvSpPr>
          <p:cNvPr id="4" name="円/楕円 3"/>
          <p:cNvSpPr/>
          <p:nvPr/>
        </p:nvSpPr>
        <p:spPr>
          <a:xfrm>
            <a:off x="8253730" y="4909185"/>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円/楕円 4"/>
          <p:cNvSpPr/>
          <p:nvPr/>
        </p:nvSpPr>
        <p:spPr>
          <a:xfrm>
            <a:off x="8924612" y="5239385"/>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円/楕円 5"/>
          <p:cNvSpPr/>
          <p:nvPr/>
        </p:nvSpPr>
        <p:spPr>
          <a:xfrm>
            <a:off x="7615555" y="5239385"/>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 name="円/楕円 6"/>
          <p:cNvSpPr/>
          <p:nvPr/>
        </p:nvSpPr>
        <p:spPr>
          <a:xfrm>
            <a:off x="8696969" y="5817865"/>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8" name="直線コネクタ 7"/>
          <p:cNvCxnSpPr>
            <a:stCxn id="4" idx="6"/>
            <a:endCxn id="5" idx="1"/>
          </p:cNvCxnSpPr>
          <p:nvPr/>
        </p:nvCxnSpPr>
        <p:spPr>
          <a:xfrm>
            <a:off x="8520430" y="5042535"/>
            <a:ext cx="443239" cy="235907"/>
          </a:xfrm>
          <a:prstGeom prst="line">
            <a:avLst/>
          </a:prstGeom>
          <a:ln w="38100"/>
        </p:spPr>
        <p:style>
          <a:lnRef idx="1">
            <a:schemeClr val="dk1"/>
          </a:lnRef>
          <a:fillRef idx="0">
            <a:schemeClr val="dk1"/>
          </a:fillRef>
          <a:effectRef idx="0">
            <a:schemeClr val="dk1"/>
          </a:effectRef>
          <a:fontRef idx="minor">
            <a:schemeClr val="tx1"/>
          </a:fontRef>
        </p:style>
      </p:cxnSp>
      <p:cxnSp>
        <p:nvCxnSpPr>
          <p:cNvPr id="9" name="直線コネクタ 8"/>
          <p:cNvCxnSpPr>
            <a:stCxn id="6" idx="3"/>
          </p:cNvCxnSpPr>
          <p:nvPr/>
        </p:nvCxnSpPr>
        <p:spPr>
          <a:xfrm flipH="1">
            <a:off x="7383780" y="5467028"/>
            <a:ext cx="270832" cy="369572"/>
          </a:xfrm>
          <a:prstGeom prst="line">
            <a:avLst/>
          </a:prstGeom>
          <a:ln w="38100">
            <a:prstDash val="dashDot"/>
          </a:ln>
        </p:spPr>
        <p:style>
          <a:lnRef idx="1">
            <a:schemeClr val="dk1"/>
          </a:lnRef>
          <a:fillRef idx="0">
            <a:schemeClr val="dk1"/>
          </a:fillRef>
          <a:effectRef idx="0">
            <a:schemeClr val="dk1"/>
          </a:effectRef>
          <a:fontRef idx="minor">
            <a:schemeClr val="tx1"/>
          </a:fontRef>
        </p:style>
      </p:cxnSp>
      <p:cxnSp>
        <p:nvCxnSpPr>
          <p:cNvPr id="10" name="直線コネクタ 9"/>
          <p:cNvCxnSpPr>
            <a:stCxn id="6" idx="7"/>
            <a:endCxn id="4" idx="2"/>
          </p:cNvCxnSpPr>
          <p:nvPr/>
        </p:nvCxnSpPr>
        <p:spPr>
          <a:xfrm flipV="1">
            <a:off x="7843198" y="5042535"/>
            <a:ext cx="410532" cy="235907"/>
          </a:xfrm>
          <a:prstGeom prst="line">
            <a:avLst/>
          </a:prstGeom>
          <a:ln w="38100"/>
        </p:spPr>
        <p:style>
          <a:lnRef idx="1">
            <a:schemeClr val="dk1"/>
          </a:lnRef>
          <a:fillRef idx="0">
            <a:schemeClr val="dk1"/>
          </a:fillRef>
          <a:effectRef idx="0">
            <a:schemeClr val="dk1"/>
          </a:effectRef>
          <a:fontRef idx="minor">
            <a:schemeClr val="tx1"/>
          </a:fontRef>
        </p:style>
      </p:cxnSp>
      <p:cxnSp>
        <p:nvCxnSpPr>
          <p:cNvPr id="11" name="直線コネクタ 10"/>
          <p:cNvCxnSpPr>
            <a:stCxn id="5" idx="4"/>
            <a:endCxn id="7" idx="7"/>
          </p:cNvCxnSpPr>
          <p:nvPr/>
        </p:nvCxnSpPr>
        <p:spPr>
          <a:xfrm flipH="1">
            <a:off x="8924612" y="5506085"/>
            <a:ext cx="133350" cy="350837"/>
          </a:xfrm>
          <a:prstGeom prst="line">
            <a:avLst/>
          </a:prstGeom>
          <a:ln w="38100"/>
        </p:spPr>
        <p:style>
          <a:lnRef idx="1">
            <a:schemeClr val="dk1"/>
          </a:lnRef>
          <a:fillRef idx="0">
            <a:schemeClr val="dk1"/>
          </a:fillRef>
          <a:effectRef idx="0">
            <a:schemeClr val="dk1"/>
          </a:effectRef>
          <a:fontRef idx="minor">
            <a:schemeClr val="tx1"/>
          </a:fontRef>
        </p:style>
      </p:cxnSp>
      <p:cxnSp>
        <p:nvCxnSpPr>
          <p:cNvPr id="12" name="直線コネクタ 11"/>
          <p:cNvCxnSpPr>
            <a:stCxn id="6" idx="5"/>
            <a:endCxn id="7" idx="1"/>
          </p:cNvCxnSpPr>
          <p:nvPr/>
        </p:nvCxnSpPr>
        <p:spPr>
          <a:xfrm>
            <a:off x="7843198" y="5467028"/>
            <a:ext cx="892828" cy="389894"/>
          </a:xfrm>
          <a:prstGeom prst="line">
            <a:avLst/>
          </a:prstGeom>
          <a:ln w="38100"/>
        </p:spPr>
        <p:style>
          <a:lnRef idx="1">
            <a:schemeClr val="dk1"/>
          </a:lnRef>
          <a:fillRef idx="0">
            <a:schemeClr val="dk1"/>
          </a:fillRef>
          <a:effectRef idx="0">
            <a:schemeClr val="dk1"/>
          </a:effectRef>
          <a:fontRef idx="minor">
            <a:schemeClr val="tx1"/>
          </a:fontRef>
        </p:style>
      </p:cxnSp>
      <p:cxnSp>
        <p:nvCxnSpPr>
          <p:cNvPr id="13" name="直線コネクタ 12"/>
          <p:cNvCxnSpPr>
            <a:stCxn id="7" idx="2"/>
          </p:cNvCxnSpPr>
          <p:nvPr/>
        </p:nvCxnSpPr>
        <p:spPr>
          <a:xfrm flipH="1">
            <a:off x="8048464" y="5951215"/>
            <a:ext cx="648505" cy="0"/>
          </a:xfrm>
          <a:prstGeom prst="line">
            <a:avLst/>
          </a:prstGeom>
          <a:ln w="38100">
            <a:prstDash val="dashDot"/>
          </a:ln>
        </p:spPr>
        <p:style>
          <a:lnRef idx="1">
            <a:schemeClr val="dk1"/>
          </a:lnRef>
          <a:fillRef idx="0">
            <a:schemeClr val="dk1"/>
          </a:fillRef>
          <a:effectRef idx="0">
            <a:schemeClr val="dk1"/>
          </a:effectRef>
          <a:fontRef idx="minor">
            <a:schemeClr val="tx1"/>
          </a:fontRef>
        </p:style>
      </p:cxnSp>
      <p:sp>
        <p:nvSpPr>
          <p:cNvPr id="14" name="円/楕円 13"/>
          <p:cNvSpPr/>
          <p:nvPr/>
        </p:nvSpPr>
        <p:spPr>
          <a:xfrm>
            <a:off x="8696969" y="5804212"/>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 name="円/楕円 15"/>
          <p:cNvSpPr/>
          <p:nvPr/>
        </p:nvSpPr>
        <p:spPr>
          <a:xfrm>
            <a:off x="8924612" y="5239385"/>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 name="正方形/長方形 16"/>
          <p:cNvSpPr/>
          <p:nvPr/>
        </p:nvSpPr>
        <p:spPr>
          <a:xfrm>
            <a:off x="6108675" y="5065012"/>
            <a:ext cx="628698" cy="830997"/>
          </a:xfrm>
          <a:prstGeom prst="rect">
            <a:avLst/>
          </a:prstGeom>
        </p:spPr>
        <p:txBody>
          <a:bodyPr wrap="none">
            <a:spAutoFit/>
          </a:bodyPr>
          <a:lstStyle/>
          <a:p>
            <a:r>
              <a:rPr lang="en-US" altLang="ja-JP" sz="4800" b="1" i="1" dirty="0" smtClean="0">
                <a:latin typeface="Times New Roman" panose="02020603050405020304" pitchFamily="18" charset="0"/>
                <a:cs typeface="Times New Roman" panose="02020603050405020304" pitchFamily="18" charset="0"/>
              </a:rPr>
              <a:t>G</a:t>
            </a:r>
            <a:endParaRPr lang="ja-JP" altLang="en-US" sz="48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8933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8" name="直線コネクタ 67"/>
          <p:cNvCxnSpPr>
            <a:stCxn id="47" idx="6"/>
            <a:endCxn id="80" idx="2"/>
          </p:cNvCxnSpPr>
          <p:nvPr/>
        </p:nvCxnSpPr>
        <p:spPr>
          <a:xfrm flipV="1">
            <a:off x="2752387" y="3681113"/>
            <a:ext cx="2707039" cy="3"/>
          </a:xfrm>
          <a:prstGeom prst="line">
            <a:avLst/>
          </a:prstGeom>
          <a:ln w="57150">
            <a:solidFill>
              <a:srgbClr val="DF1717"/>
            </a:solidFill>
          </a:ln>
        </p:spPr>
        <p:style>
          <a:lnRef idx="1">
            <a:schemeClr val="dk1"/>
          </a:lnRef>
          <a:fillRef idx="0">
            <a:schemeClr val="dk1"/>
          </a:fillRef>
          <a:effectRef idx="0">
            <a:schemeClr val="dk1"/>
          </a:effectRef>
          <a:fontRef idx="minor">
            <a:schemeClr val="tx1"/>
          </a:fontRef>
        </p:style>
      </p:cxnSp>
      <p:cxnSp>
        <p:nvCxnSpPr>
          <p:cNvPr id="74" name="直線コネクタ 73"/>
          <p:cNvCxnSpPr>
            <a:stCxn id="51" idx="6"/>
            <a:endCxn id="82" idx="2"/>
          </p:cNvCxnSpPr>
          <p:nvPr/>
        </p:nvCxnSpPr>
        <p:spPr>
          <a:xfrm flipV="1">
            <a:off x="2751754" y="5429838"/>
            <a:ext cx="2707039" cy="3"/>
          </a:xfrm>
          <a:prstGeom prst="line">
            <a:avLst/>
          </a:prstGeom>
          <a:ln w="57150">
            <a:solidFill>
              <a:srgbClr val="DF1717"/>
            </a:solidFill>
          </a:ln>
        </p:spPr>
        <p:style>
          <a:lnRef idx="1">
            <a:schemeClr val="dk1"/>
          </a:lnRef>
          <a:fillRef idx="0">
            <a:schemeClr val="dk1"/>
          </a:fillRef>
          <a:effectRef idx="0">
            <a:schemeClr val="dk1"/>
          </a:effectRef>
          <a:fontRef idx="minor">
            <a:schemeClr val="tx1"/>
          </a:fontRef>
        </p:style>
      </p:cxnSp>
      <p:cxnSp>
        <p:nvCxnSpPr>
          <p:cNvPr id="71" name="直線コネクタ 70"/>
          <p:cNvCxnSpPr>
            <a:stCxn id="50" idx="6"/>
            <a:endCxn id="81" idx="2"/>
          </p:cNvCxnSpPr>
          <p:nvPr/>
        </p:nvCxnSpPr>
        <p:spPr>
          <a:xfrm flipV="1">
            <a:off x="2752386" y="4547243"/>
            <a:ext cx="2707039" cy="3"/>
          </a:xfrm>
          <a:prstGeom prst="line">
            <a:avLst/>
          </a:prstGeom>
          <a:ln w="57150">
            <a:solidFill>
              <a:srgbClr val="DF1717"/>
            </a:solidFill>
          </a:ln>
        </p:spPr>
        <p:style>
          <a:lnRef idx="1">
            <a:schemeClr val="dk1"/>
          </a:lnRef>
          <a:fillRef idx="0">
            <a:schemeClr val="dk1"/>
          </a:fillRef>
          <a:effectRef idx="0">
            <a:schemeClr val="dk1"/>
          </a:effectRef>
          <a:fontRef idx="minor">
            <a:schemeClr val="tx1"/>
          </a:fontRef>
        </p:style>
      </p:cxnSp>
      <p:cxnSp>
        <p:nvCxnSpPr>
          <p:cNvPr id="65" name="直線コネクタ 64"/>
          <p:cNvCxnSpPr>
            <a:stCxn id="45" idx="6"/>
            <a:endCxn id="79" idx="2"/>
          </p:cNvCxnSpPr>
          <p:nvPr/>
        </p:nvCxnSpPr>
        <p:spPr>
          <a:xfrm flipV="1">
            <a:off x="2753019" y="2798518"/>
            <a:ext cx="2707039" cy="3"/>
          </a:xfrm>
          <a:prstGeom prst="line">
            <a:avLst/>
          </a:prstGeom>
          <a:ln w="57150">
            <a:solidFill>
              <a:srgbClr val="DF1717"/>
            </a:solidFill>
          </a:ln>
        </p:spPr>
        <p:style>
          <a:lnRef idx="1">
            <a:schemeClr val="dk1"/>
          </a:lnRef>
          <a:fillRef idx="0">
            <a:schemeClr val="dk1"/>
          </a:fillRef>
          <a:effectRef idx="0">
            <a:schemeClr val="dk1"/>
          </a:effectRef>
          <a:fontRef idx="minor">
            <a:schemeClr val="tx1"/>
          </a:fontRef>
        </p:style>
      </p:cxnSp>
      <p:cxnSp>
        <p:nvCxnSpPr>
          <p:cNvPr id="87" name="直線コネクタ 86"/>
          <p:cNvCxnSpPr>
            <a:stCxn id="79" idx="6"/>
            <a:endCxn id="105" idx="2"/>
          </p:cNvCxnSpPr>
          <p:nvPr/>
        </p:nvCxnSpPr>
        <p:spPr>
          <a:xfrm>
            <a:off x="5861059" y="2798518"/>
            <a:ext cx="680035" cy="2685"/>
          </a:xfrm>
          <a:prstGeom prst="line">
            <a:avLst/>
          </a:prstGeom>
          <a:ln w="57150">
            <a:solidFill>
              <a:srgbClr val="DF1717"/>
            </a:solidFill>
            <a:prstDash val="solid"/>
          </a:ln>
        </p:spPr>
        <p:style>
          <a:lnRef idx="1">
            <a:schemeClr val="dk1"/>
          </a:lnRef>
          <a:fillRef idx="0">
            <a:schemeClr val="dk1"/>
          </a:fillRef>
          <a:effectRef idx="0">
            <a:schemeClr val="dk1"/>
          </a:effectRef>
          <a:fontRef idx="minor">
            <a:schemeClr val="tx1"/>
          </a:fontRef>
        </p:style>
      </p:cxnSp>
      <p:cxnSp>
        <p:nvCxnSpPr>
          <p:cNvPr id="91" name="直線コネクタ 90"/>
          <p:cNvCxnSpPr>
            <a:stCxn id="80" idx="6"/>
            <a:endCxn id="106" idx="2"/>
          </p:cNvCxnSpPr>
          <p:nvPr/>
        </p:nvCxnSpPr>
        <p:spPr>
          <a:xfrm>
            <a:off x="5860427" y="3681113"/>
            <a:ext cx="680035" cy="2685"/>
          </a:xfrm>
          <a:prstGeom prst="line">
            <a:avLst/>
          </a:prstGeom>
          <a:ln w="57150">
            <a:solidFill>
              <a:srgbClr val="DF1717"/>
            </a:solidFill>
            <a:prstDash val="solid"/>
          </a:ln>
        </p:spPr>
        <p:style>
          <a:lnRef idx="1">
            <a:schemeClr val="dk1"/>
          </a:lnRef>
          <a:fillRef idx="0">
            <a:schemeClr val="dk1"/>
          </a:fillRef>
          <a:effectRef idx="0">
            <a:schemeClr val="dk1"/>
          </a:effectRef>
          <a:fontRef idx="minor">
            <a:schemeClr val="tx1"/>
          </a:fontRef>
        </p:style>
      </p:cxnSp>
      <p:cxnSp>
        <p:nvCxnSpPr>
          <p:cNvPr id="94" name="直線コネクタ 93"/>
          <p:cNvCxnSpPr>
            <a:stCxn id="81" idx="6"/>
            <a:endCxn id="107" idx="2"/>
          </p:cNvCxnSpPr>
          <p:nvPr/>
        </p:nvCxnSpPr>
        <p:spPr>
          <a:xfrm>
            <a:off x="5860426" y="4547243"/>
            <a:ext cx="680035" cy="2685"/>
          </a:xfrm>
          <a:prstGeom prst="line">
            <a:avLst/>
          </a:prstGeom>
          <a:ln w="57150">
            <a:solidFill>
              <a:srgbClr val="DF1717"/>
            </a:solidFill>
            <a:prstDash val="solid"/>
          </a:ln>
        </p:spPr>
        <p:style>
          <a:lnRef idx="1">
            <a:schemeClr val="dk1"/>
          </a:lnRef>
          <a:fillRef idx="0">
            <a:schemeClr val="dk1"/>
          </a:fillRef>
          <a:effectRef idx="0">
            <a:schemeClr val="dk1"/>
          </a:effectRef>
          <a:fontRef idx="minor">
            <a:schemeClr val="tx1"/>
          </a:fontRef>
        </p:style>
      </p:cxnSp>
      <p:cxnSp>
        <p:nvCxnSpPr>
          <p:cNvPr id="96" name="直線コネクタ 95"/>
          <p:cNvCxnSpPr>
            <a:stCxn id="82" idx="6"/>
            <a:endCxn id="108" idx="2"/>
          </p:cNvCxnSpPr>
          <p:nvPr/>
        </p:nvCxnSpPr>
        <p:spPr>
          <a:xfrm>
            <a:off x="5859794" y="5429838"/>
            <a:ext cx="680035" cy="2685"/>
          </a:xfrm>
          <a:prstGeom prst="line">
            <a:avLst/>
          </a:prstGeom>
          <a:ln w="57150">
            <a:solidFill>
              <a:srgbClr val="DF1717"/>
            </a:solidFill>
            <a:prstDash val="solid"/>
          </a:ln>
        </p:spPr>
        <p:style>
          <a:lnRef idx="1">
            <a:schemeClr val="dk1"/>
          </a:lnRef>
          <a:fillRef idx="0">
            <a:schemeClr val="dk1"/>
          </a:fillRef>
          <a:effectRef idx="0">
            <a:schemeClr val="dk1"/>
          </a:effectRef>
          <a:fontRef idx="minor">
            <a:schemeClr val="tx1"/>
          </a:fontRef>
        </p:style>
      </p:cxnSp>
      <p:cxnSp>
        <p:nvCxnSpPr>
          <p:cNvPr id="100" name="直線コネクタ 99"/>
          <p:cNvCxnSpPr>
            <a:stCxn id="108" idx="6"/>
            <a:endCxn id="123" idx="2"/>
          </p:cNvCxnSpPr>
          <p:nvPr/>
        </p:nvCxnSpPr>
        <p:spPr>
          <a:xfrm flipV="1">
            <a:off x="6940830" y="5432520"/>
            <a:ext cx="2707039" cy="3"/>
          </a:xfrm>
          <a:prstGeom prst="line">
            <a:avLst/>
          </a:prstGeom>
          <a:ln w="57150">
            <a:solidFill>
              <a:srgbClr val="DF1717"/>
            </a:solidFill>
          </a:ln>
        </p:spPr>
        <p:style>
          <a:lnRef idx="1">
            <a:schemeClr val="dk1"/>
          </a:lnRef>
          <a:fillRef idx="0">
            <a:schemeClr val="dk1"/>
          </a:fillRef>
          <a:effectRef idx="0">
            <a:schemeClr val="dk1"/>
          </a:effectRef>
          <a:fontRef idx="minor">
            <a:schemeClr val="tx1"/>
          </a:fontRef>
        </p:style>
      </p:cxnSp>
      <p:cxnSp>
        <p:nvCxnSpPr>
          <p:cNvPr id="101" name="直線コネクタ 100"/>
          <p:cNvCxnSpPr>
            <a:stCxn id="107" idx="6"/>
            <a:endCxn id="122" idx="2"/>
          </p:cNvCxnSpPr>
          <p:nvPr/>
        </p:nvCxnSpPr>
        <p:spPr>
          <a:xfrm flipV="1">
            <a:off x="6941462" y="4549925"/>
            <a:ext cx="2707039" cy="3"/>
          </a:xfrm>
          <a:prstGeom prst="line">
            <a:avLst/>
          </a:prstGeom>
          <a:ln w="57150">
            <a:solidFill>
              <a:srgbClr val="DF1717"/>
            </a:solidFill>
          </a:ln>
        </p:spPr>
        <p:style>
          <a:lnRef idx="1">
            <a:schemeClr val="dk1"/>
          </a:lnRef>
          <a:fillRef idx="0">
            <a:schemeClr val="dk1"/>
          </a:fillRef>
          <a:effectRef idx="0">
            <a:schemeClr val="dk1"/>
          </a:effectRef>
          <a:fontRef idx="minor">
            <a:schemeClr val="tx1"/>
          </a:fontRef>
        </p:style>
      </p:cxnSp>
      <p:cxnSp>
        <p:nvCxnSpPr>
          <p:cNvPr id="102" name="直線コネクタ 101"/>
          <p:cNvCxnSpPr>
            <a:stCxn id="106" idx="6"/>
            <a:endCxn id="121" idx="2"/>
          </p:cNvCxnSpPr>
          <p:nvPr/>
        </p:nvCxnSpPr>
        <p:spPr>
          <a:xfrm flipV="1">
            <a:off x="6941463" y="3683795"/>
            <a:ext cx="2707039" cy="3"/>
          </a:xfrm>
          <a:prstGeom prst="line">
            <a:avLst/>
          </a:prstGeom>
          <a:ln w="57150">
            <a:solidFill>
              <a:srgbClr val="DF1717"/>
            </a:solidFill>
          </a:ln>
        </p:spPr>
        <p:style>
          <a:lnRef idx="1">
            <a:schemeClr val="dk1"/>
          </a:lnRef>
          <a:fillRef idx="0">
            <a:schemeClr val="dk1"/>
          </a:fillRef>
          <a:effectRef idx="0">
            <a:schemeClr val="dk1"/>
          </a:effectRef>
          <a:fontRef idx="minor">
            <a:schemeClr val="tx1"/>
          </a:fontRef>
        </p:style>
      </p:cxnSp>
      <p:cxnSp>
        <p:nvCxnSpPr>
          <p:cNvPr id="103" name="直線コネクタ 102"/>
          <p:cNvCxnSpPr>
            <a:stCxn id="105" idx="6"/>
            <a:endCxn id="120" idx="2"/>
          </p:cNvCxnSpPr>
          <p:nvPr/>
        </p:nvCxnSpPr>
        <p:spPr>
          <a:xfrm flipV="1">
            <a:off x="6942095" y="2801200"/>
            <a:ext cx="2707039" cy="3"/>
          </a:xfrm>
          <a:prstGeom prst="line">
            <a:avLst/>
          </a:prstGeom>
          <a:ln w="57150">
            <a:solidFill>
              <a:srgbClr val="DF1717"/>
            </a:solidFill>
          </a:ln>
        </p:spPr>
        <p:style>
          <a:lnRef idx="1">
            <a:schemeClr val="dk1"/>
          </a:lnRef>
          <a:fillRef idx="0">
            <a:schemeClr val="dk1"/>
          </a:fillRef>
          <a:effectRef idx="0">
            <a:schemeClr val="dk1"/>
          </a:effectRef>
          <a:fontRef idx="minor">
            <a:schemeClr val="tx1"/>
          </a:fontRef>
        </p:style>
      </p:cxnSp>
      <p:cxnSp>
        <p:nvCxnSpPr>
          <p:cNvPr id="55" name="直線コネクタ 54"/>
          <p:cNvCxnSpPr>
            <a:endCxn id="59" idx="0"/>
          </p:cNvCxnSpPr>
          <p:nvPr/>
        </p:nvCxnSpPr>
        <p:spPr>
          <a:xfrm>
            <a:off x="3569950" y="3012911"/>
            <a:ext cx="1" cy="2204311"/>
          </a:xfrm>
          <a:prstGeom prst="line">
            <a:avLst/>
          </a:prstGeom>
          <a:ln w="57150">
            <a:solidFill>
              <a:schemeClr val="accent1"/>
            </a:solidFill>
          </a:ln>
        </p:spPr>
        <p:style>
          <a:lnRef idx="1">
            <a:schemeClr val="dk1"/>
          </a:lnRef>
          <a:fillRef idx="0">
            <a:schemeClr val="dk1"/>
          </a:fillRef>
          <a:effectRef idx="0">
            <a:schemeClr val="dk1"/>
          </a:effectRef>
          <a:fontRef idx="minor">
            <a:schemeClr val="tx1"/>
          </a:fontRef>
        </p:style>
      </p:cxnSp>
      <p:cxnSp>
        <p:nvCxnSpPr>
          <p:cNvPr id="52" name="直線コネクタ 51"/>
          <p:cNvCxnSpPr>
            <a:endCxn id="51" idx="0"/>
          </p:cNvCxnSpPr>
          <p:nvPr/>
        </p:nvCxnSpPr>
        <p:spPr>
          <a:xfrm>
            <a:off x="2551253" y="3012912"/>
            <a:ext cx="1" cy="2204311"/>
          </a:xfrm>
          <a:prstGeom prst="line">
            <a:avLst/>
          </a:prstGeom>
          <a:ln w="57150">
            <a:solidFill>
              <a:schemeClr val="accent1"/>
            </a:solidFill>
          </a:ln>
        </p:spPr>
        <p:style>
          <a:lnRef idx="1">
            <a:schemeClr val="dk1"/>
          </a:lnRef>
          <a:fillRef idx="0">
            <a:schemeClr val="dk1"/>
          </a:fillRef>
          <a:effectRef idx="0">
            <a:schemeClr val="dk1"/>
          </a:effectRef>
          <a:fontRef idx="minor">
            <a:schemeClr val="tx1"/>
          </a:fontRef>
        </p:style>
      </p:cxnSp>
      <p:cxnSp>
        <p:nvCxnSpPr>
          <p:cNvPr id="60" name="直線コネクタ 59"/>
          <p:cNvCxnSpPr>
            <a:endCxn id="64" idx="0"/>
          </p:cNvCxnSpPr>
          <p:nvPr/>
        </p:nvCxnSpPr>
        <p:spPr>
          <a:xfrm>
            <a:off x="4576994" y="3012910"/>
            <a:ext cx="1" cy="2204311"/>
          </a:xfrm>
          <a:prstGeom prst="line">
            <a:avLst/>
          </a:prstGeom>
          <a:ln w="57150">
            <a:solidFill>
              <a:schemeClr val="accent1"/>
            </a:solidFill>
          </a:ln>
        </p:spPr>
        <p:style>
          <a:lnRef idx="1">
            <a:schemeClr val="dk1"/>
          </a:lnRef>
          <a:fillRef idx="0">
            <a:schemeClr val="dk1"/>
          </a:fillRef>
          <a:effectRef idx="0">
            <a:schemeClr val="dk1"/>
          </a:effectRef>
          <a:fontRef idx="minor">
            <a:schemeClr val="tx1"/>
          </a:fontRef>
        </p:style>
      </p:cxnSp>
      <p:cxnSp>
        <p:nvCxnSpPr>
          <p:cNvPr id="78" name="直線コネクタ 77"/>
          <p:cNvCxnSpPr>
            <a:endCxn id="82" idx="0"/>
          </p:cNvCxnSpPr>
          <p:nvPr/>
        </p:nvCxnSpPr>
        <p:spPr>
          <a:xfrm>
            <a:off x="5659293" y="3012909"/>
            <a:ext cx="1" cy="2204311"/>
          </a:xfrm>
          <a:prstGeom prst="line">
            <a:avLst/>
          </a:prstGeom>
          <a:ln w="57150">
            <a:solidFill>
              <a:schemeClr val="accent1"/>
            </a:solidFill>
          </a:ln>
        </p:spPr>
        <p:style>
          <a:lnRef idx="1">
            <a:schemeClr val="dk1"/>
          </a:lnRef>
          <a:fillRef idx="0">
            <a:schemeClr val="dk1"/>
          </a:fillRef>
          <a:effectRef idx="0">
            <a:schemeClr val="dk1"/>
          </a:effectRef>
          <a:fontRef idx="minor">
            <a:schemeClr val="tx1"/>
          </a:fontRef>
        </p:style>
      </p:cxnSp>
      <p:cxnSp>
        <p:nvCxnSpPr>
          <p:cNvPr id="104" name="直線コネクタ 103"/>
          <p:cNvCxnSpPr>
            <a:endCxn id="108" idx="0"/>
          </p:cNvCxnSpPr>
          <p:nvPr/>
        </p:nvCxnSpPr>
        <p:spPr>
          <a:xfrm>
            <a:off x="6740329" y="3015594"/>
            <a:ext cx="1" cy="2204311"/>
          </a:xfrm>
          <a:prstGeom prst="line">
            <a:avLst/>
          </a:prstGeom>
          <a:ln w="57150">
            <a:solidFill>
              <a:schemeClr val="accent1"/>
            </a:solidFill>
          </a:ln>
        </p:spPr>
        <p:style>
          <a:lnRef idx="1">
            <a:schemeClr val="dk1"/>
          </a:lnRef>
          <a:fillRef idx="0">
            <a:schemeClr val="dk1"/>
          </a:fillRef>
          <a:effectRef idx="0">
            <a:schemeClr val="dk1"/>
          </a:effectRef>
          <a:fontRef idx="minor">
            <a:schemeClr val="tx1"/>
          </a:fontRef>
        </p:style>
      </p:cxnSp>
      <p:cxnSp>
        <p:nvCxnSpPr>
          <p:cNvPr id="109" name="直線コネクタ 108"/>
          <p:cNvCxnSpPr>
            <a:endCxn id="113" idx="0"/>
          </p:cNvCxnSpPr>
          <p:nvPr/>
        </p:nvCxnSpPr>
        <p:spPr>
          <a:xfrm>
            <a:off x="7759026" y="3015593"/>
            <a:ext cx="1" cy="2204311"/>
          </a:xfrm>
          <a:prstGeom prst="line">
            <a:avLst/>
          </a:prstGeom>
          <a:ln w="57150">
            <a:solidFill>
              <a:schemeClr val="accent1"/>
            </a:solidFill>
          </a:ln>
        </p:spPr>
        <p:style>
          <a:lnRef idx="1">
            <a:schemeClr val="dk1"/>
          </a:lnRef>
          <a:fillRef idx="0">
            <a:schemeClr val="dk1"/>
          </a:fillRef>
          <a:effectRef idx="0">
            <a:schemeClr val="dk1"/>
          </a:effectRef>
          <a:fontRef idx="minor">
            <a:schemeClr val="tx1"/>
          </a:fontRef>
        </p:style>
      </p:cxnSp>
      <p:cxnSp>
        <p:nvCxnSpPr>
          <p:cNvPr id="114" name="直線コネクタ 113"/>
          <p:cNvCxnSpPr>
            <a:endCxn id="118" idx="0"/>
          </p:cNvCxnSpPr>
          <p:nvPr/>
        </p:nvCxnSpPr>
        <p:spPr>
          <a:xfrm>
            <a:off x="8766070" y="3015592"/>
            <a:ext cx="1" cy="2204311"/>
          </a:xfrm>
          <a:prstGeom prst="line">
            <a:avLst/>
          </a:prstGeom>
          <a:ln w="57150">
            <a:solidFill>
              <a:schemeClr val="accent1"/>
            </a:solidFill>
          </a:ln>
        </p:spPr>
        <p:style>
          <a:lnRef idx="1">
            <a:schemeClr val="dk1"/>
          </a:lnRef>
          <a:fillRef idx="0">
            <a:schemeClr val="dk1"/>
          </a:fillRef>
          <a:effectRef idx="0">
            <a:schemeClr val="dk1"/>
          </a:effectRef>
          <a:fontRef idx="minor">
            <a:schemeClr val="tx1"/>
          </a:fontRef>
        </p:style>
      </p:cxnSp>
      <p:cxnSp>
        <p:nvCxnSpPr>
          <p:cNvPr id="119" name="直線コネクタ 118"/>
          <p:cNvCxnSpPr>
            <a:endCxn id="123" idx="0"/>
          </p:cNvCxnSpPr>
          <p:nvPr/>
        </p:nvCxnSpPr>
        <p:spPr>
          <a:xfrm>
            <a:off x="9848369" y="3015591"/>
            <a:ext cx="1" cy="2204311"/>
          </a:xfrm>
          <a:prstGeom prst="line">
            <a:avLst/>
          </a:prstGeom>
          <a:ln w="57150">
            <a:solidFill>
              <a:schemeClr val="accent1"/>
            </a:solidFill>
          </a:ln>
        </p:spPr>
        <p:style>
          <a:lnRef idx="1">
            <a:schemeClr val="dk1"/>
          </a:lnRef>
          <a:fillRef idx="0">
            <a:schemeClr val="dk1"/>
          </a:fillRef>
          <a:effectRef idx="0">
            <a:schemeClr val="dk1"/>
          </a:effectRef>
          <a:fontRef idx="minor">
            <a:schemeClr val="tx1"/>
          </a:fontRef>
        </p:style>
      </p:cxnSp>
      <p:sp>
        <p:nvSpPr>
          <p:cNvPr id="57" name="円/楕円 56"/>
          <p:cNvSpPr/>
          <p:nvPr/>
        </p:nvSpPr>
        <p:spPr>
          <a:xfrm>
            <a:off x="3370083" y="3468497"/>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5" name="円/楕円 44"/>
          <p:cNvSpPr/>
          <p:nvPr/>
        </p:nvSpPr>
        <p:spPr>
          <a:xfrm>
            <a:off x="2352018" y="2585903"/>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6" name="円/楕円 45"/>
          <p:cNvSpPr/>
          <p:nvPr/>
        </p:nvSpPr>
        <p:spPr>
          <a:xfrm>
            <a:off x="2352018" y="2608656"/>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7" name="円/楕円 46"/>
          <p:cNvSpPr/>
          <p:nvPr/>
        </p:nvSpPr>
        <p:spPr>
          <a:xfrm>
            <a:off x="2351386" y="3468498"/>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0" name="円/楕円 49"/>
          <p:cNvSpPr/>
          <p:nvPr/>
        </p:nvSpPr>
        <p:spPr>
          <a:xfrm>
            <a:off x="2351385" y="4334628"/>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1" name="円/楕円 50"/>
          <p:cNvSpPr/>
          <p:nvPr/>
        </p:nvSpPr>
        <p:spPr>
          <a:xfrm>
            <a:off x="2350753" y="5217223"/>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6" name="円/楕円 55"/>
          <p:cNvSpPr/>
          <p:nvPr/>
        </p:nvSpPr>
        <p:spPr>
          <a:xfrm>
            <a:off x="3370715" y="2585902"/>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8" name="円/楕円 57"/>
          <p:cNvSpPr/>
          <p:nvPr/>
        </p:nvSpPr>
        <p:spPr>
          <a:xfrm>
            <a:off x="3370082" y="4334627"/>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9" name="円/楕円 58"/>
          <p:cNvSpPr/>
          <p:nvPr/>
        </p:nvSpPr>
        <p:spPr>
          <a:xfrm>
            <a:off x="3369450" y="5217222"/>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1" name="円/楕円 60"/>
          <p:cNvSpPr/>
          <p:nvPr/>
        </p:nvSpPr>
        <p:spPr>
          <a:xfrm>
            <a:off x="4377759" y="2585901"/>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2" name="円/楕円 61"/>
          <p:cNvSpPr/>
          <p:nvPr/>
        </p:nvSpPr>
        <p:spPr>
          <a:xfrm>
            <a:off x="4377127" y="3468496"/>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3" name="円/楕円 62"/>
          <p:cNvSpPr/>
          <p:nvPr/>
        </p:nvSpPr>
        <p:spPr>
          <a:xfrm>
            <a:off x="4377126" y="4334626"/>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4" name="円/楕円 63"/>
          <p:cNvSpPr/>
          <p:nvPr/>
        </p:nvSpPr>
        <p:spPr>
          <a:xfrm>
            <a:off x="4376494" y="5217221"/>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9" name="円/楕円 78"/>
          <p:cNvSpPr/>
          <p:nvPr/>
        </p:nvSpPr>
        <p:spPr>
          <a:xfrm>
            <a:off x="5460058" y="2585900"/>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0" name="円/楕円 79"/>
          <p:cNvSpPr/>
          <p:nvPr/>
        </p:nvSpPr>
        <p:spPr>
          <a:xfrm>
            <a:off x="5459426" y="3468495"/>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1" name="円/楕円 80"/>
          <p:cNvSpPr/>
          <p:nvPr/>
        </p:nvSpPr>
        <p:spPr>
          <a:xfrm>
            <a:off x="5459425" y="4334625"/>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2" name="円/楕円 81"/>
          <p:cNvSpPr/>
          <p:nvPr/>
        </p:nvSpPr>
        <p:spPr>
          <a:xfrm>
            <a:off x="5458793" y="5217220"/>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5" name="円/楕円 104"/>
          <p:cNvSpPr/>
          <p:nvPr/>
        </p:nvSpPr>
        <p:spPr>
          <a:xfrm>
            <a:off x="6541094" y="2588585"/>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6" name="円/楕円 105"/>
          <p:cNvSpPr/>
          <p:nvPr/>
        </p:nvSpPr>
        <p:spPr>
          <a:xfrm>
            <a:off x="6540462" y="3471180"/>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7" name="円/楕円 106"/>
          <p:cNvSpPr/>
          <p:nvPr/>
        </p:nvSpPr>
        <p:spPr>
          <a:xfrm>
            <a:off x="6540461" y="4337310"/>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8" name="円/楕円 107"/>
          <p:cNvSpPr/>
          <p:nvPr/>
        </p:nvSpPr>
        <p:spPr>
          <a:xfrm>
            <a:off x="6539829" y="5219905"/>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0" name="円/楕円 109"/>
          <p:cNvSpPr/>
          <p:nvPr/>
        </p:nvSpPr>
        <p:spPr>
          <a:xfrm>
            <a:off x="7559791" y="2588584"/>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1" name="円/楕円 110"/>
          <p:cNvSpPr/>
          <p:nvPr/>
        </p:nvSpPr>
        <p:spPr>
          <a:xfrm>
            <a:off x="7559159" y="3471179"/>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2" name="円/楕円 111"/>
          <p:cNvSpPr/>
          <p:nvPr/>
        </p:nvSpPr>
        <p:spPr>
          <a:xfrm>
            <a:off x="7559158" y="4337309"/>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3" name="円/楕円 112"/>
          <p:cNvSpPr/>
          <p:nvPr/>
        </p:nvSpPr>
        <p:spPr>
          <a:xfrm>
            <a:off x="7558526" y="5219904"/>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5" name="円/楕円 114"/>
          <p:cNvSpPr/>
          <p:nvPr/>
        </p:nvSpPr>
        <p:spPr>
          <a:xfrm>
            <a:off x="8566835" y="2588583"/>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6" name="円/楕円 115"/>
          <p:cNvSpPr/>
          <p:nvPr/>
        </p:nvSpPr>
        <p:spPr>
          <a:xfrm>
            <a:off x="8566203" y="3471178"/>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7" name="円/楕円 116"/>
          <p:cNvSpPr/>
          <p:nvPr/>
        </p:nvSpPr>
        <p:spPr>
          <a:xfrm>
            <a:off x="8566202" y="4337308"/>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8" name="円/楕円 117"/>
          <p:cNvSpPr/>
          <p:nvPr/>
        </p:nvSpPr>
        <p:spPr>
          <a:xfrm>
            <a:off x="8565570" y="5219903"/>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0" name="円/楕円 119"/>
          <p:cNvSpPr/>
          <p:nvPr/>
        </p:nvSpPr>
        <p:spPr>
          <a:xfrm>
            <a:off x="9649134" y="2588582"/>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1" name="円/楕円 120"/>
          <p:cNvSpPr/>
          <p:nvPr/>
        </p:nvSpPr>
        <p:spPr>
          <a:xfrm>
            <a:off x="9648502" y="3471177"/>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2" name="円/楕円 121"/>
          <p:cNvSpPr/>
          <p:nvPr/>
        </p:nvSpPr>
        <p:spPr>
          <a:xfrm>
            <a:off x="9648501" y="4337307"/>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3" name="円/楕円 122"/>
          <p:cNvSpPr/>
          <p:nvPr/>
        </p:nvSpPr>
        <p:spPr>
          <a:xfrm>
            <a:off x="9647869" y="5219902"/>
            <a:ext cx="401001" cy="425235"/>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8" name="円/楕円 127"/>
          <p:cNvSpPr/>
          <p:nvPr/>
        </p:nvSpPr>
        <p:spPr>
          <a:xfrm>
            <a:off x="2352018" y="3468498"/>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29" name="円/楕円 128"/>
          <p:cNvSpPr/>
          <p:nvPr/>
        </p:nvSpPr>
        <p:spPr>
          <a:xfrm>
            <a:off x="2350751" y="4334628"/>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30" name="円/楕円 129"/>
          <p:cNvSpPr/>
          <p:nvPr/>
        </p:nvSpPr>
        <p:spPr>
          <a:xfrm>
            <a:off x="2350752" y="5217218"/>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32" name="円/楕円 131"/>
          <p:cNvSpPr/>
          <p:nvPr/>
        </p:nvSpPr>
        <p:spPr>
          <a:xfrm>
            <a:off x="4376206" y="2589446"/>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33" name="円/楕円 132"/>
          <p:cNvSpPr/>
          <p:nvPr/>
        </p:nvSpPr>
        <p:spPr>
          <a:xfrm>
            <a:off x="4376206" y="3449288"/>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34" name="円/楕円 133"/>
          <p:cNvSpPr/>
          <p:nvPr/>
        </p:nvSpPr>
        <p:spPr>
          <a:xfrm>
            <a:off x="4374939" y="4315418"/>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35" name="円/楕円 134"/>
          <p:cNvSpPr/>
          <p:nvPr/>
        </p:nvSpPr>
        <p:spPr>
          <a:xfrm>
            <a:off x="4374940" y="5198008"/>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36" name="円/楕円 135"/>
          <p:cNvSpPr/>
          <p:nvPr/>
        </p:nvSpPr>
        <p:spPr>
          <a:xfrm>
            <a:off x="5461037" y="2589446"/>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37" name="円/楕円 136"/>
          <p:cNvSpPr/>
          <p:nvPr/>
        </p:nvSpPr>
        <p:spPr>
          <a:xfrm>
            <a:off x="5461037" y="3449288"/>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38" name="円/楕円 137"/>
          <p:cNvSpPr/>
          <p:nvPr/>
        </p:nvSpPr>
        <p:spPr>
          <a:xfrm>
            <a:off x="5459770" y="4315418"/>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39" name="円/楕円 138"/>
          <p:cNvSpPr/>
          <p:nvPr/>
        </p:nvSpPr>
        <p:spPr>
          <a:xfrm>
            <a:off x="5459771" y="5198008"/>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40" name="円/楕円 139"/>
          <p:cNvSpPr/>
          <p:nvPr/>
        </p:nvSpPr>
        <p:spPr>
          <a:xfrm>
            <a:off x="6541094" y="2611339"/>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41" name="円/楕円 140"/>
          <p:cNvSpPr/>
          <p:nvPr/>
        </p:nvSpPr>
        <p:spPr>
          <a:xfrm>
            <a:off x="6541094" y="3471181"/>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42" name="円/楕円 141"/>
          <p:cNvSpPr/>
          <p:nvPr/>
        </p:nvSpPr>
        <p:spPr>
          <a:xfrm>
            <a:off x="6539827" y="4337311"/>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43" name="円/楕円 142"/>
          <p:cNvSpPr/>
          <p:nvPr/>
        </p:nvSpPr>
        <p:spPr>
          <a:xfrm>
            <a:off x="6539828" y="5219901"/>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44" name="円/楕円 143"/>
          <p:cNvSpPr/>
          <p:nvPr/>
        </p:nvSpPr>
        <p:spPr>
          <a:xfrm>
            <a:off x="7559791" y="2579196"/>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45" name="円/楕円 144"/>
          <p:cNvSpPr/>
          <p:nvPr/>
        </p:nvSpPr>
        <p:spPr>
          <a:xfrm>
            <a:off x="7559791" y="3439038"/>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46" name="円/楕円 145"/>
          <p:cNvSpPr/>
          <p:nvPr/>
        </p:nvSpPr>
        <p:spPr>
          <a:xfrm>
            <a:off x="7558524" y="4305168"/>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47" name="円/楕円 146"/>
          <p:cNvSpPr/>
          <p:nvPr/>
        </p:nvSpPr>
        <p:spPr>
          <a:xfrm>
            <a:off x="7558525" y="5187758"/>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48" name="円/楕円 147"/>
          <p:cNvSpPr/>
          <p:nvPr/>
        </p:nvSpPr>
        <p:spPr>
          <a:xfrm>
            <a:off x="8568158" y="2611338"/>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49" name="円/楕円 148"/>
          <p:cNvSpPr/>
          <p:nvPr/>
        </p:nvSpPr>
        <p:spPr>
          <a:xfrm>
            <a:off x="8568158" y="3471180"/>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0" name="円/楕円 149"/>
          <p:cNvSpPr/>
          <p:nvPr/>
        </p:nvSpPr>
        <p:spPr>
          <a:xfrm>
            <a:off x="8566891" y="4337310"/>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1" name="円/楕円 150"/>
          <p:cNvSpPr/>
          <p:nvPr/>
        </p:nvSpPr>
        <p:spPr>
          <a:xfrm>
            <a:off x="8566892" y="5219900"/>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2" name="円/楕円 151"/>
          <p:cNvSpPr/>
          <p:nvPr/>
        </p:nvSpPr>
        <p:spPr>
          <a:xfrm>
            <a:off x="9662738" y="2606647"/>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3" name="円/楕円 152"/>
          <p:cNvSpPr/>
          <p:nvPr/>
        </p:nvSpPr>
        <p:spPr>
          <a:xfrm>
            <a:off x="9662738" y="3466489"/>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4" name="円/楕円 153"/>
          <p:cNvSpPr/>
          <p:nvPr/>
        </p:nvSpPr>
        <p:spPr>
          <a:xfrm>
            <a:off x="9661471" y="4332619"/>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5" name="円/楕円 154"/>
          <p:cNvSpPr/>
          <p:nvPr/>
        </p:nvSpPr>
        <p:spPr>
          <a:xfrm>
            <a:off x="9661472" y="5215209"/>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6" name="円/楕円 155"/>
          <p:cNvSpPr/>
          <p:nvPr/>
        </p:nvSpPr>
        <p:spPr>
          <a:xfrm>
            <a:off x="3370715" y="2550382"/>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7" name="円/楕円 156"/>
          <p:cNvSpPr/>
          <p:nvPr/>
        </p:nvSpPr>
        <p:spPr>
          <a:xfrm>
            <a:off x="3370715" y="3483818"/>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8" name="円/楕円 157"/>
          <p:cNvSpPr/>
          <p:nvPr/>
        </p:nvSpPr>
        <p:spPr>
          <a:xfrm>
            <a:off x="3369448" y="4349948"/>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2" name="円/楕円 161"/>
          <p:cNvSpPr/>
          <p:nvPr/>
        </p:nvSpPr>
        <p:spPr>
          <a:xfrm>
            <a:off x="8565569" y="3466489"/>
            <a:ext cx="401001" cy="42523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2" name="タイトル 1"/>
              <p:cNvSpPr>
                <a:spLocks noGrp="1"/>
              </p:cNvSpPr>
              <p:nvPr>
                <p:ph type="title"/>
              </p:nvPr>
            </p:nvSpPr>
            <p:spPr/>
            <p:txBody>
              <a:bodyPr/>
              <a:lstStyle/>
              <a:p>
                <a:r>
                  <a:rPr lang="en-US" altLang="ja-JP" dirty="0" smtClean="0">
                    <a:latin typeface="Times New Roman" panose="02020603050405020304" pitchFamily="18" charset="0"/>
                    <a:cs typeface="Times New Roman" panose="02020603050405020304" pitchFamily="18" charset="0"/>
                  </a:rPr>
                  <a:t>Solvable</a:t>
                </a:r>
                <a:r>
                  <a:rPr lang="ja-JP" altLang="en-US" dirty="0"/>
                  <a:t>なグラフとの</a:t>
                </a:r>
                <a:r>
                  <a:rPr lang="ja-JP" altLang="en-US" dirty="0" smtClean="0"/>
                  <a:t>直積の解法</a:t>
                </a:r>
                <a:r>
                  <a:rPr lang="en-US" altLang="ja-JP" dirty="0" smtClean="0"/>
                  <a:t/>
                </a:r>
                <a:br>
                  <a:rPr lang="en-US" altLang="ja-JP" dirty="0" smtClean="0"/>
                </a:br>
                <a:r>
                  <a:rPr lang="en-US" altLang="ja-JP" dirty="0" smtClean="0"/>
                  <a:t>(</a:t>
                </a:r>
                <a:r>
                  <a:rPr lang="ja-JP" altLang="en-US" dirty="0" smtClean="0"/>
                  <a:t>例</a:t>
                </a:r>
                <a14:m>
                  <m:oMath xmlns:m="http://schemas.openxmlformats.org/officeDocument/2006/math">
                    <m:sSub>
                      <m:sSubPr>
                        <m:ctrlPr>
                          <a:rPr lang="en-US" altLang="ja-JP" b="1" i="1">
                            <a:latin typeface="Cambria Math" panose="02040503050406030204" pitchFamily="18" charset="0"/>
                            <a:cs typeface="Times New Roman" panose="02020603050405020304" pitchFamily="18" charset="0"/>
                          </a:rPr>
                        </m:ctrlPr>
                      </m:sSubPr>
                      <m:e>
                        <m:r>
                          <a:rPr lang="en-US" altLang="ja-JP" b="1" i="1">
                            <a:latin typeface="Cambria Math" panose="02040503050406030204" pitchFamily="18" charset="0"/>
                            <a:cs typeface="Times New Roman" panose="02020603050405020304" pitchFamily="18" charset="0"/>
                          </a:rPr>
                          <m:t>𝑷</m:t>
                        </m:r>
                      </m:e>
                      <m:sub>
                        <m:r>
                          <a:rPr lang="en-US" altLang="ja-JP" b="1" i="1" smtClean="0">
                            <a:latin typeface="Cambria Math" panose="02040503050406030204" pitchFamily="18" charset="0"/>
                            <a:cs typeface="Times New Roman" panose="02020603050405020304" pitchFamily="18" charset="0"/>
                          </a:rPr>
                          <m:t>𝟒</m:t>
                        </m:r>
                      </m:sub>
                    </m:sSub>
                  </m:oMath>
                </a14:m>
                <a:r>
                  <a:rPr lang="ja-JP" altLang="en-US" dirty="0" smtClean="0"/>
                  <a:t>□</a:t>
                </a:r>
                <a14:m>
                  <m:oMath xmlns:m="http://schemas.openxmlformats.org/officeDocument/2006/math">
                    <m:sSub>
                      <m:sSubPr>
                        <m:ctrlPr>
                          <a:rPr lang="en-US" altLang="ja-JP" b="1" i="1">
                            <a:latin typeface="Cambria Math" panose="02040503050406030204" pitchFamily="18" charset="0"/>
                            <a:cs typeface="Times New Roman" panose="02020603050405020304" pitchFamily="18" charset="0"/>
                          </a:rPr>
                        </m:ctrlPr>
                      </m:sSubPr>
                      <m:e>
                        <m:r>
                          <a:rPr lang="en-US" altLang="ja-JP" b="1" i="1">
                            <a:latin typeface="Cambria Math" panose="02040503050406030204" pitchFamily="18" charset="0"/>
                            <a:cs typeface="Times New Roman" panose="02020603050405020304" pitchFamily="18" charset="0"/>
                          </a:rPr>
                          <m:t>𝑷</m:t>
                        </m:r>
                      </m:e>
                      <m:sub>
                        <m:r>
                          <a:rPr lang="en-US" altLang="ja-JP" b="1" i="1" smtClean="0">
                            <a:latin typeface="Cambria Math" panose="02040503050406030204" pitchFamily="18" charset="0"/>
                            <a:cs typeface="Times New Roman" panose="02020603050405020304" pitchFamily="18" charset="0"/>
                          </a:rPr>
                          <m:t>𝟖</m:t>
                        </m:r>
                      </m:sub>
                    </m:sSub>
                  </m:oMath>
                </a14:m>
                <a:r>
                  <a:rPr lang="en-US" altLang="ja-JP" dirty="0" smtClean="0"/>
                  <a:t>)</a:t>
                </a:r>
                <a:endParaRPr kumimoji="1" lang="ja-JP" altLang="en-US" dirty="0"/>
              </a:p>
            </p:txBody>
          </p:sp>
        </mc:Choice>
        <mc:Fallback xmlns="">
          <p:sp>
            <p:nvSpPr>
              <p:cNvPr id="2" name="タイトル 1"/>
              <p:cNvSpPr>
                <a:spLocks noGrp="1" noRot="1" noChangeAspect="1" noMove="1" noResize="1" noEditPoints="1" noAdjustHandles="1" noChangeArrowheads="1" noChangeShapeType="1" noTextEdit="1"/>
              </p:cNvSpPr>
              <p:nvPr>
                <p:ph type="title"/>
              </p:nvPr>
            </p:nvSpPr>
            <p:spPr>
              <a:blipFill rotWithShape="0">
                <a:blip r:embed="rId3"/>
                <a:stretch>
                  <a:fillRect l="-2377" t="-16129" b="-2212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 name="テキスト ボックス 2"/>
              <p:cNvSpPr txBox="1"/>
              <p:nvPr/>
            </p:nvSpPr>
            <p:spPr>
              <a:xfrm>
                <a:off x="3369448" y="1947318"/>
                <a:ext cx="395878"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altLang="ja-JP" sz="2400" b="1" i="1" smtClean="0">
                              <a:latin typeface="Cambria Math" panose="02040503050406030204" pitchFamily="18" charset="0"/>
                            </a:rPr>
                          </m:ctrlPr>
                        </m:sSubPr>
                        <m:e>
                          <m:r>
                            <a:rPr lang="en-US" altLang="ja-JP" sz="2400" b="1" i="1" smtClean="0">
                              <a:latin typeface="Cambria Math" panose="02040503050406030204" pitchFamily="18" charset="0"/>
                            </a:rPr>
                            <m:t>𝒉</m:t>
                          </m:r>
                        </m:e>
                        <m:sub>
                          <m:r>
                            <a:rPr lang="en-US" altLang="ja-JP" sz="2400" b="1" i="1" smtClean="0">
                              <a:latin typeface="Cambria Math" panose="02040503050406030204" pitchFamily="18" charset="0"/>
                            </a:rPr>
                            <m:t>𝒔</m:t>
                          </m:r>
                        </m:sub>
                      </m:sSub>
                    </m:oMath>
                  </m:oMathPara>
                </a14:m>
                <a:endParaRPr kumimoji="1" lang="ja-JP" altLang="en-US" b="1" dirty="0">
                  <a:latin typeface="Times New Roman" panose="02020603050405020304" pitchFamily="18" charset="0"/>
                  <a:cs typeface="Times New Roman" panose="02020603050405020304" pitchFamily="18" charset="0"/>
                </a:endParaRPr>
              </a:p>
            </p:txBody>
          </p:sp>
        </mc:Choice>
        <mc:Fallback xmlns="">
          <p:sp>
            <p:nvSpPr>
              <p:cNvPr id="3" name="テキスト ボックス 2"/>
              <p:cNvSpPr txBox="1">
                <a:spLocks noRot="1" noChangeAspect="1" noMove="1" noResize="1" noEditPoints="1" noAdjustHandles="1" noChangeArrowheads="1" noChangeShapeType="1" noTextEdit="1"/>
              </p:cNvSpPr>
              <p:nvPr/>
            </p:nvSpPr>
            <p:spPr>
              <a:xfrm>
                <a:off x="3369448" y="1947318"/>
                <a:ext cx="395878" cy="369332"/>
              </a:xfrm>
              <a:prstGeom prst="rect">
                <a:avLst/>
              </a:prstGeom>
              <a:blipFill rotWithShape="0">
                <a:blip r:embed="rId4"/>
                <a:stretch>
                  <a:fillRect l="-18462" r="-1538" b="-11475"/>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8" name="テキスト ボックス 87"/>
              <p:cNvSpPr txBox="1"/>
              <p:nvPr/>
            </p:nvSpPr>
            <p:spPr>
              <a:xfrm>
                <a:off x="8588325" y="1958331"/>
                <a:ext cx="378245"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altLang="ja-JP" sz="2400" b="1" i="1" smtClean="0">
                              <a:latin typeface="Cambria Math" panose="02040503050406030204" pitchFamily="18" charset="0"/>
                            </a:rPr>
                          </m:ctrlPr>
                        </m:sSubPr>
                        <m:e>
                          <m:r>
                            <a:rPr lang="en-US" altLang="ja-JP" sz="2400" b="1" i="1" smtClean="0">
                              <a:latin typeface="Cambria Math" panose="02040503050406030204" pitchFamily="18" charset="0"/>
                            </a:rPr>
                            <m:t>𝒉</m:t>
                          </m:r>
                        </m:e>
                        <m:sub>
                          <m:r>
                            <a:rPr lang="en-US" altLang="ja-JP" sz="2400" b="1" i="1" smtClean="0">
                              <a:latin typeface="Cambria Math" panose="02040503050406030204" pitchFamily="18" charset="0"/>
                            </a:rPr>
                            <m:t>𝒕</m:t>
                          </m:r>
                        </m:sub>
                      </m:sSub>
                    </m:oMath>
                  </m:oMathPara>
                </a14:m>
                <a:endParaRPr lang="en-US" altLang="ja-JP" sz="2400" b="1" dirty="0" smtClean="0">
                  <a:latin typeface="Times New Roman" panose="02020603050405020304" pitchFamily="18" charset="0"/>
                </a:endParaRPr>
              </a:p>
            </p:txBody>
          </p:sp>
        </mc:Choice>
        <mc:Fallback xmlns="">
          <p:sp>
            <p:nvSpPr>
              <p:cNvPr id="88" name="テキスト ボックス 87"/>
              <p:cNvSpPr txBox="1">
                <a:spLocks noRot="1" noChangeAspect="1" noMove="1" noResize="1" noEditPoints="1" noAdjustHandles="1" noChangeArrowheads="1" noChangeShapeType="1" noTextEdit="1"/>
              </p:cNvSpPr>
              <p:nvPr/>
            </p:nvSpPr>
            <p:spPr>
              <a:xfrm>
                <a:off x="8588325" y="1958331"/>
                <a:ext cx="378245" cy="369332"/>
              </a:xfrm>
              <a:prstGeom prst="rect">
                <a:avLst/>
              </a:prstGeom>
              <a:blipFill rotWithShape="0">
                <a:blip r:embed="rId5"/>
                <a:stretch>
                  <a:fillRect l="-19355" r="-6452" b="-1475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3" name="テキスト ボックス 92"/>
              <p:cNvSpPr txBox="1"/>
              <p:nvPr/>
            </p:nvSpPr>
            <p:spPr>
              <a:xfrm>
                <a:off x="1473727" y="3449288"/>
                <a:ext cx="410305"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b="1" i="1" smtClean="0">
                              <a:latin typeface="Cambria Math" panose="02040503050406030204" pitchFamily="18" charset="0"/>
                              <a:cs typeface="Times New Roman" panose="02020603050405020304" pitchFamily="18" charset="0"/>
                            </a:rPr>
                          </m:ctrlPr>
                        </m:sSubPr>
                        <m:e>
                          <m:r>
                            <a:rPr kumimoji="1" lang="en-US" altLang="ja-JP" sz="2400" b="1" i="1" smtClean="0">
                              <a:latin typeface="Cambria Math" panose="02040503050406030204" pitchFamily="18" charset="0"/>
                              <a:cs typeface="Times New Roman" panose="02020603050405020304" pitchFamily="18" charset="0"/>
                            </a:rPr>
                            <m:t>𝒈</m:t>
                          </m:r>
                        </m:e>
                        <m:sub>
                          <m:r>
                            <a:rPr kumimoji="1" lang="en-US" altLang="ja-JP" sz="2400" b="1" i="1" smtClean="0">
                              <a:latin typeface="Cambria Math" panose="02040503050406030204" pitchFamily="18" charset="0"/>
                              <a:cs typeface="Times New Roman" panose="02020603050405020304" pitchFamily="18" charset="0"/>
                            </a:rPr>
                            <m:t>𝒔</m:t>
                          </m:r>
                        </m:sub>
                      </m:sSub>
                    </m:oMath>
                  </m:oMathPara>
                </a14:m>
                <a:endParaRPr kumimoji="1" lang="ja-JP" altLang="en-US" b="1" dirty="0">
                  <a:latin typeface="Times New Roman" panose="02020603050405020304" pitchFamily="18" charset="0"/>
                  <a:cs typeface="Times New Roman" panose="02020603050405020304" pitchFamily="18" charset="0"/>
                </a:endParaRPr>
              </a:p>
            </p:txBody>
          </p:sp>
        </mc:Choice>
        <mc:Fallback xmlns="">
          <p:sp>
            <p:nvSpPr>
              <p:cNvPr id="93" name="テキスト ボックス 92"/>
              <p:cNvSpPr txBox="1">
                <a:spLocks noRot="1" noChangeAspect="1" noMove="1" noResize="1" noEditPoints="1" noAdjustHandles="1" noChangeArrowheads="1" noChangeShapeType="1" noTextEdit="1"/>
              </p:cNvSpPr>
              <p:nvPr/>
            </p:nvSpPr>
            <p:spPr>
              <a:xfrm>
                <a:off x="1473727" y="3449288"/>
                <a:ext cx="410305" cy="369332"/>
              </a:xfrm>
              <a:prstGeom prst="rect">
                <a:avLst/>
              </a:prstGeom>
              <a:blipFill rotWithShape="0">
                <a:blip r:embed="rId6"/>
                <a:stretch>
                  <a:fillRect l="-17910" r="-2985" b="-28333"/>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95" name="テキスト ボックス 94"/>
              <p:cNvSpPr txBox="1"/>
              <p:nvPr/>
            </p:nvSpPr>
            <p:spPr>
              <a:xfrm>
                <a:off x="1442410" y="4305168"/>
                <a:ext cx="392672"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altLang="ja-JP" sz="2400" b="1" i="1" smtClean="0">
                              <a:latin typeface="Cambria Math" panose="02040503050406030204" pitchFamily="18" charset="0"/>
                              <a:cs typeface="Times New Roman" panose="02020603050405020304" pitchFamily="18" charset="0"/>
                            </a:rPr>
                          </m:ctrlPr>
                        </m:sSubPr>
                        <m:e>
                          <m:r>
                            <a:rPr lang="en-US" altLang="ja-JP" sz="2400" b="1" i="1">
                              <a:latin typeface="Cambria Math" panose="02040503050406030204" pitchFamily="18" charset="0"/>
                              <a:cs typeface="Times New Roman" panose="02020603050405020304" pitchFamily="18" charset="0"/>
                            </a:rPr>
                            <m:t>𝒈</m:t>
                          </m:r>
                        </m:e>
                        <m:sub>
                          <m:r>
                            <a:rPr lang="en-US" altLang="ja-JP" sz="2400" b="1" i="1" smtClean="0">
                              <a:latin typeface="Cambria Math" panose="02040503050406030204" pitchFamily="18" charset="0"/>
                              <a:cs typeface="Times New Roman" panose="02020603050405020304" pitchFamily="18" charset="0"/>
                            </a:rPr>
                            <m:t>𝒕</m:t>
                          </m:r>
                        </m:sub>
                      </m:sSub>
                    </m:oMath>
                  </m:oMathPara>
                </a14:m>
                <a:endParaRPr lang="en-US" altLang="ja-JP" sz="2400" b="1" dirty="0" smtClean="0">
                  <a:latin typeface="Times New Roman" panose="02020603050405020304" pitchFamily="18" charset="0"/>
                </a:endParaRPr>
              </a:p>
            </p:txBody>
          </p:sp>
        </mc:Choice>
        <mc:Fallback>
          <p:sp>
            <p:nvSpPr>
              <p:cNvPr id="95" name="テキスト ボックス 94"/>
              <p:cNvSpPr txBox="1">
                <a:spLocks noRot="1" noChangeAspect="1" noMove="1" noResize="1" noEditPoints="1" noAdjustHandles="1" noChangeArrowheads="1" noChangeShapeType="1" noTextEdit="1"/>
              </p:cNvSpPr>
              <p:nvPr/>
            </p:nvSpPr>
            <p:spPr>
              <a:xfrm>
                <a:off x="1442410" y="4305168"/>
                <a:ext cx="392672" cy="369332"/>
              </a:xfrm>
              <a:prstGeom prst="rect">
                <a:avLst/>
              </a:prstGeom>
              <a:blipFill rotWithShape="0">
                <a:blip r:embed="rId7"/>
                <a:stretch>
                  <a:fillRect l="-18750" r="-7813" b="-27869"/>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 name="テキスト ボックス 3"/>
              <p:cNvSpPr txBox="1"/>
              <p:nvPr/>
            </p:nvSpPr>
            <p:spPr>
              <a:xfrm>
                <a:off x="4384750" y="6060597"/>
                <a:ext cx="3422500" cy="523220"/>
              </a:xfrm>
              <a:prstGeom prst="rect">
                <a:avLst/>
              </a:prstGeom>
              <a:noFill/>
            </p:spPr>
            <p:txBody>
              <a:bodyPr wrap="square" rtlCol="0">
                <a:spAutoFit/>
              </a:bodyPr>
              <a:lstStyle/>
              <a:p>
                <a:pPr algn="ctr"/>
                <a14:m>
                  <m:oMath xmlns:m="http://schemas.openxmlformats.org/officeDocument/2006/math">
                    <m:sSub>
                      <m:sSubPr>
                        <m:ctrlPr>
                          <a:rPr lang="en-US" altLang="ja-JP" sz="2800" b="1" i="1">
                            <a:latin typeface="Cambria Math" panose="02040503050406030204" pitchFamily="18" charset="0"/>
                            <a:cs typeface="Times New Roman" panose="02020603050405020304" pitchFamily="18" charset="0"/>
                          </a:rPr>
                        </m:ctrlPr>
                      </m:sSubPr>
                      <m:e>
                        <m:r>
                          <a:rPr lang="en-US" altLang="ja-JP" sz="2800" b="1" i="1">
                            <a:latin typeface="Cambria Math" panose="02040503050406030204" pitchFamily="18" charset="0"/>
                            <a:cs typeface="Times New Roman" panose="02020603050405020304" pitchFamily="18" charset="0"/>
                          </a:rPr>
                          <m:t>𝑷</m:t>
                        </m:r>
                      </m:e>
                      <m:sub>
                        <m:r>
                          <a:rPr lang="en-US" altLang="ja-JP" sz="2800" b="1" i="1">
                            <a:latin typeface="Cambria Math" panose="02040503050406030204" pitchFamily="18" charset="0"/>
                            <a:cs typeface="Times New Roman" panose="02020603050405020304" pitchFamily="18" charset="0"/>
                          </a:rPr>
                          <m:t>𝟒</m:t>
                        </m:r>
                      </m:sub>
                    </m:sSub>
                    <m:r>
                      <a:rPr lang="ja-JP" altLang="en-US" sz="2800" b="1" i="1" smtClean="0">
                        <a:latin typeface="Cambria Math" panose="02040503050406030204" pitchFamily="18" charset="0"/>
                        <a:cs typeface="Times New Roman" panose="02020603050405020304" pitchFamily="18" charset="0"/>
                      </a:rPr>
                      <m:t>と</m:t>
                    </m:r>
                    <m:r>
                      <a:rPr kumimoji="1" lang="ja-JP" altLang="en-US" sz="2800" b="1" i="1" dirty="0" smtClean="0">
                        <a:latin typeface="Cambria Math" panose="02040503050406030204" pitchFamily="18" charset="0"/>
                        <a:cs typeface="Times New Roman" panose="02020603050405020304" pitchFamily="18" charset="0"/>
                      </a:rPr>
                      <m:t>して</m:t>
                    </m:r>
                  </m:oMath>
                </a14:m>
                <a:r>
                  <a:rPr kumimoji="1" lang="ja-JP" altLang="en-US" sz="2800" dirty="0" smtClean="0"/>
                  <a:t>解く</a:t>
                </a:r>
                <a:endParaRPr kumimoji="1" lang="ja-JP" altLang="en-US" sz="2800"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4384750" y="6060597"/>
                <a:ext cx="3422500" cy="523220"/>
              </a:xfrm>
              <a:prstGeom prst="rect">
                <a:avLst/>
              </a:prstGeom>
              <a:blipFill rotWithShape="0">
                <a:blip r:embed="rId8"/>
                <a:stretch>
                  <a:fillRect t="-16279" b="-2674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2" name="テキスト ボックス 91"/>
              <p:cNvSpPr txBox="1"/>
              <p:nvPr/>
            </p:nvSpPr>
            <p:spPr>
              <a:xfrm>
                <a:off x="4379724" y="6052994"/>
                <a:ext cx="3422500" cy="523220"/>
              </a:xfrm>
              <a:prstGeom prst="rect">
                <a:avLst/>
              </a:prstGeom>
              <a:noFill/>
            </p:spPr>
            <p:txBody>
              <a:bodyPr wrap="square" rtlCol="0">
                <a:spAutoFit/>
              </a:bodyPr>
              <a:lstStyle/>
              <a:p>
                <a:pPr algn="ctr"/>
                <a14:m>
                  <m:oMath xmlns:m="http://schemas.openxmlformats.org/officeDocument/2006/math">
                    <m:sSub>
                      <m:sSubPr>
                        <m:ctrlPr>
                          <a:rPr lang="en-US" altLang="ja-JP" sz="2800" b="1" i="1" smtClean="0">
                            <a:latin typeface="Cambria Math" panose="02040503050406030204" pitchFamily="18" charset="0"/>
                            <a:cs typeface="Times New Roman" panose="02020603050405020304" pitchFamily="18" charset="0"/>
                          </a:rPr>
                        </m:ctrlPr>
                      </m:sSubPr>
                      <m:e>
                        <m:r>
                          <a:rPr lang="en-US" altLang="ja-JP" sz="2800" b="1" i="1">
                            <a:latin typeface="Cambria Math" panose="02040503050406030204" pitchFamily="18" charset="0"/>
                            <a:cs typeface="Times New Roman" panose="02020603050405020304" pitchFamily="18" charset="0"/>
                          </a:rPr>
                          <m:t>𝑷</m:t>
                        </m:r>
                      </m:e>
                      <m:sub>
                        <m:r>
                          <a:rPr lang="en-US" altLang="ja-JP" sz="2800" b="1" i="1" smtClean="0">
                            <a:latin typeface="Cambria Math" panose="02040503050406030204" pitchFamily="18" charset="0"/>
                            <a:cs typeface="Times New Roman" panose="02020603050405020304" pitchFamily="18" charset="0"/>
                          </a:rPr>
                          <m:t>𝟖</m:t>
                        </m:r>
                      </m:sub>
                    </m:sSub>
                    <m:r>
                      <a:rPr lang="ja-JP" altLang="en-US" sz="2800" b="1" i="1" smtClean="0">
                        <a:latin typeface="Cambria Math" panose="02040503050406030204" pitchFamily="18" charset="0"/>
                        <a:cs typeface="Times New Roman" panose="02020603050405020304" pitchFamily="18" charset="0"/>
                      </a:rPr>
                      <m:t>と</m:t>
                    </m:r>
                    <m:r>
                      <a:rPr kumimoji="1" lang="ja-JP" altLang="en-US" sz="2800" b="1" i="1" dirty="0" smtClean="0">
                        <a:latin typeface="Cambria Math" panose="02040503050406030204" pitchFamily="18" charset="0"/>
                        <a:cs typeface="Times New Roman" panose="02020603050405020304" pitchFamily="18" charset="0"/>
                      </a:rPr>
                      <m:t>して</m:t>
                    </m:r>
                  </m:oMath>
                </a14:m>
                <a:r>
                  <a:rPr kumimoji="1" lang="ja-JP" altLang="en-US" sz="2800" dirty="0" smtClean="0"/>
                  <a:t>解く</a:t>
                </a:r>
                <a:endParaRPr kumimoji="1" lang="ja-JP" altLang="en-US" sz="2800" dirty="0"/>
              </a:p>
            </p:txBody>
          </p:sp>
        </mc:Choice>
        <mc:Fallback xmlns="">
          <p:sp>
            <p:nvSpPr>
              <p:cNvPr id="92" name="テキスト ボックス 91"/>
              <p:cNvSpPr txBox="1">
                <a:spLocks noRot="1" noChangeAspect="1" noMove="1" noResize="1" noEditPoints="1" noAdjustHandles="1" noChangeArrowheads="1" noChangeShapeType="1" noTextEdit="1"/>
              </p:cNvSpPr>
              <p:nvPr/>
            </p:nvSpPr>
            <p:spPr>
              <a:xfrm>
                <a:off x="4379724" y="6052994"/>
                <a:ext cx="3422500" cy="523220"/>
              </a:xfrm>
              <a:prstGeom prst="rect">
                <a:avLst/>
              </a:prstGeom>
              <a:blipFill rotWithShape="0">
                <a:blip r:embed="rId9"/>
                <a:stretch>
                  <a:fillRect t="-17442" b="-2674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7" name="テキスト ボックス 96"/>
              <p:cNvSpPr txBox="1"/>
              <p:nvPr/>
            </p:nvSpPr>
            <p:spPr>
              <a:xfrm>
                <a:off x="4374698" y="6063750"/>
                <a:ext cx="3422500" cy="523220"/>
              </a:xfrm>
              <a:prstGeom prst="rect">
                <a:avLst/>
              </a:prstGeom>
              <a:noFill/>
            </p:spPr>
            <p:txBody>
              <a:bodyPr wrap="square" rtlCol="0">
                <a:spAutoFit/>
              </a:bodyPr>
              <a:lstStyle/>
              <a:p>
                <a:pPr algn="ctr"/>
                <a14:m>
                  <m:oMath xmlns:m="http://schemas.openxmlformats.org/officeDocument/2006/math">
                    <m:sSub>
                      <m:sSubPr>
                        <m:ctrlPr>
                          <a:rPr lang="en-US" altLang="ja-JP" sz="2800" b="1" i="1">
                            <a:latin typeface="Cambria Math" panose="02040503050406030204" pitchFamily="18" charset="0"/>
                            <a:cs typeface="Times New Roman" panose="02020603050405020304" pitchFamily="18" charset="0"/>
                          </a:rPr>
                        </m:ctrlPr>
                      </m:sSubPr>
                      <m:e>
                        <m:r>
                          <a:rPr lang="en-US" altLang="ja-JP" sz="2800" b="1" i="1">
                            <a:latin typeface="Cambria Math" panose="02040503050406030204" pitchFamily="18" charset="0"/>
                            <a:cs typeface="Times New Roman" panose="02020603050405020304" pitchFamily="18" charset="0"/>
                          </a:rPr>
                          <m:t>𝑷</m:t>
                        </m:r>
                      </m:e>
                      <m:sub>
                        <m:r>
                          <a:rPr lang="en-US" altLang="ja-JP" sz="2800" b="1" i="1">
                            <a:latin typeface="Cambria Math" panose="02040503050406030204" pitchFamily="18" charset="0"/>
                            <a:cs typeface="Times New Roman" panose="02020603050405020304" pitchFamily="18" charset="0"/>
                          </a:rPr>
                          <m:t>𝟒</m:t>
                        </m:r>
                      </m:sub>
                    </m:sSub>
                    <m:r>
                      <a:rPr lang="ja-JP" altLang="en-US" sz="2800" b="1" i="1" smtClean="0">
                        <a:latin typeface="Cambria Math" panose="02040503050406030204" pitchFamily="18" charset="0"/>
                        <a:cs typeface="Times New Roman" panose="02020603050405020304" pitchFamily="18" charset="0"/>
                      </a:rPr>
                      <m:t>と</m:t>
                    </m:r>
                    <m:r>
                      <a:rPr kumimoji="1" lang="ja-JP" altLang="en-US" sz="2800" b="1" i="1" dirty="0" smtClean="0">
                        <a:latin typeface="Cambria Math" panose="02040503050406030204" pitchFamily="18" charset="0"/>
                        <a:cs typeface="Times New Roman" panose="02020603050405020304" pitchFamily="18" charset="0"/>
                      </a:rPr>
                      <m:t>して</m:t>
                    </m:r>
                  </m:oMath>
                </a14:m>
                <a:r>
                  <a:rPr kumimoji="1" lang="ja-JP" altLang="en-US" sz="2800" dirty="0" smtClean="0"/>
                  <a:t>解く</a:t>
                </a:r>
                <a:endParaRPr kumimoji="1" lang="ja-JP" altLang="en-US" sz="2800" dirty="0"/>
              </a:p>
            </p:txBody>
          </p:sp>
        </mc:Choice>
        <mc:Fallback xmlns="">
          <p:sp>
            <p:nvSpPr>
              <p:cNvPr id="97" name="テキスト ボックス 96"/>
              <p:cNvSpPr txBox="1">
                <a:spLocks noRot="1" noChangeAspect="1" noMove="1" noResize="1" noEditPoints="1" noAdjustHandles="1" noChangeArrowheads="1" noChangeShapeType="1" noTextEdit="1"/>
              </p:cNvSpPr>
              <p:nvPr/>
            </p:nvSpPr>
            <p:spPr>
              <a:xfrm>
                <a:off x="4374698" y="6063750"/>
                <a:ext cx="3422500" cy="523220"/>
              </a:xfrm>
              <a:prstGeom prst="rect">
                <a:avLst/>
              </a:prstGeom>
              <a:blipFill rotWithShape="0">
                <a:blip r:embed="rId10"/>
                <a:stretch>
                  <a:fillRect t="-17442" b="-26744"/>
                </a:stretch>
              </a:blipFill>
            </p:spPr>
            <p:txBody>
              <a:bodyPr/>
              <a:lstStyle/>
              <a:p>
                <a:r>
                  <a:rPr lang="ja-JP" altLang="en-US">
                    <a:noFill/>
                  </a:rPr>
                  <a:t> </a:t>
                </a:r>
              </a:p>
            </p:txBody>
          </p:sp>
        </mc:Fallback>
      </mc:AlternateContent>
      <p:sp>
        <p:nvSpPr>
          <p:cNvPr id="5" name="角丸四角形 4"/>
          <p:cNvSpPr/>
          <p:nvPr/>
        </p:nvSpPr>
        <p:spPr>
          <a:xfrm>
            <a:off x="3120571" y="2327663"/>
            <a:ext cx="870858" cy="3521594"/>
          </a:xfrm>
          <a:prstGeom prst="roundRect">
            <a:avLst/>
          </a:prstGeom>
          <a:noFill/>
          <a:ln w="76200">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8" name="角丸四角形 97"/>
          <p:cNvSpPr/>
          <p:nvPr/>
        </p:nvSpPr>
        <p:spPr>
          <a:xfrm rot="5400000">
            <a:off x="5694161" y="-1400620"/>
            <a:ext cx="870858" cy="8322077"/>
          </a:xfrm>
          <a:prstGeom prst="roundRect">
            <a:avLst/>
          </a:prstGeom>
          <a:noFill/>
          <a:ln w="76200">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9" name="角丸四角形 98"/>
          <p:cNvSpPr/>
          <p:nvPr/>
        </p:nvSpPr>
        <p:spPr>
          <a:xfrm rot="5400000">
            <a:off x="5694162" y="-565884"/>
            <a:ext cx="870858" cy="8322077"/>
          </a:xfrm>
          <a:prstGeom prst="roundRect">
            <a:avLst/>
          </a:prstGeom>
          <a:noFill/>
          <a:ln w="76200">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4" name="角丸四角形 123"/>
          <p:cNvSpPr/>
          <p:nvPr/>
        </p:nvSpPr>
        <p:spPr>
          <a:xfrm rot="5400000">
            <a:off x="5694161" y="1197388"/>
            <a:ext cx="870858" cy="8322077"/>
          </a:xfrm>
          <a:prstGeom prst="roundRect">
            <a:avLst/>
          </a:prstGeom>
          <a:noFill/>
          <a:ln w="76200">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5" name="角丸四角形 124"/>
          <p:cNvSpPr/>
          <p:nvPr/>
        </p:nvSpPr>
        <p:spPr>
          <a:xfrm rot="5400000">
            <a:off x="5694161" y="318926"/>
            <a:ext cx="870858" cy="8322077"/>
          </a:xfrm>
          <a:prstGeom prst="roundRect">
            <a:avLst/>
          </a:prstGeom>
          <a:noFill/>
          <a:ln w="76200">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6" name="角丸四角形 125"/>
          <p:cNvSpPr/>
          <p:nvPr/>
        </p:nvSpPr>
        <p:spPr>
          <a:xfrm>
            <a:off x="8329311" y="2283738"/>
            <a:ext cx="870858" cy="3521594"/>
          </a:xfrm>
          <a:prstGeom prst="roundRect">
            <a:avLst/>
          </a:prstGeom>
          <a:noFill/>
          <a:ln w="76200">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758435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path" presetSubtype="0" accel="50000" decel="50000" fill="hold" grpId="0" nodeType="clickEffect">
                                  <p:stCondLst>
                                    <p:cond delay="0"/>
                                  </p:stCondLst>
                                  <p:childTnLst>
                                    <p:animMotion origin="layout" path="M 1.45833E-6 1.11111E-6 L 0.03997 0.0669 C 0.04896 0.08102 0.05404 0.10208 0.05404 0.12407 C 0.05404 0.14907 0.04896 0.16898 0.03997 0.1831 L 1.45833E-6 0.25 " pathEditMode="relative" rAng="0" ptsTypes="AAAAA">
                                      <p:cBhvr>
                                        <p:cTn id="6" dur="1000" fill="hold"/>
                                        <p:tgtEl>
                                          <p:spTgt spid="157"/>
                                        </p:tgtEl>
                                        <p:attrNameLst>
                                          <p:attrName>ppt_x</p:attrName>
                                          <p:attrName>ppt_y</p:attrName>
                                        </p:attrNameLst>
                                      </p:cBhvr>
                                      <p:rCtr x="2695" y="12500"/>
                                    </p:animMotion>
                                  </p:childTnLst>
                                </p:cTn>
                              </p:par>
                              <p:par>
                                <p:cTn id="7" presetID="6" presetClass="exit" presetSubtype="32" fill="hold" grpId="0" nodeType="withEffect">
                                  <p:stCondLst>
                                    <p:cond delay="500"/>
                                  </p:stCondLst>
                                  <p:childTnLst>
                                    <p:animEffect transition="out" filter="circle(out)">
                                      <p:cBhvr>
                                        <p:cTn id="8" dur="500"/>
                                        <p:tgtEl>
                                          <p:spTgt spid="158"/>
                                        </p:tgtEl>
                                      </p:cBhvr>
                                    </p:animEffect>
                                    <p:set>
                                      <p:cBhvr>
                                        <p:cTn id="9" dur="1" fill="hold">
                                          <p:stCondLst>
                                            <p:cond delay="499"/>
                                          </p:stCondLst>
                                        </p:cTn>
                                        <p:tgtEl>
                                          <p:spTgt spid="158"/>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4" presetClass="path" presetSubtype="0" accel="50000" decel="50000" fill="hold" grpId="0" nodeType="clickEffect">
                                  <p:stCondLst>
                                    <p:cond delay="0"/>
                                  </p:stCondLst>
                                  <p:childTnLst>
                                    <p:animMotion origin="layout" path="M -2.70833E-6 4.81481E-6 L -0.04648 -0.05209 C -0.05612 -0.06366 -0.0707 -0.07014 -0.08593 -0.07014 C -0.10325 -0.07014 -0.11705 -0.06366 -0.12682 -0.05209 L -0.17304 4.81481E-6 " pathEditMode="relative" rAng="0" ptsTypes="AAAAA">
                                      <p:cBhvr>
                                        <p:cTn id="13" dur="1000" fill="hold"/>
                                        <p:tgtEl>
                                          <p:spTgt spid="138"/>
                                        </p:tgtEl>
                                        <p:attrNameLst>
                                          <p:attrName>ppt_x</p:attrName>
                                          <p:attrName>ppt_y</p:attrName>
                                        </p:attrNameLst>
                                      </p:cBhvr>
                                      <p:rCtr x="-8659" y="-3519"/>
                                    </p:animMotion>
                                  </p:childTnLst>
                                </p:cTn>
                              </p:par>
                              <p:par>
                                <p:cTn id="14" presetID="6" presetClass="exit" presetSubtype="32" fill="hold" grpId="0" nodeType="withEffect">
                                  <p:stCondLst>
                                    <p:cond delay="500"/>
                                  </p:stCondLst>
                                  <p:childTnLst>
                                    <p:animEffect transition="out" filter="circle(out)">
                                      <p:cBhvr>
                                        <p:cTn id="15" dur="500"/>
                                        <p:tgtEl>
                                          <p:spTgt spid="134"/>
                                        </p:tgtEl>
                                      </p:cBhvr>
                                    </p:animEffect>
                                    <p:set>
                                      <p:cBhvr>
                                        <p:cTn id="16" dur="1" fill="hold">
                                          <p:stCondLst>
                                            <p:cond delay="499"/>
                                          </p:stCondLst>
                                        </p:cTn>
                                        <p:tgtEl>
                                          <p:spTgt spid="134"/>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circle(in)">
                                      <p:cBhvr>
                                        <p:cTn id="21" dur="1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xit" presetSubtype="32" fill="hold" grpId="1" nodeType="clickEffect">
                                  <p:stCondLst>
                                    <p:cond delay="0"/>
                                  </p:stCondLst>
                                  <p:childTnLst>
                                    <p:animEffect transition="out" filter="circle(out)">
                                      <p:cBhvr>
                                        <p:cTn id="25" dur="1000"/>
                                        <p:tgtEl>
                                          <p:spTgt spid="157"/>
                                        </p:tgtEl>
                                      </p:cBhvr>
                                    </p:animEffect>
                                    <p:set>
                                      <p:cBhvr>
                                        <p:cTn id="26" dur="1" fill="hold">
                                          <p:stCondLst>
                                            <p:cond delay="999"/>
                                          </p:stCondLst>
                                        </p:cTn>
                                        <p:tgtEl>
                                          <p:spTgt spid="157"/>
                                        </p:tgtEl>
                                        <p:attrNameLst>
                                          <p:attrName>style.visibility</p:attrName>
                                        </p:attrNameLst>
                                      </p:cBhvr>
                                      <p:to>
                                        <p:strVal val="hidden"/>
                                      </p:to>
                                    </p:set>
                                  </p:childTnLst>
                                </p:cTn>
                              </p:par>
                              <p:par>
                                <p:cTn id="27" presetID="6" presetClass="exit" presetSubtype="32" fill="hold" grpId="0" nodeType="withEffect">
                                  <p:stCondLst>
                                    <p:cond delay="0"/>
                                  </p:stCondLst>
                                  <p:childTnLst>
                                    <p:animEffect transition="out" filter="circle(out)">
                                      <p:cBhvr>
                                        <p:cTn id="28" dur="1000"/>
                                        <p:tgtEl>
                                          <p:spTgt spid="156"/>
                                        </p:tgtEl>
                                      </p:cBhvr>
                                    </p:animEffect>
                                    <p:set>
                                      <p:cBhvr>
                                        <p:cTn id="29" dur="1" fill="hold">
                                          <p:stCondLst>
                                            <p:cond delay="999"/>
                                          </p:stCondLst>
                                        </p:cTn>
                                        <p:tgtEl>
                                          <p:spTgt spid="156"/>
                                        </p:tgtEl>
                                        <p:attrNameLst>
                                          <p:attrName>style.visibility</p:attrName>
                                        </p:attrNameLst>
                                      </p:cBhvr>
                                      <p:to>
                                        <p:strVal val="hidden"/>
                                      </p:to>
                                    </p:set>
                                  </p:childTnLst>
                                </p:cTn>
                              </p:par>
                              <p:par>
                                <p:cTn id="30" presetID="6" presetClass="entr" presetSubtype="16" fill="hold" grpId="0" nodeType="with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circle(in)">
                                      <p:cBhvr>
                                        <p:cTn id="32" dur="1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5"/>
                                        </p:tgtEl>
                                        <p:attrNameLst>
                                          <p:attrName>style.visibility</p:attrName>
                                        </p:attrNameLst>
                                      </p:cBhvr>
                                      <p:to>
                                        <p:strVal val="hidden"/>
                                      </p:to>
                                    </p:set>
                                  </p:childTnLst>
                                </p:cTn>
                              </p:par>
                              <p:par>
                                <p:cTn id="37" presetID="6" presetClass="entr" presetSubtype="16" fill="hold" grpId="0" nodeType="withEffect">
                                  <p:stCondLst>
                                    <p:cond delay="0"/>
                                  </p:stCondLst>
                                  <p:childTnLst>
                                    <p:set>
                                      <p:cBhvr>
                                        <p:cTn id="38" dur="1" fill="hold">
                                          <p:stCondLst>
                                            <p:cond delay="0"/>
                                          </p:stCondLst>
                                        </p:cTn>
                                        <p:tgtEl>
                                          <p:spTgt spid="98"/>
                                        </p:tgtEl>
                                        <p:attrNameLst>
                                          <p:attrName>style.visibility</p:attrName>
                                        </p:attrNameLst>
                                      </p:cBhvr>
                                      <p:to>
                                        <p:strVal val="visible"/>
                                      </p:to>
                                    </p:set>
                                    <p:animEffect transition="in" filter="circle(in)">
                                      <p:cBhvr>
                                        <p:cTn id="39" dur="1000"/>
                                        <p:tgtEl>
                                          <p:spTgt spid="98"/>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xit" presetSubtype="0" fill="hold" grpId="1" nodeType="clickEffect">
                                  <p:stCondLst>
                                    <p:cond delay="0"/>
                                  </p:stCondLst>
                                  <p:childTnLst>
                                    <p:set>
                                      <p:cBhvr>
                                        <p:cTn id="43" dur="1" fill="hold">
                                          <p:stCondLst>
                                            <p:cond delay="0"/>
                                          </p:stCondLst>
                                        </p:cTn>
                                        <p:tgtEl>
                                          <p:spTgt spid="4"/>
                                        </p:tgtEl>
                                        <p:attrNameLst>
                                          <p:attrName>style.visibility</p:attrName>
                                        </p:attrNameLst>
                                      </p:cBhvr>
                                      <p:to>
                                        <p:strVal val="hidden"/>
                                      </p:to>
                                    </p:set>
                                  </p:childTnLst>
                                </p:cTn>
                              </p:par>
                              <p:par>
                                <p:cTn id="44" presetID="6" presetClass="exit" presetSubtype="32" fill="hold" grpId="0" nodeType="withEffect">
                                  <p:stCondLst>
                                    <p:cond delay="0"/>
                                  </p:stCondLst>
                                  <p:childTnLst>
                                    <p:animEffect transition="out" filter="circle(out)">
                                      <p:cBhvr>
                                        <p:cTn id="45" dur="1000"/>
                                        <p:tgtEl>
                                          <p:spTgt spid="46"/>
                                        </p:tgtEl>
                                      </p:cBhvr>
                                    </p:animEffect>
                                    <p:set>
                                      <p:cBhvr>
                                        <p:cTn id="46" dur="1" fill="hold">
                                          <p:stCondLst>
                                            <p:cond delay="999"/>
                                          </p:stCondLst>
                                        </p:cTn>
                                        <p:tgtEl>
                                          <p:spTgt spid="46"/>
                                        </p:tgtEl>
                                        <p:attrNameLst>
                                          <p:attrName>style.visibility</p:attrName>
                                        </p:attrNameLst>
                                      </p:cBhvr>
                                      <p:to>
                                        <p:strVal val="hidden"/>
                                      </p:to>
                                    </p:set>
                                  </p:childTnLst>
                                </p:cTn>
                              </p:par>
                              <p:par>
                                <p:cTn id="47" presetID="6" presetClass="exit" presetSubtype="32" fill="hold" grpId="0" nodeType="withEffect">
                                  <p:stCondLst>
                                    <p:cond delay="0"/>
                                  </p:stCondLst>
                                  <p:childTnLst>
                                    <p:animEffect transition="out" filter="circle(out)">
                                      <p:cBhvr>
                                        <p:cTn id="48" dur="1000"/>
                                        <p:tgtEl>
                                          <p:spTgt spid="132"/>
                                        </p:tgtEl>
                                      </p:cBhvr>
                                    </p:animEffect>
                                    <p:set>
                                      <p:cBhvr>
                                        <p:cTn id="49" dur="1" fill="hold">
                                          <p:stCondLst>
                                            <p:cond delay="999"/>
                                          </p:stCondLst>
                                        </p:cTn>
                                        <p:tgtEl>
                                          <p:spTgt spid="132"/>
                                        </p:tgtEl>
                                        <p:attrNameLst>
                                          <p:attrName>style.visibility</p:attrName>
                                        </p:attrNameLst>
                                      </p:cBhvr>
                                      <p:to>
                                        <p:strVal val="hidden"/>
                                      </p:to>
                                    </p:set>
                                  </p:childTnLst>
                                </p:cTn>
                              </p:par>
                              <p:par>
                                <p:cTn id="50" presetID="6" presetClass="exit" presetSubtype="32" fill="hold" grpId="0" nodeType="withEffect">
                                  <p:stCondLst>
                                    <p:cond delay="0"/>
                                  </p:stCondLst>
                                  <p:childTnLst>
                                    <p:animEffect transition="out" filter="circle(out)">
                                      <p:cBhvr>
                                        <p:cTn id="51" dur="1000"/>
                                        <p:tgtEl>
                                          <p:spTgt spid="136"/>
                                        </p:tgtEl>
                                      </p:cBhvr>
                                    </p:animEffect>
                                    <p:set>
                                      <p:cBhvr>
                                        <p:cTn id="52" dur="1" fill="hold">
                                          <p:stCondLst>
                                            <p:cond delay="999"/>
                                          </p:stCondLst>
                                        </p:cTn>
                                        <p:tgtEl>
                                          <p:spTgt spid="136"/>
                                        </p:tgtEl>
                                        <p:attrNameLst>
                                          <p:attrName>style.visibility</p:attrName>
                                        </p:attrNameLst>
                                      </p:cBhvr>
                                      <p:to>
                                        <p:strVal val="hidden"/>
                                      </p:to>
                                    </p:set>
                                  </p:childTnLst>
                                </p:cTn>
                              </p:par>
                              <p:par>
                                <p:cTn id="53" presetID="6" presetClass="exit" presetSubtype="32" fill="hold" grpId="0" nodeType="withEffect">
                                  <p:stCondLst>
                                    <p:cond delay="0"/>
                                  </p:stCondLst>
                                  <p:childTnLst>
                                    <p:animEffect transition="out" filter="circle(out)">
                                      <p:cBhvr>
                                        <p:cTn id="54" dur="1000"/>
                                        <p:tgtEl>
                                          <p:spTgt spid="140"/>
                                        </p:tgtEl>
                                      </p:cBhvr>
                                    </p:animEffect>
                                    <p:set>
                                      <p:cBhvr>
                                        <p:cTn id="55" dur="1" fill="hold">
                                          <p:stCondLst>
                                            <p:cond delay="999"/>
                                          </p:stCondLst>
                                        </p:cTn>
                                        <p:tgtEl>
                                          <p:spTgt spid="140"/>
                                        </p:tgtEl>
                                        <p:attrNameLst>
                                          <p:attrName>style.visibility</p:attrName>
                                        </p:attrNameLst>
                                      </p:cBhvr>
                                      <p:to>
                                        <p:strVal val="hidden"/>
                                      </p:to>
                                    </p:set>
                                  </p:childTnLst>
                                </p:cTn>
                              </p:par>
                              <p:par>
                                <p:cTn id="56" presetID="6" presetClass="exit" presetSubtype="32" fill="hold" grpId="0" nodeType="withEffect">
                                  <p:stCondLst>
                                    <p:cond delay="0"/>
                                  </p:stCondLst>
                                  <p:childTnLst>
                                    <p:animEffect transition="out" filter="circle(out)">
                                      <p:cBhvr>
                                        <p:cTn id="57" dur="1000"/>
                                        <p:tgtEl>
                                          <p:spTgt spid="144"/>
                                        </p:tgtEl>
                                      </p:cBhvr>
                                    </p:animEffect>
                                    <p:set>
                                      <p:cBhvr>
                                        <p:cTn id="58" dur="1" fill="hold">
                                          <p:stCondLst>
                                            <p:cond delay="999"/>
                                          </p:stCondLst>
                                        </p:cTn>
                                        <p:tgtEl>
                                          <p:spTgt spid="144"/>
                                        </p:tgtEl>
                                        <p:attrNameLst>
                                          <p:attrName>style.visibility</p:attrName>
                                        </p:attrNameLst>
                                      </p:cBhvr>
                                      <p:to>
                                        <p:strVal val="hidden"/>
                                      </p:to>
                                    </p:set>
                                  </p:childTnLst>
                                </p:cTn>
                              </p:par>
                              <p:par>
                                <p:cTn id="59" presetID="6" presetClass="exit" presetSubtype="32" fill="hold" grpId="0" nodeType="withEffect">
                                  <p:stCondLst>
                                    <p:cond delay="0"/>
                                  </p:stCondLst>
                                  <p:childTnLst>
                                    <p:animEffect transition="out" filter="circle(out)">
                                      <p:cBhvr>
                                        <p:cTn id="60" dur="1000"/>
                                        <p:tgtEl>
                                          <p:spTgt spid="152"/>
                                        </p:tgtEl>
                                      </p:cBhvr>
                                    </p:animEffect>
                                    <p:set>
                                      <p:cBhvr>
                                        <p:cTn id="61" dur="1" fill="hold">
                                          <p:stCondLst>
                                            <p:cond delay="999"/>
                                          </p:stCondLst>
                                        </p:cTn>
                                        <p:tgtEl>
                                          <p:spTgt spid="152"/>
                                        </p:tgtEl>
                                        <p:attrNameLst>
                                          <p:attrName>style.visibility</p:attrName>
                                        </p:attrNameLst>
                                      </p:cBhvr>
                                      <p:to>
                                        <p:strVal val="hidden"/>
                                      </p:to>
                                    </p:set>
                                  </p:childTnLst>
                                </p:cTn>
                              </p:par>
                              <p:par>
                                <p:cTn id="62" presetID="6" presetClass="entr" presetSubtype="16" fill="hold" grpId="0" nodeType="withEffect">
                                  <p:stCondLst>
                                    <p:cond delay="0"/>
                                  </p:stCondLst>
                                  <p:childTnLst>
                                    <p:set>
                                      <p:cBhvr>
                                        <p:cTn id="63" dur="1" fill="hold">
                                          <p:stCondLst>
                                            <p:cond delay="0"/>
                                          </p:stCondLst>
                                        </p:cTn>
                                        <p:tgtEl>
                                          <p:spTgt spid="92"/>
                                        </p:tgtEl>
                                        <p:attrNameLst>
                                          <p:attrName>style.visibility</p:attrName>
                                        </p:attrNameLst>
                                      </p:cBhvr>
                                      <p:to>
                                        <p:strVal val="visible"/>
                                      </p:to>
                                    </p:set>
                                    <p:animEffect transition="in" filter="circle(in)">
                                      <p:cBhvr>
                                        <p:cTn id="64" dur="10"/>
                                        <p:tgtEl>
                                          <p:spTgt spid="92"/>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xit" presetSubtype="0" fill="hold" grpId="1" nodeType="clickEffect">
                                  <p:stCondLst>
                                    <p:cond delay="0"/>
                                  </p:stCondLst>
                                  <p:childTnLst>
                                    <p:set>
                                      <p:cBhvr>
                                        <p:cTn id="68" dur="1" fill="hold">
                                          <p:stCondLst>
                                            <p:cond delay="0"/>
                                          </p:stCondLst>
                                        </p:cTn>
                                        <p:tgtEl>
                                          <p:spTgt spid="98"/>
                                        </p:tgtEl>
                                        <p:attrNameLst>
                                          <p:attrName>style.visibility</p:attrName>
                                        </p:attrNameLst>
                                      </p:cBhvr>
                                      <p:to>
                                        <p:strVal val="hidden"/>
                                      </p:to>
                                    </p:set>
                                  </p:childTnLst>
                                </p:cTn>
                              </p:par>
                              <p:par>
                                <p:cTn id="69" presetID="6" presetClass="entr" presetSubtype="16" fill="hold" grpId="0" nodeType="withEffect">
                                  <p:stCondLst>
                                    <p:cond delay="0"/>
                                  </p:stCondLst>
                                  <p:childTnLst>
                                    <p:set>
                                      <p:cBhvr>
                                        <p:cTn id="70" dur="1" fill="hold">
                                          <p:stCondLst>
                                            <p:cond delay="0"/>
                                          </p:stCondLst>
                                        </p:cTn>
                                        <p:tgtEl>
                                          <p:spTgt spid="99"/>
                                        </p:tgtEl>
                                        <p:attrNameLst>
                                          <p:attrName>style.visibility</p:attrName>
                                        </p:attrNameLst>
                                      </p:cBhvr>
                                      <p:to>
                                        <p:strVal val="visible"/>
                                      </p:to>
                                    </p:set>
                                    <p:animEffect transition="in" filter="circle(in)">
                                      <p:cBhvr>
                                        <p:cTn id="71" dur="1000"/>
                                        <p:tgtEl>
                                          <p:spTgt spid="99"/>
                                        </p:tgtEl>
                                      </p:cBhvr>
                                    </p:animEffect>
                                  </p:childTnLst>
                                </p:cTn>
                              </p:par>
                            </p:childTnLst>
                          </p:cTn>
                        </p:par>
                      </p:childTnLst>
                    </p:cTn>
                  </p:par>
                  <p:par>
                    <p:cTn id="72" fill="hold">
                      <p:stCondLst>
                        <p:cond delay="indefinite"/>
                      </p:stCondLst>
                      <p:childTnLst>
                        <p:par>
                          <p:cTn id="73" fill="hold">
                            <p:stCondLst>
                              <p:cond delay="0"/>
                            </p:stCondLst>
                            <p:childTnLst>
                              <p:par>
                                <p:cTn id="74" presetID="6" presetClass="exit" presetSubtype="32" fill="hold" grpId="0" nodeType="clickEffect">
                                  <p:stCondLst>
                                    <p:cond delay="0"/>
                                  </p:stCondLst>
                                  <p:childTnLst>
                                    <p:animEffect transition="out" filter="circle(out)">
                                      <p:cBhvr>
                                        <p:cTn id="75" dur="1000"/>
                                        <p:tgtEl>
                                          <p:spTgt spid="128"/>
                                        </p:tgtEl>
                                      </p:cBhvr>
                                    </p:animEffect>
                                    <p:set>
                                      <p:cBhvr>
                                        <p:cTn id="76" dur="1" fill="hold">
                                          <p:stCondLst>
                                            <p:cond delay="999"/>
                                          </p:stCondLst>
                                        </p:cTn>
                                        <p:tgtEl>
                                          <p:spTgt spid="128"/>
                                        </p:tgtEl>
                                        <p:attrNameLst>
                                          <p:attrName>style.visibility</p:attrName>
                                        </p:attrNameLst>
                                      </p:cBhvr>
                                      <p:to>
                                        <p:strVal val="hidden"/>
                                      </p:to>
                                    </p:set>
                                  </p:childTnLst>
                                </p:cTn>
                              </p:par>
                              <p:par>
                                <p:cTn id="77" presetID="6" presetClass="exit" presetSubtype="32" fill="hold" grpId="0" nodeType="withEffect">
                                  <p:stCondLst>
                                    <p:cond delay="0"/>
                                  </p:stCondLst>
                                  <p:childTnLst>
                                    <p:animEffect transition="out" filter="circle(out)">
                                      <p:cBhvr>
                                        <p:cTn id="78" dur="1000"/>
                                        <p:tgtEl>
                                          <p:spTgt spid="133"/>
                                        </p:tgtEl>
                                      </p:cBhvr>
                                    </p:animEffect>
                                    <p:set>
                                      <p:cBhvr>
                                        <p:cTn id="79" dur="1" fill="hold">
                                          <p:stCondLst>
                                            <p:cond delay="999"/>
                                          </p:stCondLst>
                                        </p:cTn>
                                        <p:tgtEl>
                                          <p:spTgt spid="133"/>
                                        </p:tgtEl>
                                        <p:attrNameLst>
                                          <p:attrName>style.visibility</p:attrName>
                                        </p:attrNameLst>
                                      </p:cBhvr>
                                      <p:to>
                                        <p:strVal val="hidden"/>
                                      </p:to>
                                    </p:set>
                                  </p:childTnLst>
                                </p:cTn>
                              </p:par>
                              <p:par>
                                <p:cTn id="80" presetID="6" presetClass="exit" presetSubtype="32" fill="hold" grpId="0" nodeType="withEffect">
                                  <p:stCondLst>
                                    <p:cond delay="0"/>
                                  </p:stCondLst>
                                  <p:childTnLst>
                                    <p:animEffect transition="out" filter="circle(out)">
                                      <p:cBhvr>
                                        <p:cTn id="81" dur="1000"/>
                                        <p:tgtEl>
                                          <p:spTgt spid="137"/>
                                        </p:tgtEl>
                                      </p:cBhvr>
                                    </p:animEffect>
                                    <p:set>
                                      <p:cBhvr>
                                        <p:cTn id="82" dur="1" fill="hold">
                                          <p:stCondLst>
                                            <p:cond delay="999"/>
                                          </p:stCondLst>
                                        </p:cTn>
                                        <p:tgtEl>
                                          <p:spTgt spid="137"/>
                                        </p:tgtEl>
                                        <p:attrNameLst>
                                          <p:attrName>style.visibility</p:attrName>
                                        </p:attrNameLst>
                                      </p:cBhvr>
                                      <p:to>
                                        <p:strVal val="hidden"/>
                                      </p:to>
                                    </p:set>
                                  </p:childTnLst>
                                </p:cTn>
                              </p:par>
                              <p:par>
                                <p:cTn id="83" presetID="6" presetClass="exit" presetSubtype="32" fill="hold" grpId="0" nodeType="withEffect">
                                  <p:stCondLst>
                                    <p:cond delay="0"/>
                                  </p:stCondLst>
                                  <p:childTnLst>
                                    <p:animEffect transition="out" filter="circle(out)">
                                      <p:cBhvr>
                                        <p:cTn id="84" dur="1000"/>
                                        <p:tgtEl>
                                          <p:spTgt spid="153"/>
                                        </p:tgtEl>
                                      </p:cBhvr>
                                    </p:animEffect>
                                    <p:set>
                                      <p:cBhvr>
                                        <p:cTn id="85" dur="1" fill="hold">
                                          <p:stCondLst>
                                            <p:cond delay="999"/>
                                          </p:stCondLst>
                                        </p:cTn>
                                        <p:tgtEl>
                                          <p:spTgt spid="153"/>
                                        </p:tgtEl>
                                        <p:attrNameLst>
                                          <p:attrName>style.visibility</p:attrName>
                                        </p:attrNameLst>
                                      </p:cBhvr>
                                      <p:to>
                                        <p:strVal val="hidden"/>
                                      </p:to>
                                    </p:set>
                                  </p:childTnLst>
                                </p:cTn>
                              </p:par>
                              <p:par>
                                <p:cTn id="86" presetID="6" presetClass="exit" presetSubtype="32" fill="hold" grpId="0" nodeType="withEffect">
                                  <p:stCondLst>
                                    <p:cond delay="0"/>
                                  </p:stCondLst>
                                  <p:childTnLst>
                                    <p:animEffect transition="out" filter="circle(out)">
                                      <p:cBhvr>
                                        <p:cTn id="87" dur="1000"/>
                                        <p:tgtEl>
                                          <p:spTgt spid="149"/>
                                        </p:tgtEl>
                                      </p:cBhvr>
                                    </p:animEffect>
                                    <p:set>
                                      <p:cBhvr>
                                        <p:cTn id="88" dur="1" fill="hold">
                                          <p:stCondLst>
                                            <p:cond delay="999"/>
                                          </p:stCondLst>
                                        </p:cTn>
                                        <p:tgtEl>
                                          <p:spTgt spid="149"/>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1" presetClass="exit" presetSubtype="0" fill="hold" grpId="1" nodeType="clickEffect">
                                  <p:stCondLst>
                                    <p:cond delay="0"/>
                                  </p:stCondLst>
                                  <p:childTnLst>
                                    <p:set>
                                      <p:cBhvr>
                                        <p:cTn id="92" dur="1" fill="hold">
                                          <p:stCondLst>
                                            <p:cond delay="0"/>
                                          </p:stCondLst>
                                        </p:cTn>
                                        <p:tgtEl>
                                          <p:spTgt spid="99"/>
                                        </p:tgtEl>
                                        <p:attrNameLst>
                                          <p:attrName>style.visibility</p:attrName>
                                        </p:attrNameLst>
                                      </p:cBhvr>
                                      <p:to>
                                        <p:strVal val="hidden"/>
                                      </p:to>
                                    </p:set>
                                  </p:childTnLst>
                                </p:cTn>
                              </p:par>
                              <p:par>
                                <p:cTn id="93" presetID="6" presetClass="entr" presetSubtype="16" fill="hold" grpId="0" nodeType="withEffect">
                                  <p:stCondLst>
                                    <p:cond delay="0"/>
                                  </p:stCondLst>
                                  <p:childTnLst>
                                    <p:set>
                                      <p:cBhvr>
                                        <p:cTn id="94" dur="1" fill="hold">
                                          <p:stCondLst>
                                            <p:cond delay="0"/>
                                          </p:stCondLst>
                                        </p:cTn>
                                        <p:tgtEl>
                                          <p:spTgt spid="124"/>
                                        </p:tgtEl>
                                        <p:attrNameLst>
                                          <p:attrName>style.visibility</p:attrName>
                                        </p:attrNameLst>
                                      </p:cBhvr>
                                      <p:to>
                                        <p:strVal val="visible"/>
                                      </p:to>
                                    </p:set>
                                    <p:animEffect transition="in" filter="circle(in)">
                                      <p:cBhvr>
                                        <p:cTn id="95" dur="1000"/>
                                        <p:tgtEl>
                                          <p:spTgt spid="124"/>
                                        </p:tgtEl>
                                      </p:cBhvr>
                                    </p:animEffect>
                                  </p:childTnLst>
                                </p:cTn>
                              </p:par>
                            </p:childTnLst>
                          </p:cTn>
                        </p:par>
                      </p:childTnLst>
                    </p:cTn>
                  </p:par>
                  <p:par>
                    <p:cTn id="96" fill="hold">
                      <p:stCondLst>
                        <p:cond delay="indefinite"/>
                      </p:stCondLst>
                      <p:childTnLst>
                        <p:par>
                          <p:cTn id="97" fill="hold">
                            <p:stCondLst>
                              <p:cond delay="0"/>
                            </p:stCondLst>
                            <p:childTnLst>
                              <p:par>
                                <p:cTn id="98" presetID="6" presetClass="exit" presetSubtype="32" fill="hold" grpId="0" nodeType="clickEffect">
                                  <p:stCondLst>
                                    <p:cond delay="0"/>
                                  </p:stCondLst>
                                  <p:childTnLst>
                                    <p:animEffect transition="out" filter="circle(out)">
                                      <p:cBhvr>
                                        <p:cTn id="99" dur="1000"/>
                                        <p:tgtEl>
                                          <p:spTgt spid="130"/>
                                        </p:tgtEl>
                                      </p:cBhvr>
                                    </p:animEffect>
                                    <p:set>
                                      <p:cBhvr>
                                        <p:cTn id="100" dur="1" fill="hold">
                                          <p:stCondLst>
                                            <p:cond delay="999"/>
                                          </p:stCondLst>
                                        </p:cTn>
                                        <p:tgtEl>
                                          <p:spTgt spid="130"/>
                                        </p:tgtEl>
                                        <p:attrNameLst>
                                          <p:attrName>style.visibility</p:attrName>
                                        </p:attrNameLst>
                                      </p:cBhvr>
                                      <p:to>
                                        <p:strVal val="hidden"/>
                                      </p:to>
                                    </p:set>
                                  </p:childTnLst>
                                </p:cTn>
                              </p:par>
                              <p:par>
                                <p:cTn id="101" presetID="6" presetClass="exit" presetSubtype="32" fill="hold" grpId="0" nodeType="withEffect">
                                  <p:stCondLst>
                                    <p:cond delay="0"/>
                                  </p:stCondLst>
                                  <p:childTnLst>
                                    <p:animEffect transition="out" filter="circle(out)">
                                      <p:cBhvr>
                                        <p:cTn id="102" dur="1000"/>
                                        <p:tgtEl>
                                          <p:spTgt spid="135"/>
                                        </p:tgtEl>
                                      </p:cBhvr>
                                    </p:animEffect>
                                    <p:set>
                                      <p:cBhvr>
                                        <p:cTn id="103" dur="1" fill="hold">
                                          <p:stCondLst>
                                            <p:cond delay="999"/>
                                          </p:stCondLst>
                                        </p:cTn>
                                        <p:tgtEl>
                                          <p:spTgt spid="135"/>
                                        </p:tgtEl>
                                        <p:attrNameLst>
                                          <p:attrName>style.visibility</p:attrName>
                                        </p:attrNameLst>
                                      </p:cBhvr>
                                      <p:to>
                                        <p:strVal val="hidden"/>
                                      </p:to>
                                    </p:set>
                                  </p:childTnLst>
                                </p:cTn>
                              </p:par>
                              <p:par>
                                <p:cTn id="104" presetID="6" presetClass="exit" presetSubtype="32" fill="hold" grpId="0" nodeType="withEffect">
                                  <p:stCondLst>
                                    <p:cond delay="0"/>
                                  </p:stCondLst>
                                  <p:childTnLst>
                                    <p:animEffect transition="out" filter="circle(out)">
                                      <p:cBhvr>
                                        <p:cTn id="105" dur="1000"/>
                                        <p:tgtEl>
                                          <p:spTgt spid="139"/>
                                        </p:tgtEl>
                                      </p:cBhvr>
                                    </p:animEffect>
                                    <p:set>
                                      <p:cBhvr>
                                        <p:cTn id="106" dur="1" fill="hold">
                                          <p:stCondLst>
                                            <p:cond delay="999"/>
                                          </p:stCondLst>
                                        </p:cTn>
                                        <p:tgtEl>
                                          <p:spTgt spid="139"/>
                                        </p:tgtEl>
                                        <p:attrNameLst>
                                          <p:attrName>style.visibility</p:attrName>
                                        </p:attrNameLst>
                                      </p:cBhvr>
                                      <p:to>
                                        <p:strVal val="hidden"/>
                                      </p:to>
                                    </p:set>
                                  </p:childTnLst>
                                </p:cTn>
                              </p:par>
                              <p:par>
                                <p:cTn id="107" presetID="6" presetClass="exit" presetSubtype="32" fill="hold" grpId="0" nodeType="withEffect">
                                  <p:stCondLst>
                                    <p:cond delay="0"/>
                                  </p:stCondLst>
                                  <p:childTnLst>
                                    <p:animEffect transition="out" filter="circle(out)">
                                      <p:cBhvr>
                                        <p:cTn id="108" dur="1000"/>
                                        <p:tgtEl>
                                          <p:spTgt spid="143"/>
                                        </p:tgtEl>
                                      </p:cBhvr>
                                    </p:animEffect>
                                    <p:set>
                                      <p:cBhvr>
                                        <p:cTn id="109" dur="1" fill="hold">
                                          <p:stCondLst>
                                            <p:cond delay="999"/>
                                          </p:stCondLst>
                                        </p:cTn>
                                        <p:tgtEl>
                                          <p:spTgt spid="143"/>
                                        </p:tgtEl>
                                        <p:attrNameLst>
                                          <p:attrName>style.visibility</p:attrName>
                                        </p:attrNameLst>
                                      </p:cBhvr>
                                      <p:to>
                                        <p:strVal val="hidden"/>
                                      </p:to>
                                    </p:set>
                                  </p:childTnLst>
                                </p:cTn>
                              </p:par>
                              <p:par>
                                <p:cTn id="110" presetID="6" presetClass="exit" presetSubtype="32" fill="hold" grpId="0" nodeType="withEffect">
                                  <p:stCondLst>
                                    <p:cond delay="0"/>
                                  </p:stCondLst>
                                  <p:childTnLst>
                                    <p:animEffect transition="out" filter="circle(out)">
                                      <p:cBhvr>
                                        <p:cTn id="111" dur="1000"/>
                                        <p:tgtEl>
                                          <p:spTgt spid="147"/>
                                        </p:tgtEl>
                                      </p:cBhvr>
                                    </p:animEffect>
                                    <p:set>
                                      <p:cBhvr>
                                        <p:cTn id="112" dur="1" fill="hold">
                                          <p:stCondLst>
                                            <p:cond delay="999"/>
                                          </p:stCondLst>
                                        </p:cTn>
                                        <p:tgtEl>
                                          <p:spTgt spid="147"/>
                                        </p:tgtEl>
                                        <p:attrNameLst>
                                          <p:attrName>style.visibility</p:attrName>
                                        </p:attrNameLst>
                                      </p:cBhvr>
                                      <p:to>
                                        <p:strVal val="hidden"/>
                                      </p:to>
                                    </p:set>
                                  </p:childTnLst>
                                </p:cTn>
                              </p:par>
                              <p:par>
                                <p:cTn id="113" presetID="6" presetClass="exit" presetSubtype="32" fill="hold" grpId="0" nodeType="withEffect">
                                  <p:stCondLst>
                                    <p:cond delay="0"/>
                                  </p:stCondLst>
                                  <p:childTnLst>
                                    <p:animEffect transition="out" filter="circle(out)">
                                      <p:cBhvr>
                                        <p:cTn id="114" dur="1000"/>
                                        <p:tgtEl>
                                          <p:spTgt spid="155"/>
                                        </p:tgtEl>
                                      </p:cBhvr>
                                    </p:animEffect>
                                    <p:set>
                                      <p:cBhvr>
                                        <p:cTn id="115" dur="1" fill="hold">
                                          <p:stCondLst>
                                            <p:cond delay="999"/>
                                          </p:stCondLst>
                                        </p:cTn>
                                        <p:tgtEl>
                                          <p:spTgt spid="155"/>
                                        </p:tgtEl>
                                        <p:attrNameLst>
                                          <p:attrName>style.visibility</p:attrName>
                                        </p:attrNameLst>
                                      </p:cBhvr>
                                      <p:to>
                                        <p:strVal val="hidden"/>
                                      </p:to>
                                    </p:set>
                                  </p:childTnLst>
                                </p:cTn>
                              </p:par>
                            </p:childTnLst>
                          </p:cTn>
                        </p:par>
                      </p:childTnLst>
                    </p:cTn>
                  </p:par>
                  <p:par>
                    <p:cTn id="116" fill="hold">
                      <p:stCondLst>
                        <p:cond delay="indefinite"/>
                      </p:stCondLst>
                      <p:childTnLst>
                        <p:par>
                          <p:cTn id="117" fill="hold">
                            <p:stCondLst>
                              <p:cond delay="0"/>
                            </p:stCondLst>
                            <p:childTnLst>
                              <p:par>
                                <p:cTn id="118" presetID="1" presetClass="exit" presetSubtype="0" fill="hold" grpId="1" nodeType="clickEffect">
                                  <p:stCondLst>
                                    <p:cond delay="0"/>
                                  </p:stCondLst>
                                  <p:childTnLst>
                                    <p:set>
                                      <p:cBhvr>
                                        <p:cTn id="119" dur="1" fill="hold">
                                          <p:stCondLst>
                                            <p:cond delay="0"/>
                                          </p:stCondLst>
                                        </p:cTn>
                                        <p:tgtEl>
                                          <p:spTgt spid="124"/>
                                        </p:tgtEl>
                                        <p:attrNameLst>
                                          <p:attrName>style.visibility</p:attrName>
                                        </p:attrNameLst>
                                      </p:cBhvr>
                                      <p:to>
                                        <p:strVal val="hidden"/>
                                      </p:to>
                                    </p:set>
                                  </p:childTnLst>
                                </p:cTn>
                              </p:par>
                              <p:par>
                                <p:cTn id="120" presetID="6" presetClass="entr" presetSubtype="16" fill="hold" grpId="0" nodeType="withEffect">
                                  <p:stCondLst>
                                    <p:cond delay="0"/>
                                  </p:stCondLst>
                                  <p:childTnLst>
                                    <p:set>
                                      <p:cBhvr>
                                        <p:cTn id="121" dur="1" fill="hold">
                                          <p:stCondLst>
                                            <p:cond delay="0"/>
                                          </p:stCondLst>
                                        </p:cTn>
                                        <p:tgtEl>
                                          <p:spTgt spid="125"/>
                                        </p:tgtEl>
                                        <p:attrNameLst>
                                          <p:attrName>style.visibility</p:attrName>
                                        </p:attrNameLst>
                                      </p:cBhvr>
                                      <p:to>
                                        <p:strVal val="visible"/>
                                      </p:to>
                                    </p:set>
                                    <p:animEffect transition="in" filter="circle(in)">
                                      <p:cBhvr>
                                        <p:cTn id="122" dur="1000"/>
                                        <p:tgtEl>
                                          <p:spTgt spid="125"/>
                                        </p:tgtEl>
                                      </p:cBhvr>
                                    </p:animEffect>
                                  </p:childTnLst>
                                </p:cTn>
                              </p:par>
                            </p:childTnLst>
                          </p:cTn>
                        </p:par>
                      </p:childTnLst>
                    </p:cTn>
                  </p:par>
                  <p:par>
                    <p:cTn id="123" fill="hold">
                      <p:stCondLst>
                        <p:cond delay="indefinite"/>
                      </p:stCondLst>
                      <p:childTnLst>
                        <p:par>
                          <p:cTn id="124" fill="hold">
                            <p:stCondLst>
                              <p:cond delay="0"/>
                            </p:stCondLst>
                            <p:childTnLst>
                              <p:par>
                                <p:cTn id="125" presetID="6" presetClass="exit" presetSubtype="32" fill="hold" grpId="1" nodeType="clickEffect">
                                  <p:stCondLst>
                                    <p:cond delay="0"/>
                                  </p:stCondLst>
                                  <p:childTnLst>
                                    <p:animEffect transition="out" filter="circle(out)">
                                      <p:cBhvr>
                                        <p:cTn id="126" dur="1000"/>
                                        <p:tgtEl>
                                          <p:spTgt spid="138"/>
                                        </p:tgtEl>
                                      </p:cBhvr>
                                    </p:animEffect>
                                    <p:set>
                                      <p:cBhvr>
                                        <p:cTn id="127" dur="1" fill="hold">
                                          <p:stCondLst>
                                            <p:cond delay="999"/>
                                          </p:stCondLst>
                                        </p:cTn>
                                        <p:tgtEl>
                                          <p:spTgt spid="138"/>
                                        </p:tgtEl>
                                        <p:attrNameLst>
                                          <p:attrName>style.visibility</p:attrName>
                                        </p:attrNameLst>
                                      </p:cBhvr>
                                      <p:to>
                                        <p:strVal val="hidden"/>
                                      </p:to>
                                    </p:set>
                                  </p:childTnLst>
                                </p:cTn>
                              </p:par>
                              <p:par>
                                <p:cTn id="128" presetID="6" presetClass="exit" presetSubtype="32" fill="hold" grpId="0" nodeType="withEffect">
                                  <p:stCondLst>
                                    <p:cond delay="0"/>
                                  </p:stCondLst>
                                  <p:childTnLst>
                                    <p:animEffect transition="out" filter="circle(out)">
                                      <p:cBhvr>
                                        <p:cTn id="129" dur="1000"/>
                                        <p:tgtEl>
                                          <p:spTgt spid="129"/>
                                        </p:tgtEl>
                                      </p:cBhvr>
                                    </p:animEffect>
                                    <p:set>
                                      <p:cBhvr>
                                        <p:cTn id="130" dur="1" fill="hold">
                                          <p:stCondLst>
                                            <p:cond delay="999"/>
                                          </p:stCondLst>
                                        </p:cTn>
                                        <p:tgtEl>
                                          <p:spTgt spid="129"/>
                                        </p:tgtEl>
                                        <p:attrNameLst>
                                          <p:attrName>style.visibility</p:attrName>
                                        </p:attrNameLst>
                                      </p:cBhvr>
                                      <p:to>
                                        <p:strVal val="hidden"/>
                                      </p:to>
                                    </p:set>
                                  </p:childTnLst>
                                </p:cTn>
                              </p:par>
                              <p:par>
                                <p:cTn id="131" presetID="6" presetClass="exit" presetSubtype="32" fill="hold" grpId="0" nodeType="withEffect">
                                  <p:stCondLst>
                                    <p:cond delay="0"/>
                                  </p:stCondLst>
                                  <p:childTnLst>
                                    <p:animEffect transition="out" filter="circle(out)">
                                      <p:cBhvr>
                                        <p:cTn id="132" dur="1000"/>
                                        <p:tgtEl>
                                          <p:spTgt spid="142"/>
                                        </p:tgtEl>
                                      </p:cBhvr>
                                    </p:animEffect>
                                    <p:set>
                                      <p:cBhvr>
                                        <p:cTn id="133" dur="1" fill="hold">
                                          <p:stCondLst>
                                            <p:cond delay="999"/>
                                          </p:stCondLst>
                                        </p:cTn>
                                        <p:tgtEl>
                                          <p:spTgt spid="142"/>
                                        </p:tgtEl>
                                        <p:attrNameLst>
                                          <p:attrName>style.visibility</p:attrName>
                                        </p:attrNameLst>
                                      </p:cBhvr>
                                      <p:to>
                                        <p:strVal val="hidden"/>
                                      </p:to>
                                    </p:set>
                                  </p:childTnLst>
                                </p:cTn>
                              </p:par>
                              <p:par>
                                <p:cTn id="134" presetID="6" presetClass="exit" presetSubtype="32" fill="hold" grpId="0" nodeType="withEffect">
                                  <p:stCondLst>
                                    <p:cond delay="0"/>
                                  </p:stCondLst>
                                  <p:childTnLst>
                                    <p:animEffect transition="out" filter="circle(out)">
                                      <p:cBhvr>
                                        <p:cTn id="135" dur="1000"/>
                                        <p:tgtEl>
                                          <p:spTgt spid="146"/>
                                        </p:tgtEl>
                                      </p:cBhvr>
                                    </p:animEffect>
                                    <p:set>
                                      <p:cBhvr>
                                        <p:cTn id="136" dur="1" fill="hold">
                                          <p:stCondLst>
                                            <p:cond delay="999"/>
                                          </p:stCondLst>
                                        </p:cTn>
                                        <p:tgtEl>
                                          <p:spTgt spid="146"/>
                                        </p:tgtEl>
                                        <p:attrNameLst>
                                          <p:attrName>style.visibility</p:attrName>
                                        </p:attrNameLst>
                                      </p:cBhvr>
                                      <p:to>
                                        <p:strVal val="hidden"/>
                                      </p:to>
                                    </p:set>
                                  </p:childTnLst>
                                </p:cTn>
                              </p:par>
                              <p:par>
                                <p:cTn id="137" presetID="6" presetClass="exit" presetSubtype="32" fill="hold" grpId="0" nodeType="withEffect">
                                  <p:stCondLst>
                                    <p:cond delay="0"/>
                                  </p:stCondLst>
                                  <p:childTnLst>
                                    <p:animEffect transition="out" filter="circle(out)">
                                      <p:cBhvr>
                                        <p:cTn id="138" dur="1000"/>
                                        <p:tgtEl>
                                          <p:spTgt spid="154"/>
                                        </p:tgtEl>
                                      </p:cBhvr>
                                    </p:animEffect>
                                    <p:set>
                                      <p:cBhvr>
                                        <p:cTn id="139" dur="1" fill="hold">
                                          <p:stCondLst>
                                            <p:cond delay="999"/>
                                          </p:stCondLst>
                                        </p:cTn>
                                        <p:tgtEl>
                                          <p:spTgt spid="154"/>
                                        </p:tgtEl>
                                        <p:attrNameLst>
                                          <p:attrName>style.visibility</p:attrName>
                                        </p:attrNameLst>
                                      </p:cBhvr>
                                      <p:to>
                                        <p:strVal val="hidden"/>
                                      </p:to>
                                    </p:set>
                                  </p:childTnLst>
                                </p:cTn>
                              </p:par>
                            </p:childTnLst>
                          </p:cTn>
                        </p:par>
                        <p:par>
                          <p:cTn id="140" fill="hold">
                            <p:stCondLst>
                              <p:cond delay="1000"/>
                            </p:stCondLst>
                            <p:childTnLst>
                              <p:par>
                                <p:cTn id="141" presetID="1" presetClass="exit" presetSubtype="0" fill="hold" grpId="1" nodeType="afterEffect">
                                  <p:stCondLst>
                                    <p:cond delay="0"/>
                                  </p:stCondLst>
                                  <p:childTnLst>
                                    <p:set>
                                      <p:cBhvr>
                                        <p:cTn id="142" dur="1" fill="hold">
                                          <p:stCondLst>
                                            <p:cond delay="0"/>
                                          </p:stCondLst>
                                        </p:cTn>
                                        <p:tgtEl>
                                          <p:spTgt spid="92"/>
                                        </p:tgtEl>
                                        <p:attrNameLst>
                                          <p:attrName>style.visibility</p:attrName>
                                        </p:attrNameLst>
                                      </p:cBhvr>
                                      <p:to>
                                        <p:strVal val="hidden"/>
                                      </p:to>
                                    </p:set>
                                  </p:childTnLst>
                                </p:cTn>
                              </p:par>
                            </p:childTnLst>
                          </p:cTn>
                        </p:par>
                      </p:childTnLst>
                    </p:cTn>
                  </p:par>
                  <p:par>
                    <p:cTn id="143" fill="hold">
                      <p:stCondLst>
                        <p:cond delay="indefinite"/>
                      </p:stCondLst>
                      <p:childTnLst>
                        <p:par>
                          <p:cTn id="144" fill="hold">
                            <p:stCondLst>
                              <p:cond delay="0"/>
                            </p:stCondLst>
                            <p:childTnLst>
                              <p:par>
                                <p:cTn id="145" presetID="1" presetClass="exit" presetSubtype="0" fill="hold" grpId="1" nodeType="clickEffect">
                                  <p:stCondLst>
                                    <p:cond delay="0"/>
                                  </p:stCondLst>
                                  <p:childTnLst>
                                    <p:set>
                                      <p:cBhvr>
                                        <p:cTn id="146" dur="1" fill="hold">
                                          <p:stCondLst>
                                            <p:cond delay="0"/>
                                          </p:stCondLst>
                                        </p:cTn>
                                        <p:tgtEl>
                                          <p:spTgt spid="125"/>
                                        </p:tgtEl>
                                        <p:attrNameLst>
                                          <p:attrName>style.visibility</p:attrName>
                                        </p:attrNameLst>
                                      </p:cBhvr>
                                      <p:to>
                                        <p:strVal val="hidden"/>
                                      </p:to>
                                    </p:set>
                                  </p:childTnLst>
                                </p:cTn>
                              </p:par>
                              <p:par>
                                <p:cTn id="147" presetID="6" presetClass="entr" presetSubtype="16" fill="hold" grpId="0" nodeType="withEffect">
                                  <p:stCondLst>
                                    <p:cond delay="0"/>
                                  </p:stCondLst>
                                  <p:childTnLst>
                                    <p:set>
                                      <p:cBhvr>
                                        <p:cTn id="148" dur="1" fill="hold">
                                          <p:stCondLst>
                                            <p:cond delay="0"/>
                                          </p:stCondLst>
                                        </p:cTn>
                                        <p:tgtEl>
                                          <p:spTgt spid="126"/>
                                        </p:tgtEl>
                                        <p:attrNameLst>
                                          <p:attrName>style.visibility</p:attrName>
                                        </p:attrNameLst>
                                      </p:cBhvr>
                                      <p:to>
                                        <p:strVal val="visible"/>
                                      </p:to>
                                    </p:set>
                                    <p:animEffect transition="in" filter="circle(in)">
                                      <p:cBhvr>
                                        <p:cTn id="149" dur="1000"/>
                                        <p:tgtEl>
                                          <p:spTgt spid="126"/>
                                        </p:tgtEl>
                                      </p:cBhvr>
                                    </p:animEffect>
                                  </p:childTnLst>
                                </p:cTn>
                              </p:par>
                            </p:childTnLst>
                          </p:cTn>
                        </p:par>
                      </p:childTnLst>
                    </p:cTn>
                  </p:par>
                  <p:par>
                    <p:cTn id="150" fill="hold">
                      <p:stCondLst>
                        <p:cond delay="indefinite"/>
                      </p:stCondLst>
                      <p:childTnLst>
                        <p:par>
                          <p:cTn id="151" fill="hold">
                            <p:stCondLst>
                              <p:cond delay="0"/>
                            </p:stCondLst>
                            <p:childTnLst>
                              <p:par>
                                <p:cTn id="152" presetID="6" presetClass="entr" presetSubtype="16" fill="hold" grpId="0" nodeType="clickEffect">
                                  <p:stCondLst>
                                    <p:cond delay="0"/>
                                  </p:stCondLst>
                                  <p:childTnLst>
                                    <p:set>
                                      <p:cBhvr>
                                        <p:cTn id="153" dur="1" fill="hold">
                                          <p:stCondLst>
                                            <p:cond delay="0"/>
                                          </p:stCondLst>
                                        </p:cTn>
                                        <p:tgtEl>
                                          <p:spTgt spid="97"/>
                                        </p:tgtEl>
                                        <p:attrNameLst>
                                          <p:attrName>style.visibility</p:attrName>
                                        </p:attrNameLst>
                                      </p:cBhvr>
                                      <p:to>
                                        <p:strVal val="visible"/>
                                      </p:to>
                                    </p:set>
                                    <p:animEffect transition="in" filter="circle(in)">
                                      <p:cBhvr>
                                        <p:cTn id="154" dur="10"/>
                                        <p:tgtEl>
                                          <p:spTgt spid="97"/>
                                        </p:tgtEl>
                                      </p:cBhvr>
                                    </p:animEffect>
                                  </p:childTnLst>
                                </p:cTn>
                              </p:par>
                              <p:par>
                                <p:cTn id="155" presetID="6" presetClass="exit" presetSubtype="32" fill="hold" grpId="0" nodeType="withEffect">
                                  <p:stCondLst>
                                    <p:cond delay="0"/>
                                  </p:stCondLst>
                                  <p:childTnLst>
                                    <p:animEffect transition="out" filter="circle(out)">
                                      <p:cBhvr>
                                        <p:cTn id="156" dur="1000"/>
                                        <p:tgtEl>
                                          <p:spTgt spid="148"/>
                                        </p:tgtEl>
                                      </p:cBhvr>
                                    </p:animEffect>
                                    <p:set>
                                      <p:cBhvr>
                                        <p:cTn id="157" dur="1" fill="hold">
                                          <p:stCondLst>
                                            <p:cond delay="999"/>
                                          </p:stCondLst>
                                        </p:cTn>
                                        <p:tgtEl>
                                          <p:spTgt spid="148"/>
                                        </p:tgtEl>
                                        <p:attrNameLst>
                                          <p:attrName>style.visibility</p:attrName>
                                        </p:attrNameLst>
                                      </p:cBhvr>
                                      <p:to>
                                        <p:strVal val="hidden"/>
                                      </p:to>
                                    </p:set>
                                  </p:childTnLst>
                                </p:cTn>
                              </p:par>
                              <p:par>
                                <p:cTn id="158" presetID="6" presetClass="exit" presetSubtype="32" fill="hold" grpId="0" nodeType="withEffect">
                                  <p:stCondLst>
                                    <p:cond delay="0"/>
                                  </p:stCondLst>
                                  <p:childTnLst>
                                    <p:animEffect transition="out" filter="circle(out)">
                                      <p:cBhvr>
                                        <p:cTn id="159" dur="1000"/>
                                        <p:tgtEl>
                                          <p:spTgt spid="151"/>
                                        </p:tgtEl>
                                      </p:cBhvr>
                                    </p:animEffect>
                                    <p:set>
                                      <p:cBhvr>
                                        <p:cTn id="160" dur="1" fill="hold">
                                          <p:stCondLst>
                                            <p:cond delay="999"/>
                                          </p:stCondLst>
                                        </p:cTn>
                                        <p:tgtEl>
                                          <p:spTgt spid="151"/>
                                        </p:tgtEl>
                                        <p:attrNameLst>
                                          <p:attrName>style.visibility</p:attrName>
                                        </p:attrNameLst>
                                      </p:cBhvr>
                                      <p:to>
                                        <p:strVal val="hidden"/>
                                      </p:to>
                                    </p:set>
                                  </p:childTnLst>
                                </p:cTn>
                              </p:par>
                            </p:childTnLst>
                          </p:cTn>
                        </p:par>
                      </p:childTnLst>
                    </p:cTn>
                  </p:par>
                  <p:par>
                    <p:cTn id="161" fill="hold">
                      <p:stCondLst>
                        <p:cond delay="indefinite"/>
                      </p:stCondLst>
                      <p:childTnLst>
                        <p:par>
                          <p:cTn id="162" fill="hold">
                            <p:stCondLst>
                              <p:cond delay="0"/>
                            </p:stCondLst>
                            <p:childTnLst>
                              <p:par>
                                <p:cTn id="163" presetID="1" presetClass="exit" presetSubtype="0" fill="hold" grpId="1" nodeType="clickEffect">
                                  <p:stCondLst>
                                    <p:cond delay="0"/>
                                  </p:stCondLst>
                                  <p:childTnLst>
                                    <p:set>
                                      <p:cBhvr>
                                        <p:cTn id="164" dur="1" fill="hold">
                                          <p:stCondLst>
                                            <p:cond delay="0"/>
                                          </p:stCondLst>
                                        </p:cTn>
                                        <p:tgtEl>
                                          <p:spTgt spid="126"/>
                                        </p:tgtEl>
                                        <p:attrNameLst>
                                          <p:attrName>style.visibility</p:attrName>
                                        </p:attrNameLst>
                                      </p:cBhvr>
                                      <p:to>
                                        <p:strVal val="hidden"/>
                                      </p:to>
                                    </p:set>
                                  </p:childTnLst>
                                </p:cTn>
                              </p:par>
                              <p:par>
                                <p:cTn id="165" presetID="1" presetClass="exit" presetSubtype="0" fill="hold" grpId="1" nodeType="withEffect">
                                  <p:stCondLst>
                                    <p:cond delay="0"/>
                                  </p:stCondLst>
                                  <p:childTnLst>
                                    <p:set>
                                      <p:cBhvr>
                                        <p:cTn id="166" dur="1" fill="hold">
                                          <p:stCondLst>
                                            <p:cond delay="0"/>
                                          </p:stCondLst>
                                        </p:cTn>
                                        <p:tgtEl>
                                          <p:spTgt spid="97"/>
                                        </p:tgtEl>
                                        <p:attrNameLst>
                                          <p:attrName>style.visibility</p:attrName>
                                        </p:attrNameLst>
                                      </p:cBhvr>
                                      <p:to>
                                        <p:strVal val="hidden"/>
                                      </p:to>
                                    </p:set>
                                  </p:childTnLst>
                                </p:cTn>
                              </p:par>
                              <p:par>
                                <p:cTn id="167" presetID="44" presetClass="path" presetSubtype="0" accel="50000" decel="50000" fill="hold" grpId="0" nodeType="withEffect">
                                  <p:stCondLst>
                                    <p:cond delay="0"/>
                                  </p:stCondLst>
                                  <p:childTnLst>
                                    <p:animMotion origin="layout" path="M -4.58333E-6 2.96296E-6 L 0.04388 -0.05047 C 0.053 -0.06158 0.0668 -0.06783 0.08125 -0.06783 C 0.09753 -0.06783 0.11068 -0.06158 0.1198 -0.05047 L 0.16381 2.96296E-6 " pathEditMode="relative" rAng="0" ptsTypes="AAAAA">
                                      <p:cBhvr>
                                        <p:cTn id="168" dur="1000" fill="hold"/>
                                        <p:tgtEl>
                                          <p:spTgt spid="141"/>
                                        </p:tgtEl>
                                        <p:attrNameLst>
                                          <p:attrName>ppt_x</p:attrName>
                                          <p:attrName>ppt_y</p:attrName>
                                        </p:attrNameLst>
                                      </p:cBhvr>
                                      <p:rCtr x="8190" y="-3403"/>
                                    </p:animMotion>
                                  </p:childTnLst>
                                </p:cTn>
                              </p:par>
                              <p:par>
                                <p:cTn id="169" presetID="6" presetClass="exit" presetSubtype="32" fill="hold" grpId="0" nodeType="withEffect">
                                  <p:stCondLst>
                                    <p:cond delay="500"/>
                                  </p:stCondLst>
                                  <p:childTnLst>
                                    <p:animEffect transition="out" filter="circle(out)">
                                      <p:cBhvr>
                                        <p:cTn id="170" dur="500"/>
                                        <p:tgtEl>
                                          <p:spTgt spid="145"/>
                                        </p:tgtEl>
                                      </p:cBhvr>
                                    </p:animEffect>
                                    <p:set>
                                      <p:cBhvr>
                                        <p:cTn id="171" dur="1" fill="hold">
                                          <p:stCondLst>
                                            <p:cond delay="499"/>
                                          </p:stCondLst>
                                        </p:cTn>
                                        <p:tgtEl>
                                          <p:spTgt spid="145"/>
                                        </p:tgtEl>
                                        <p:attrNameLst>
                                          <p:attrName>style.visibility</p:attrName>
                                        </p:attrNameLst>
                                      </p:cBhvr>
                                      <p:to>
                                        <p:strVal val="hidden"/>
                                      </p:to>
                                    </p:set>
                                  </p:childTnLst>
                                </p:cTn>
                              </p:par>
                            </p:childTnLst>
                          </p:cTn>
                        </p:par>
                        <p:par>
                          <p:cTn id="172" fill="hold">
                            <p:stCondLst>
                              <p:cond delay="1000"/>
                            </p:stCondLst>
                            <p:childTnLst>
                              <p:par>
                                <p:cTn id="173" presetID="6" presetClass="entr" presetSubtype="16" fill="hold" grpId="2" nodeType="afterEffect">
                                  <p:stCondLst>
                                    <p:cond delay="0"/>
                                  </p:stCondLst>
                                  <p:childTnLst>
                                    <p:set>
                                      <p:cBhvr>
                                        <p:cTn id="174" dur="1" fill="hold">
                                          <p:stCondLst>
                                            <p:cond delay="0"/>
                                          </p:stCondLst>
                                        </p:cTn>
                                        <p:tgtEl>
                                          <p:spTgt spid="162"/>
                                        </p:tgtEl>
                                        <p:attrNameLst>
                                          <p:attrName>style.visibility</p:attrName>
                                        </p:attrNameLst>
                                      </p:cBhvr>
                                      <p:to>
                                        <p:strVal val="visible"/>
                                      </p:to>
                                    </p:set>
                                    <p:animEffect transition="in" filter="circle(in)">
                                      <p:cBhvr>
                                        <p:cTn id="175" dur="10"/>
                                        <p:tgtEl>
                                          <p:spTgt spid="162"/>
                                        </p:tgtEl>
                                      </p:cBhvr>
                                    </p:animEffect>
                                  </p:childTnLst>
                                </p:cTn>
                              </p:par>
                            </p:childTnLst>
                          </p:cTn>
                        </p:par>
                        <p:par>
                          <p:cTn id="176" fill="hold">
                            <p:stCondLst>
                              <p:cond delay="1010"/>
                            </p:stCondLst>
                            <p:childTnLst>
                              <p:par>
                                <p:cTn id="177" presetID="6" presetClass="exit" presetSubtype="32" fill="hold" grpId="1" nodeType="afterEffect">
                                  <p:stCondLst>
                                    <p:cond delay="0"/>
                                  </p:stCondLst>
                                  <p:childTnLst>
                                    <p:animEffect transition="out" filter="circle(out)">
                                      <p:cBhvr>
                                        <p:cTn id="178" dur="10"/>
                                        <p:tgtEl>
                                          <p:spTgt spid="141"/>
                                        </p:tgtEl>
                                      </p:cBhvr>
                                    </p:animEffect>
                                    <p:set>
                                      <p:cBhvr>
                                        <p:cTn id="179" dur="1" fill="hold">
                                          <p:stCondLst>
                                            <p:cond delay="9"/>
                                          </p:stCondLst>
                                        </p:cTn>
                                        <p:tgtEl>
                                          <p:spTgt spid="141"/>
                                        </p:tgtEl>
                                        <p:attrNameLst>
                                          <p:attrName>style.visibility</p:attrName>
                                        </p:attrNameLst>
                                      </p:cBhvr>
                                      <p:to>
                                        <p:strVal val="hidden"/>
                                      </p:to>
                                    </p:set>
                                  </p:childTnLst>
                                </p:cTn>
                              </p:par>
                            </p:childTnLst>
                          </p:cTn>
                        </p:par>
                      </p:childTnLst>
                    </p:cTn>
                  </p:par>
                  <p:par>
                    <p:cTn id="180" fill="hold">
                      <p:stCondLst>
                        <p:cond delay="indefinite"/>
                      </p:stCondLst>
                      <p:childTnLst>
                        <p:par>
                          <p:cTn id="181" fill="hold">
                            <p:stCondLst>
                              <p:cond delay="0"/>
                            </p:stCondLst>
                            <p:childTnLst>
                              <p:par>
                                <p:cTn id="182" presetID="58" presetClass="path" presetSubtype="0" accel="50000" decel="50000" fill="hold" grpId="0" nodeType="clickEffect">
                                  <p:stCondLst>
                                    <p:cond delay="0"/>
                                  </p:stCondLst>
                                  <p:childTnLst>
                                    <p:animMotion origin="layout" path="M -4.16667E-7 -2.59259E-6 L 0.03997 0.0669 C 0.04896 0.08102 0.05404 0.10209 0.05404 0.12408 C 0.05404 0.14908 0.04896 0.16898 0.03997 0.1831 L -4.16667E-7 0.25 " pathEditMode="relative" rAng="0" ptsTypes="AAAAA">
                                      <p:cBhvr>
                                        <p:cTn id="183" dur="1000" fill="hold"/>
                                        <p:tgtEl>
                                          <p:spTgt spid="162"/>
                                        </p:tgtEl>
                                        <p:attrNameLst>
                                          <p:attrName>ppt_x</p:attrName>
                                          <p:attrName>ppt_y</p:attrName>
                                        </p:attrNameLst>
                                      </p:cBhvr>
                                      <p:rCtr x="2695" y="12500"/>
                                    </p:animMotion>
                                  </p:childTnLst>
                                </p:cTn>
                              </p:par>
                              <p:par>
                                <p:cTn id="184" presetID="6" presetClass="exit" presetSubtype="32" fill="hold" grpId="0" nodeType="withEffect">
                                  <p:stCondLst>
                                    <p:cond delay="500"/>
                                  </p:stCondLst>
                                  <p:childTnLst>
                                    <p:animEffect transition="out" filter="circle(out)">
                                      <p:cBhvr>
                                        <p:cTn id="185" dur="500"/>
                                        <p:tgtEl>
                                          <p:spTgt spid="150"/>
                                        </p:tgtEl>
                                      </p:cBhvr>
                                    </p:animEffect>
                                    <p:set>
                                      <p:cBhvr>
                                        <p:cTn id="186" dur="1" fill="hold">
                                          <p:stCondLst>
                                            <p:cond delay="499"/>
                                          </p:stCondLst>
                                        </p:cTn>
                                        <p:tgtEl>
                                          <p:spTgt spid="1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128" grpId="0" animBg="1"/>
      <p:bldP spid="129" grpId="0" animBg="1"/>
      <p:bldP spid="130" grpId="0" animBg="1"/>
      <p:bldP spid="132" grpId="0" animBg="1"/>
      <p:bldP spid="133" grpId="0" animBg="1"/>
      <p:bldP spid="134" grpId="0" animBg="1"/>
      <p:bldP spid="135" grpId="0" animBg="1"/>
      <p:bldP spid="136" grpId="0" animBg="1"/>
      <p:bldP spid="137" grpId="0" animBg="1"/>
      <p:bldP spid="138" grpId="0" animBg="1"/>
      <p:bldP spid="138" grpId="1" animBg="1"/>
      <p:bldP spid="139" grpId="0" animBg="1"/>
      <p:bldP spid="140" grpId="0" animBg="1"/>
      <p:bldP spid="141" grpId="0" animBg="1"/>
      <p:bldP spid="141" grpId="1"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7" grpId="1" animBg="1"/>
      <p:bldP spid="158" grpId="0" animBg="1"/>
      <p:bldP spid="162" grpId="0" animBg="1"/>
      <p:bldP spid="162" grpId="2" animBg="1"/>
      <p:bldP spid="4" grpId="0"/>
      <p:bldP spid="4" grpId="1"/>
      <p:bldP spid="92" grpId="0"/>
      <p:bldP spid="92" grpId="1"/>
      <p:bldP spid="97" grpId="0"/>
      <p:bldP spid="97" grpId="1"/>
      <p:bldP spid="5" grpId="0" animBg="1"/>
      <p:bldP spid="5" grpId="1" animBg="1"/>
      <p:bldP spid="98" grpId="0" animBg="1"/>
      <p:bldP spid="98" grpId="1" animBg="1"/>
      <p:bldP spid="99" grpId="0" animBg="1"/>
      <p:bldP spid="99" grpId="1" animBg="1"/>
      <p:bldP spid="124" grpId="0" animBg="1"/>
      <p:bldP spid="124" grpId="1" animBg="1"/>
      <p:bldP spid="125" grpId="0" animBg="1"/>
      <p:bldP spid="125" grpId="1" animBg="1"/>
      <p:bldP spid="126" grpId="0" animBg="1"/>
      <p:bldP spid="126"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パスとの直積</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normAutofit/>
              </a:bodyPr>
              <a:lstStyle/>
              <a:p>
                <a:pPr marL="0" indent="0">
                  <a:buNone/>
                </a:pPr>
                <a:r>
                  <a:rPr kumimoji="1" lang="ja-JP" altLang="en-US" sz="3200" dirty="0" smtClean="0">
                    <a:latin typeface="Times New Roman" panose="02020603050405020304" pitchFamily="18" charset="0"/>
                    <a:cs typeface="Times New Roman" panose="02020603050405020304" pitchFamily="18" charset="0"/>
                  </a:rPr>
                  <a:t>定理</a:t>
                </a:r>
                <a:r>
                  <a:rPr lang="en-US" altLang="ja-JP" sz="3200" dirty="0">
                    <a:latin typeface="Times New Roman" panose="02020603050405020304" pitchFamily="18" charset="0"/>
                    <a:cs typeface="Times New Roman" panose="02020603050405020304" pitchFamily="18" charset="0"/>
                  </a:rPr>
                  <a:t>2</a:t>
                </a:r>
                <a:r>
                  <a:rPr kumimoji="1" lang="ja-JP" altLang="en-US" sz="3200" dirty="0" smtClean="0">
                    <a:latin typeface="Times New Roman" panose="02020603050405020304" pitchFamily="18" charset="0"/>
                    <a:cs typeface="Times New Roman" panose="02020603050405020304" pitchFamily="18" charset="0"/>
                  </a:rPr>
                  <a:t>　パス</a:t>
                </a:r>
                <a14:m>
                  <m:oMath xmlns:m="http://schemas.openxmlformats.org/officeDocument/2006/math">
                    <m:sSub>
                      <m:sSubPr>
                        <m:ctrlPr>
                          <a:rPr kumimoji="1" lang="en-US" altLang="ja-JP" sz="3200" b="1" i="1" smtClean="0">
                            <a:latin typeface="Cambria Math" panose="02040503050406030204" pitchFamily="18" charset="0"/>
                            <a:cs typeface="Times New Roman" panose="02020603050405020304" pitchFamily="18" charset="0"/>
                          </a:rPr>
                        </m:ctrlPr>
                      </m:sSubPr>
                      <m:e>
                        <m:r>
                          <a:rPr kumimoji="1" lang="en-US" altLang="ja-JP" sz="3200" b="1" i="1" smtClean="0">
                            <a:latin typeface="Cambria Math" panose="02040503050406030204" pitchFamily="18" charset="0"/>
                            <a:cs typeface="Times New Roman" panose="02020603050405020304" pitchFamily="18" charset="0"/>
                          </a:rPr>
                          <m:t>𝑷</m:t>
                        </m:r>
                      </m:e>
                      <m:sub>
                        <m:r>
                          <a:rPr kumimoji="1" lang="en-US" altLang="ja-JP" sz="3200" b="1" i="1" smtClean="0">
                            <a:latin typeface="Cambria Math" panose="02040503050406030204" pitchFamily="18" charset="0"/>
                            <a:cs typeface="Times New Roman" panose="02020603050405020304" pitchFamily="18" charset="0"/>
                          </a:rPr>
                          <m:t>𝟐</m:t>
                        </m:r>
                        <m:r>
                          <a:rPr kumimoji="1" lang="en-US" altLang="ja-JP" sz="3200" b="1" i="1" smtClean="0">
                            <a:latin typeface="Cambria Math" panose="02040503050406030204" pitchFamily="18" charset="0"/>
                            <a:cs typeface="Times New Roman" panose="02020603050405020304" pitchFamily="18" charset="0"/>
                          </a:rPr>
                          <m:t>𝒌</m:t>
                        </m:r>
                      </m:sub>
                    </m:sSub>
                  </m:oMath>
                </a14:m>
                <a:r>
                  <a:rPr kumimoji="1" lang="en-US" altLang="ja-JP" sz="3200" dirty="0" smtClean="0">
                    <a:latin typeface="Times New Roman" panose="02020603050405020304" pitchFamily="18" charset="0"/>
                    <a:cs typeface="Times New Roman" panose="02020603050405020304" pitchFamily="18" charset="0"/>
                  </a:rPr>
                  <a:t>(</a:t>
                </a:r>
                <a:r>
                  <a:rPr kumimoji="1" lang="en-US" altLang="ja-JP" sz="3200" b="1" i="1" dirty="0" smtClean="0">
                    <a:latin typeface="Times New Roman" panose="02020603050405020304" pitchFamily="18" charset="0"/>
                    <a:cs typeface="Times New Roman" panose="02020603050405020304" pitchFamily="18" charset="0"/>
                  </a:rPr>
                  <a:t>k</a:t>
                </a:r>
                <a:r>
                  <a:rPr kumimoji="1" lang="en-US" altLang="ja-JP" sz="3200" b="1" dirty="0" smtClean="0">
                    <a:latin typeface="Times New Roman" panose="02020603050405020304" pitchFamily="18" charset="0"/>
                    <a:cs typeface="Times New Roman" panose="02020603050405020304" pitchFamily="18" charset="0"/>
                  </a:rPr>
                  <a:t> </a:t>
                </a:r>
                <a:r>
                  <a:rPr kumimoji="1" lang="ja-JP" altLang="en-US" sz="3200" b="1" dirty="0" smtClean="0">
                    <a:latin typeface="Times New Roman" panose="02020603050405020304" pitchFamily="18" charset="0"/>
                    <a:cs typeface="Times New Roman" panose="02020603050405020304" pitchFamily="18" charset="0"/>
                  </a:rPr>
                  <a:t>≥ </a:t>
                </a:r>
                <a:r>
                  <a:rPr kumimoji="1" lang="en-US" altLang="ja-JP" sz="3200" b="1" dirty="0" smtClean="0">
                    <a:latin typeface="Times New Roman" panose="02020603050405020304" pitchFamily="18" charset="0"/>
                    <a:cs typeface="Times New Roman" panose="02020603050405020304" pitchFamily="18" charset="0"/>
                  </a:rPr>
                  <a:t>2</a:t>
                </a:r>
                <a:r>
                  <a:rPr kumimoji="1" lang="en-US" altLang="ja-JP" sz="3200" dirty="0" smtClean="0">
                    <a:latin typeface="Times New Roman" panose="02020603050405020304" pitchFamily="18" charset="0"/>
                    <a:cs typeface="Times New Roman" panose="02020603050405020304" pitchFamily="18" charset="0"/>
                  </a:rPr>
                  <a:t>)</a:t>
                </a:r>
                <a:r>
                  <a:rPr kumimoji="1" lang="ja-JP" altLang="en-US" sz="3200" dirty="0" smtClean="0">
                    <a:latin typeface="Times New Roman" panose="02020603050405020304" pitchFamily="18" charset="0"/>
                    <a:cs typeface="Times New Roman" panose="02020603050405020304" pitchFamily="18" charset="0"/>
                  </a:rPr>
                  <a:t>とサイクル</a:t>
                </a:r>
                <a14:m>
                  <m:oMath xmlns:m="http://schemas.openxmlformats.org/officeDocument/2006/math">
                    <m:sSub>
                      <m:sSubPr>
                        <m:ctrlPr>
                          <a:rPr kumimoji="1" lang="en-US" altLang="ja-JP" sz="3200" b="1" i="1" dirty="0" smtClean="0">
                            <a:latin typeface="Cambria Math" panose="02040503050406030204" pitchFamily="18" charset="0"/>
                            <a:cs typeface="Times New Roman" panose="02020603050405020304" pitchFamily="18" charset="0"/>
                          </a:rPr>
                        </m:ctrlPr>
                      </m:sSubPr>
                      <m:e>
                        <m:r>
                          <a:rPr kumimoji="1" lang="en-US" altLang="ja-JP" sz="3200" b="1" i="1" dirty="0" smtClean="0">
                            <a:latin typeface="Cambria Math" panose="02040503050406030204" pitchFamily="18" charset="0"/>
                            <a:cs typeface="Times New Roman" panose="02020603050405020304" pitchFamily="18" charset="0"/>
                          </a:rPr>
                          <m:t>𝑪</m:t>
                        </m:r>
                      </m:e>
                      <m:sub>
                        <m:r>
                          <a:rPr kumimoji="1" lang="en-US" altLang="ja-JP" sz="3200" b="1" i="1" dirty="0" smtClean="0">
                            <a:latin typeface="Cambria Math" panose="02040503050406030204" pitchFamily="18" charset="0"/>
                            <a:cs typeface="Times New Roman" panose="02020603050405020304" pitchFamily="18" charset="0"/>
                          </a:rPr>
                          <m:t>𝟐</m:t>
                        </m:r>
                        <m:r>
                          <a:rPr kumimoji="1" lang="en-US" altLang="ja-JP" sz="3200" b="1" i="1" dirty="0" smtClean="0">
                            <a:latin typeface="Cambria Math" panose="02040503050406030204" pitchFamily="18" charset="0"/>
                            <a:cs typeface="Times New Roman" panose="02020603050405020304" pitchFamily="18" charset="0"/>
                          </a:rPr>
                          <m:t>𝒍</m:t>
                        </m:r>
                      </m:sub>
                    </m:sSub>
                    <m:r>
                      <a:rPr kumimoji="1" lang="en-US" altLang="ja-JP" sz="3200" b="1" i="1" dirty="0" smtClean="0">
                        <a:latin typeface="Cambria Math" panose="02040503050406030204" pitchFamily="18" charset="0"/>
                        <a:cs typeface="Times New Roman" panose="02020603050405020304" pitchFamily="18" charset="0"/>
                      </a:rPr>
                      <m:t> (</m:t>
                    </m:r>
                    <m:r>
                      <m:rPr>
                        <m:nor/>
                      </m:rPr>
                      <a:rPr lang="en-US" altLang="ja-JP" sz="3200" b="1" i="1" dirty="0">
                        <a:latin typeface="Times New Roman" panose="02020603050405020304" pitchFamily="18" charset="0"/>
                        <a:cs typeface="Times New Roman" panose="02020603050405020304" pitchFamily="18" charset="0"/>
                      </a:rPr>
                      <m:t>l</m:t>
                    </m:r>
                    <m:r>
                      <m:rPr>
                        <m:nor/>
                      </m:rPr>
                      <a:rPr lang="en-US" altLang="ja-JP" sz="3200" b="1" i="1" dirty="0">
                        <a:latin typeface="Times New Roman" panose="02020603050405020304" pitchFamily="18" charset="0"/>
                        <a:cs typeface="Times New Roman" panose="02020603050405020304" pitchFamily="18" charset="0"/>
                      </a:rPr>
                      <m:t> </m:t>
                    </m:r>
                    <m:r>
                      <m:rPr>
                        <m:nor/>
                      </m:rPr>
                      <a:rPr lang="ja-JP" altLang="en-US" sz="3200" b="1" dirty="0">
                        <a:latin typeface="Times New Roman" panose="02020603050405020304" pitchFamily="18" charset="0"/>
                        <a:cs typeface="Times New Roman" panose="02020603050405020304" pitchFamily="18" charset="0"/>
                      </a:rPr>
                      <m:t>≥ </m:t>
                    </m:r>
                    <m:r>
                      <m:rPr>
                        <m:nor/>
                      </m:rPr>
                      <a:rPr lang="en-US" altLang="ja-JP" sz="3200" b="1" dirty="0">
                        <a:latin typeface="Times New Roman" panose="02020603050405020304" pitchFamily="18" charset="0"/>
                        <a:cs typeface="Times New Roman" panose="02020603050405020304" pitchFamily="18" charset="0"/>
                      </a:rPr>
                      <m:t>2</m:t>
                    </m:r>
                    <m:r>
                      <m:rPr>
                        <m:nor/>
                      </m:rPr>
                      <a:rPr lang="en-US" altLang="ja-JP" sz="3200" dirty="0">
                        <a:latin typeface="Times New Roman" panose="02020603050405020304" pitchFamily="18" charset="0"/>
                        <a:cs typeface="Times New Roman" panose="02020603050405020304" pitchFamily="18" charset="0"/>
                      </a:rPr>
                      <m:t>)</m:t>
                    </m:r>
                  </m:oMath>
                </a14:m>
                <a:r>
                  <a:rPr kumimoji="1" lang="ja-JP" altLang="en-US" sz="3200" dirty="0" smtClean="0">
                    <a:latin typeface="Times New Roman" panose="02020603050405020304" pitchFamily="18" charset="0"/>
                    <a:cs typeface="Times New Roman" panose="02020603050405020304" pitchFamily="18" charset="0"/>
                  </a:rPr>
                  <a:t>の</a:t>
                </a:r>
                <a:endParaRPr kumimoji="1" lang="en-US" altLang="ja-JP" sz="3200" dirty="0" smtClean="0">
                  <a:latin typeface="Times New Roman" panose="02020603050405020304" pitchFamily="18" charset="0"/>
                  <a:cs typeface="Times New Roman" panose="02020603050405020304" pitchFamily="18" charset="0"/>
                </a:endParaRPr>
              </a:p>
              <a:p>
                <a:pPr marL="0" indent="0">
                  <a:buNone/>
                </a:pPr>
                <a:r>
                  <a:rPr lang="en-US" altLang="ja-JP" sz="3200" dirty="0">
                    <a:latin typeface="Times New Roman" panose="02020603050405020304" pitchFamily="18" charset="0"/>
                    <a:cs typeface="Times New Roman" panose="02020603050405020304" pitchFamily="18" charset="0"/>
                  </a:rPr>
                  <a:t>	 </a:t>
                </a:r>
                <a:r>
                  <a:rPr lang="ja-JP" altLang="en-US" sz="3200" dirty="0">
                    <a:latin typeface="Times New Roman" panose="02020603050405020304" pitchFamily="18" charset="0"/>
                    <a:cs typeface="Times New Roman" panose="02020603050405020304" pitchFamily="18" charset="0"/>
                  </a:rPr>
                  <a:t>　</a:t>
                </a:r>
                <a:r>
                  <a:rPr kumimoji="1" lang="ja-JP" altLang="en-US" sz="3200" dirty="0" smtClean="0">
                    <a:latin typeface="Times New Roman" panose="02020603050405020304" pitchFamily="18" charset="0"/>
                    <a:cs typeface="Times New Roman" panose="02020603050405020304" pitchFamily="18" charset="0"/>
                  </a:rPr>
                  <a:t>直積</a:t>
                </a:r>
                <a14:m>
                  <m:oMath xmlns:m="http://schemas.openxmlformats.org/officeDocument/2006/math">
                    <m:sSub>
                      <m:sSubPr>
                        <m:ctrlPr>
                          <a:rPr lang="en-US" altLang="ja-JP" sz="3200" b="1" i="1">
                            <a:latin typeface="Cambria Math" panose="02040503050406030204" pitchFamily="18" charset="0"/>
                            <a:cs typeface="Times New Roman" panose="02020603050405020304" pitchFamily="18" charset="0"/>
                          </a:rPr>
                        </m:ctrlPr>
                      </m:sSubPr>
                      <m:e>
                        <m:r>
                          <a:rPr lang="en-US" altLang="ja-JP" sz="3200" b="1" i="1">
                            <a:latin typeface="Cambria Math" panose="02040503050406030204" pitchFamily="18" charset="0"/>
                            <a:cs typeface="Times New Roman" panose="02020603050405020304" pitchFamily="18" charset="0"/>
                          </a:rPr>
                          <m:t>𝑷</m:t>
                        </m:r>
                      </m:e>
                      <m:sub>
                        <m:r>
                          <a:rPr lang="en-US" altLang="ja-JP" sz="3200" b="1" i="1">
                            <a:latin typeface="Cambria Math" panose="02040503050406030204" pitchFamily="18" charset="0"/>
                            <a:cs typeface="Times New Roman" panose="02020603050405020304" pitchFamily="18" charset="0"/>
                          </a:rPr>
                          <m:t>𝟐</m:t>
                        </m:r>
                        <m:r>
                          <a:rPr lang="en-US" altLang="ja-JP" sz="3200" b="1" i="1">
                            <a:latin typeface="Cambria Math" panose="02040503050406030204" pitchFamily="18" charset="0"/>
                            <a:cs typeface="Times New Roman" panose="02020603050405020304" pitchFamily="18" charset="0"/>
                          </a:rPr>
                          <m:t>𝒌</m:t>
                        </m:r>
                      </m:sub>
                    </m:sSub>
                  </m:oMath>
                </a14:m>
                <a:r>
                  <a:rPr kumimoji="1" lang="ja-JP" altLang="en-US" sz="3200" b="1" dirty="0" smtClean="0">
                    <a:latin typeface="Times New Roman" panose="02020603050405020304" pitchFamily="18" charset="0"/>
                    <a:cs typeface="Times New Roman" panose="02020603050405020304" pitchFamily="18" charset="0"/>
                  </a:rPr>
                  <a:t>□</a:t>
                </a:r>
                <a14:m>
                  <m:oMath xmlns:m="http://schemas.openxmlformats.org/officeDocument/2006/math">
                    <m:sSub>
                      <m:sSubPr>
                        <m:ctrlPr>
                          <a:rPr lang="en-US" altLang="ja-JP" sz="3200" b="1" i="1" dirty="0">
                            <a:latin typeface="Cambria Math" panose="02040503050406030204" pitchFamily="18" charset="0"/>
                            <a:cs typeface="Times New Roman" panose="02020603050405020304" pitchFamily="18" charset="0"/>
                          </a:rPr>
                        </m:ctrlPr>
                      </m:sSubPr>
                      <m:e>
                        <m:r>
                          <a:rPr lang="en-US" altLang="ja-JP" sz="3200" b="1" i="1" dirty="0">
                            <a:latin typeface="Cambria Math" panose="02040503050406030204" pitchFamily="18" charset="0"/>
                            <a:cs typeface="Times New Roman" panose="02020603050405020304" pitchFamily="18" charset="0"/>
                          </a:rPr>
                          <m:t>𝑪</m:t>
                        </m:r>
                      </m:e>
                      <m:sub>
                        <m:r>
                          <a:rPr lang="en-US" altLang="ja-JP" sz="3200" b="1" i="1" dirty="0">
                            <a:latin typeface="Cambria Math" panose="02040503050406030204" pitchFamily="18" charset="0"/>
                            <a:cs typeface="Times New Roman" panose="02020603050405020304" pitchFamily="18" charset="0"/>
                          </a:rPr>
                          <m:t>𝟐</m:t>
                        </m:r>
                        <m:r>
                          <a:rPr lang="en-US" altLang="ja-JP" sz="3200" b="1" i="1" dirty="0">
                            <a:latin typeface="Cambria Math" panose="02040503050406030204" pitchFamily="18" charset="0"/>
                            <a:cs typeface="Times New Roman" panose="02020603050405020304" pitchFamily="18" charset="0"/>
                          </a:rPr>
                          <m:t>𝒍</m:t>
                        </m:r>
                      </m:sub>
                    </m:sSub>
                    <m:r>
                      <a:rPr lang="ja-JP" altLang="en-US" sz="3200" b="1" i="1" dirty="0">
                        <a:latin typeface="Cambria Math" panose="02040503050406030204" pitchFamily="18" charset="0"/>
                        <a:cs typeface="Times New Roman" panose="02020603050405020304" pitchFamily="18" charset="0"/>
                      </a:rPr>
                      <m:t>は</m:t>
                    </m:r>
                  </m:oMath>
                </a14:m>
                <a:r>
                  <a:rPr kumimoji="1" lang="en-US" altLang="ja-JP" sz="3200" dirty="0" smtClean="0">
                    <a:latin typeface="Times New Roman" panose="02020603050405020304" pitchFamily="18" charset="0"/>
                    <a:cs typeface="Times New Roman" panose="02020603050405020304" pitchFamily="18" charset="0"/>
                  </a:rPr>
                  <a:t>solvable</a:t>
                </a:r>
                <a:r>
                  <a:rPr kumimoji="1" lang="ja-JP" altLang="en-US" sz="3200" dirty="0" smtClean="0">
                    <a:latin typeface="Times New Roman" panose="02020603050405020304" pitchFamily="18" charset="0"/>
                    <a:cs typeface="Times New Roman" panose="02020603050405020304" pitchFamily="18" charset="0"/>
                  </a:rPr>
                  <a:t>である</a:t>
                </a:r>
                <a:endParaRPr kumimoji="1" lang="en-US" altLang="ja-JP" sz="3200" dirty="0" smtClean="0">
                  <a:latin typeface="Times New Roman" panose="02020603050405020304" pitchFamily="18" charset="0"/>
                  <a:cs typeface="Times New Roman" panose="02020603050405020304" pitchFamily="18" charset="0"/>
                </a:endParaRPr>
              </a:p>
              <a:p>
                <a:pPr marL="0" indent="0">
                  <a:buNone/>
                </a:pPr>
                <a:endParaRPr lang="en-US" altLang="ja-JP" sz="3200" dirty="0" smtClean="0">
                  <a:latin typeface="Times New Roman" panose="02020603050405020304" pitchFamily="18" charset="0"/>
                  <a:cs typeface="Times New Roman" panose="02020603050405020304" pitchFamily="18" charset="0"/>
                </a:endParaRPr>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0">
                <a:blip r:embed="rId3"/>
                <a:stretch>
                  <a:fillRect l="-1507" t="-3501"/>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8854104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01" name="テキスト ボックス 100"/>
              <p:cNvSpPr txBox="1"/>
              <p:nvPr/>
            </p:nvSpPr>
            <p:spPr>
              <a:xfrm>
                <a:off x="7525403" y="4084787"/>
                <a:ext cx="3422500" cy="707886"/>
              </a:xfrm>
              <a:prstGeom prst="rect">
                <a:avLst/>
              </a:prstGeom>
              <a:noFill/>
            </p:spPr>
            <p:txBody>
              <a:bodyPr wrap="square" rtlCol="0">
                <a:spAutoFit/>
              </a:bodyPr>
              <a:lstStyle/>
              <a:p>
                <a:pPr algn="ctr"/>
                <a14:m>
                  <m:oMath xmlns:m="http://schemas.openxmlformats.org/officeDocument/2006/math">
                    <m:sSub>
                      <m:sSubPr>
                        <m:ctrlPr>
                          <a:rPr lang="en-US" altLang="ja-JP" sz="4000" b="1" i="1" smtClean="0">
                            <a:latin typeface="Cambria Math" panose="02040503050406030204" pitchFamily="18" charset="0"/>
                            <a:cs typeface="Times New Roman" panose="02020603050405020304" pitchFamily="18" charset="0"/>
                          </a:rPr>
                        </m:ctrlPr>
                      </m:sSubPr>
                      <m:e>
                        <m:r>
                          <a:rPr lang="en-US" altLang="ja-JP" sz="4000" b="1" i="1">
                            <a:latin typeface="Cambria Math" panose="02040503050406030204" pitchFamily="18" charset="0"/>
                            <a:cs typeface="Times New Roman" panose="02020603050405020304" pitchFamily="18" charset="0"/>
                          </a:rPr>
                          <m:t>𝑷</m:t>
                        </m:r>
                      </m:e>
                      <m:sub>
                        <m:r>
                          <a:rPr lang="en-US" altLang="ja-JP" sz="4000" b="1" i="1" smtClean="0">
                            <a:latin typeface="Cambria Math" panose="02040503050406030204" pitchFamily="18" charset="0"/>
                            <a:cs typeface="Times New Roman" panose="02020603050405020304" pitchFamily="18" charset="0"/>
                          </a:rPr>
                          <m:t>𝟐</m:t>
                        </m:r>
                        <m:r>
                          <a:rPr lang="en-US" altLang="ja-JP" sz="4000" b="1" i="1" smtClean="0">
                            <a:latin typeface="Cambria Math" panose="02040503050406030204" pitchFamily="18" charset="0"/>
                            <a:cs typeface="Times New Roman" panose="02020603050405020304" pitchFamily="18" charset="0"/>
                          </a:rPr>
                          <m:t>𝒌</m:t>
                        </m:r>
                      </m:sub>
                    </m:sSub>
                    <m:r>
                      <a:rPr lang="ja-JP" altLang="en-US" sz="4000" b="1" i="1" smtClean="0">
                        <a:latin typeface="Cambria Math" panose="02040503050406030204" pitchFamily="18" charset="0"/>
                        <a:cs typeface="Times New Roman" panose="02020603050405020304" pitchFamily="18" charset="0"/>
                      </a:rPr>
                      <m:t>と</m:t>
                    </m:r>
                    <m:r>
                      <a:rPr kumimoji="1" lang="ja-JP" altLang="en-US" sz="4000" b="1" i="1" dirty="0" smtClean="0">
                        <a:latin typeface="Cambria Math" panose="02040503050406030204" pitchFamily="18" charset="0"/>
                        <a:cs typeface="Times New Roman" panose="02020603050405020304" pitchFamily="18" charset="0"/>
                      </a:rPr>
                      <m:t>して</m:t>
                    </m:r>
                  </m:oMath>
                </a14:m>
                <a:r>
                  <a:rPr kumimoji="1" lang="ja-JP" altLang="en-US" sz="4000" dirty="0" smtClean="0"/>
                  <a:t>解く</a:t>
                </a:r>
                <a:endParaRPr kumimoji="1" lang="ja-JP" altLang="en-US" sz="4000" dirty="0"/>
              </a:p>
            </p:txBody>
          </p:sp>
        </mc:Choice>
        <mc:Fallback xmlns="">
          <p:sp>
            <p:nvSpPr>
              <p:cNvPr id="101" name="テキスト ボックス 100"/>
              <p:cNvSpPr txBox="1">
                <a:spLocks noRot="1" noChangeAspect="1" noMove="1" noResize="1" noEditPoints="1" noAdjustHandles="1" noChangeArrowheads="1" noChangeShapeType="1" noTextEdit="1"/>
              </p:cNvSpPr>
              <p:nvPr/>
            </p:nvSpPr>
            <p:spPr>
              <a:xfrm>
                <a:off x="7525403" y="4084787"/>
                <a:ext cx="3422500" cy="707886"/>
              </a:xfrm>
              <a:prstGeom prst="rect">
                <a:avLst/>
              </a:prstGeom>
              <a:blipFill rotWithShape="0">
                <a:blip r:embed="rId3"/>
                <a:stretch>
                  <a:fillRect t="-20690" r="-712" b="-31034"/>
                </a:stretch>
              </a:blipFill>
            </p:spPr>
            <p:txBody>
              <a:bodyPr/>
              <a:lstStyle/>
              <a:p>
                <a:r>
                  <a:rPr lang="ja-JP" altLang="en-US">
                    <a:noFill/>
                  </a:rPr>
                  <a:t> </a:t>
                </a:r>
              </a:p>
            </p:txBody>
          </p:sp>
        </mc:Fallback>
      </mc:AlternateContent>
      <p:cxnSp>
        <p:nvCxnSpPr>
          <p:cNvPr id="4" name="直線コネクタ 3"/>
          <p:cNvCxnSpPr>
            <a:stCxn id="78" idx="6"/>
            <a:endCxn id="55" idx="2"/>
          </p:cNvCxnSpPr>
          <p:nvPr/>
        </p:nvCxnSpPr>
        <p:spPr>
          <a:xfrm>
            <a:off x="4570900" y="4426030"/>
            <a:ext cx="1447800" cy="635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直線コネクタ 6"/>
          <p:cNvCxnSpPr>
            <a:stCxn id="76" idx="6"/>
            <a:endCxn id="49" idx="2"/>
          </p:cNvCxnSpPr>
          <p:nvPr/>
        </p:nvCxnSpPr>
        <p:spPr>
          <a:xfrm>
            <a:off x="4570900" y="3410030"/>
            <a:ext cx="1447800" cy="635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直線コネクタ 8"/>
          <p:cNvCxnSpPr>
            <a:stCxn id="77" idx="6"/>
            <a:endCxn id="52" idx="2"/>
          </p:cNvCxnSpPr>
          <p:nvPr/>
        </p:nvCxnSpPr>
        <p:spPr>
          <a:xfrm>
            <a:off x="4570900" y="3918030"/>
            <a:ext cx="1447800" cy="635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直線コネクタ 11"/>
          <p:cNvCxnSpPr>
            <a:stCxn id="20" idx="6"/>
            <a:endCxn id="22" idx="2"/>
          </p:cNvCxnSpPr>
          <p:nvPr/>
        </p:nvCxnSpPr>
        <p:spPr>
          <a:xfrm>
            <a:off x="1980100" y="3924380"/>
            <a:ext cx="8763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直線コネクタ 14"/>
          <p:cNvCxnSpPr>
            <a:stCxn id="29" idx="6"/>
            <a:endCxn id="31" idx="2"/>
          </p:cNvCxnSpPr>
          <p:nvPr/>
        </p:nvCxnSpPr>
        <p:spPr>
          <a:xfrm>
            <a:off x="1980100" y="5461080"/>
            <a:ext cx="8763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26" idx="6"/>
            <a:endCxn id="28" idx="2"/>
          </p:cNvCxnSpPr>
          <p:nvPr/>
        </p:nvCxnSpPr>
        <p:spPr>
          <a:xfrm>
            <a:off x="1980100" y="4953080"/>
            <a:ext cx="8763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2" name="直線コネクタ 31"/>
          <p:cNvCxnSpPr>
            <a:stCxn id="17" idx="6"/>
            <a:endCxn id="19" idx="2"/>
          </p:cNvCxnSpPr>
          <p:nvPr/>
        </p:nvCxnSpPr>
        <p:spPr>
          <a:xfrm>
            <a:off x="1980100" y="3416380"/>
            <a:ext cx="8763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3" idx="6"/>
            <a:endCxn id="25" idx="2"/>
          </p:cNvCxnSpPr>
          <p:nvPr/>
        </p:nvCxnSpPr>
        <p:spPr>
          <a:xfrm>
            <a:off x="1980100" y="4432380"/>
            <a:ext cx="8763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0" name="直線コネクタ 39"/>
          <p:cNvCxnSpPr>
            <a:stCxn id="19" idx="6"/>
            <a:endCxn id="76" idx="2"/>
          </p:cNvCxnSpPr>
          <p:nvPr/>
        </p:nvCxnSpPr>
        <p:spPr>
          <a:xfrm flipV="1">
            <a:off x="3123100" y="3410030"/>
            <a:ext cx="1181100" cy="6350"/>
          </a:xfrm>
          <a:prstGeom prst="line">
            <a:avLst/>
          </a:prstGeom>
          <a:ln w="38100">
            <a:prstDash val="dashDot"/>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a:stCxn id="22" idx="6"/>
            <a:endCxn id="77" idx="2"/>
          </p:cNvCxnSpPr>
          <p:nvPr/>
        </p:nvCxnSpPr>
        <p:spPr>
          <a:xfrm flipV="1">
            <a:off x="3123100" y="3918030"/>
            <a:ext cx="1181100" cy="6350"/>
          </a:xfrm>
          <a:prstGeom prst="line">
            <a:avLst/>
          </a:prstGeom>
          <a:ln w="38100">
            <a:prstDash val="dashDot"/>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a:stCxn id="25" idx="6"/>
            <a:endCxn id="78" idx="2"/>
          </p:cNvCxnSpPr>
          <p:nvPr/>
        </p:nvCxnSpPr>
        <p:spPr>
          <a:xfrm flipV="1">
            <a:off x="3123100" y="4426030"/>
            <a:ext cx="1181100" cy="6350"/>
          </a:xfrm>
          <a:prstGeom prst="line">
            <a:avLst/>
          </a:prstGeom>
          <a:ln w="38100">
            <a:prstDash val="dashDot"/>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a:endCxn id="79" idx="2"/>
          </p:cNvCxnSpPr>
          <p:nvPr/>
        </p:nvCxnSpPr>
        <p:spPr>
          <a:xfrm flipV="1">
            <a:off x="3123100" y="4946730"/>
            <a:ext cx="1181100" cy="6350"/>
          </a:xfrm>
          <a:prstGeom prst="line">
            <a:avLst/>
          </a:prstGeom>
          <a:ln w="38100">
            <a:prstDash val="dashDot"/>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a:stCxn id="31" idx="6"/>
            <a:endCxn id="80" idx="2"/>
          </p:cNvCxnSpPr>
          <p:nvPr/>
        </p:nvCxnSpPr>
        <p:spPr>
          <a:xfrm flipV="1">
            <a:off x="3123100" y="5454730"/>
            <a:ext cx="1181100" cy="6350"/>
          </a:xfrm>
          <a:prstGeom prst="line">
            <a:avLst/>
          </a:prstGeom>
          <a:ln w="38100">
            <a:prstDash val="dashDot"/>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a:stCxn id="80" idx="6"/>
            <a:endCxn id="61" idx="2"/>
          </p:cNvCxnSpPr>
          <p:nvPr/>
        </p:nvCxnSpPr>
        <p:spPr>
          <a:xfrm>
            <a:off x="4570900" y="5454730"/>
            <a:ext cx="1447800" cy="635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6" name="直線コネクタ 45"/>
          <p:cNvCxnSpPr>
            <a:stCxn id="79" idx="6"/>
            <a:endCxn id="58" idx="2"/>
          </p:cNvCxnSpPr>
          <p:nvPr/>
        </p:nvCxnSpPr>
        <p:spPr>
          <a:xfrm>
            <a:off x="4570900" y="4946730"/>
            <a:ext cx="1447800" cy="635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 name="直線コネクタ 4"/>
          <p:cNvCxnSpPr>
            <a:stCxn id="76" idx="4"/>
            <a:endCxn id="80" idx="0"/>
          </p:cNvCxnSpPr>
          <p:nvPr/>
        </p:nvCxnSpPr>
        <p:spPr>
          <a:xfrm>
            <a:off x="4437550" y="3543380"/>
            <a:ext cx="0" cy="17780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6" name="直線コネクタ 5"/>
          <p:cNvCxnSpPr>
            <a:stCxn id="47" idx="4"/>
            <a:endCxn id="59" idx="0"/>
          </p:cNvCxnSpPr>
          <p:nvPr/>
        </p:nvCxnSpPr>
        <p:spPr>
          <a:xfrm>
            <a:off x="5009050" y="3549730"/>
            <a:ext cx="0" cy="17780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8" name="直線コネクタ 7"/>
          <p:cNvCxnSpPr>
            <a:stCxn id="49" idx="4"/>
            <a:endCxn id="61" idx="0"/>
          </p:cNvCxnSpPr>
          <p:nvPr/>
        </p:nvCxnSpPr>
        <p:spPr>
          <a:xfrm>
            <a:off x="6152050" y="3549730"/>
            <a:ext cx="0" cy="17780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0" name="直線コネクタ 9"/>
          <p:cNvCxnSpPr>
            <a:stCxn id="48" idx="4"/>
            <a:endCxn id="60" idx="0"/>
          </p:cNvCxnSpPr>
          <p:nvPr/>
        </p:nvCxnSpPr>
        <p:spPr>
          <a:xfrm>
            <a:off x="5580550" y="3549730"/>
            <a:ext cx="0" cy="17780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1" name="直線コネクタ 10"/>
          <p:cNvCxnSpPr>
            <a:stCxn id="19" idx="4"/>
            <a:endCxn id="31" idx="0"/>
          </p:cNvCxnSpPr>
          <p:nvPr/>
        </p:nvCxnSpPr>
        <p:spPr>
          <a:xfrm>
            <a:off x="2989750" y="3549730"/>
            <a:ext cx="0" cy="17780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3" name="直線コネクタ 12"/>
          <p:cNvCxnSpPr>
            <a:stCxn id="18" idx="4"/>
            <a:endCxn id="30" idx="0"/>
          </p:cNvCxnSpPr>
          <p:nvPr/>
        </p:nvCxnSpPr>
        <p:spPr>
          <a:xfrm>
            <a:off x="2418250" y="3549730"/>
            <a:ext cx="0" cy="17780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4" name="直線コネクタ 13"/>
          <p:cNvCxnSpPr>
            <a:stCxn id="17" idx="4"/>
            <a:endCxn id="29" idx="0"/>
          </p:cNvCxnSpPr>
          <p:nvPr/>
        </p:nvCxnSpPr>
        <p:spPr>
          <a:xfrm>
            <a:off x="1846750" y="3549730"/>
            <a:ext cx="0" cy="17780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17" name="円/楕円 16"/>
          <p:cNvSpPr/>
          <p:nvPr/>
        </p:nvSpPr>
        <p:spPr>
          <a:xfrm>
            <a:off x="1713400" y="32830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 name="円/楕円 17"/>
          <p:cNvSpPr/>
          <p:nvPr/>
        </p:nvSpPr>
        <p:spPr>
          <a:xfrm>
            <a:off x="2284900" y="32830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 name="円/楕円 18"/>
          <p:cNvSpPr/>
          <p:nvPr/>
        </p:nvSpPr>
        <p:spPr>
          <a:xfrm>
            <a:off x="2856400" y="32830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0" name="円/楕円 19"/>
          <p:cNvSpPr/>
          <p:nvPr/>
        </p:nvSpPr>
        <p:spPr>
          <a:xfrm>
            <a:off x="1713400" y="3791030"/>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1" name="円/楕円 20"/>
          <p:cNvSpPr/>
          <p:nvPr/>
        </p:nvSpPr>
        <p:spPr>
          <a:xfrm>
            <a:off x="2284900" y="3791030"/>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2" name="円/楕円 21"/>
          <p:cNvSpPr/>
          <p:nvPr/>
        </p:nvSpPr>
        <p:spPr>
          <a:xfrm>
            <a:off x="2856400" y="3791030"/>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3" name="円/楕円 22"/>
          <p:cNvSpPr/>
          <p:nvPr/>
        </p:nvSpPr>
        <p:spPr>
          <a:xfrm>
            <a:off x="1713400" y="42990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 name="円/楕円 23"/>
          <p:cNvSpPr/>
          <p:nvPr/>
        </p:nvSpPr>
        <p:spPr>
          <a:xfrm>
            <a:off x="2284900" y="42990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5" name="円/楕円 24"/>
          <p:cNvSpPr/>
          <p:nvPr/>
        </p:nvSpPr>
        <p:spPr>
          <a:xfrm>
            <a:off x="2856400" y="42990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6" name="円/楕円 25"/>
          <p:cNvSpPr/>
          <p:nvPr/>
        </p:nvSpPr>
        <p:spPr>
          <a:xfrm>
            <a:off x="1713400" y="48197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7" name="円/楕円 26"/>
          <p:cNvSpPr/>
          <p:nvPr/>
        </p:nvSpPr>
        <p:spPr>
          <a:xfrm>
            <a:off x="2284900" y="4819730"/>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8" name="円/楕円 27"/>
          <p:cNvSpPr/>
          <p:nvPr/>
        </p:nvSpPr>
        <p:spPr>
          <a:xfrm>
            <a:off x="2856400" y="48197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9" name="円/楕円 28"/>
          <p:cNvSpPr/>
          <p:nvPr/>
        </p:nvSpPr>
        <p:spPr>
          <a:xfrm>
            <a:off x="1713400" y="53277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0" name="円/楕円 29"/>
          <p:cNvSpPr/>
          <p:nvPr/>
        </p:nvSpPr>
        <p:spPr>
          <a:xfrm>
            <a:off x="2284900" y="53277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1" name="円/楕円 30"/>
          <p:cNvSpPr/>
          <p:nvPr/>
        </p:nvSpPr>
        <p:spPr>
          <a:xfrm>
            <a:off x="2856400" y="53277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34" name="直線コネクタ 33"/>
          <p:cNvCxnSpPr>
            <a:stCxn id="19" idx="0"/>
          </p:cNvCxnSpPr>
          <p:nvPr/>
        </p:nvCxnSpPr>
        <p:spPr>
          <a:xfrm flipV="1">
            <a:off x="2989750" y="2914730"/>
            <a:ext cx="0" cy="3683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35" name="直線コネクタ 34"/>
          <p:cNvCxnSpPr>
            <a:stCxn id="18" idx="0"/>
          </p:cNvCxnSpPr>
          <p:nvPr/>
        </p:nvCxnSpPr>
        <p:spPr>
          <a:xfrm flipV="1">
            <a:off x="2418250" y="2914730"/>
            <a:ext cx="0" cy="3683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36" name="直線コネクタ 35"/>
          <p:cNvCxnSpPr>
            <a:stCxn id="17" idx="0"/>
          </p:cNvCxnSpPr>
          <p:nvPr/>
        </p:nvCxnSpPr>
        <p:spPr>
          <a:xfrm flipV="1">
            <a:off x="1846750" y="2914730"/>
            <a:ext cx="0" cy="3683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a:xfrm flipV="1">
            <a:off x="2989750" y="5594430"/>
            <a:ext cx="0" cy="3556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38" name="直線コネクタ 37"/>
          <p:cNvCxnSpPr/>
          <p:nvPr/>
        </p:nvCxnSpPr>
        <p:spPr>
          <a:xfrm flipV="1">
            <a:off x="2418250" y="5594430"/>
            <a:ext cx="0" cy="3556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39" name="直線コネクタ 38"/>
          <p:cNvCxnSpPr/>
          <p:nvPr/>
        </p:nvCxnSpPr>
        <p:spPr>
          <a:xfrm flipV="1">
            <a:off x="1827700" y="5594430"/>
            <a:ext cx="0" cy="3683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sp>
        <p:nvSpPr>
          <p:cNvPr id="47" name="円/楕円 46"/>
          <p:cNvSpPr/>
          <p:nvPr/>
        </p:nvSpPr>
        <p:spPr>
          <a:xfrm>
            <a:off x="4875700" y="32830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8" name="円/楕円 47"/>
          <p:cNvSpPr/>
          <p:nvPr/>
        </p:nvSpPr>
        <p:spPr>
          <a:xfrm>
            <a:off x="5447200" y="3283030"/>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9" name="円/楕円 48"/>
          <p:cNvSpPr/>
          <p:nvPr/>
        </p:nvSpPr>
        <p:spPr>
          <a:xfrm>
            <a:off x="6018700" y="32830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0" name="円/楕円 49"/>
          <p:cNvSpPr/>
          <p:nvPr/>
        </p:nvSpPr>
        <p:spPr>
          <a:xfrm>
            <a:off x="4875700" y="3791030"/>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1" name="円/楕円 50"/>
          <p:cNvSpPr/>
          <p:nvPr/>
        </p:nvSpPr>
        <p:spPr>
          <a:xfrm>
            <a:off x="5447200" y="3791030"/>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2" name="円/楕円 51"/>
          <p:cNvSpPr/>
          <p:nvPr/>
        </p:nvSpPr>
        <p:spPr>
          <a:xfrm>
            <a:off x="6018700" y="3791030"/>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3" name="円/楕円 52"/>
          <p:cNvSpPr/>
          <p:nvPr/>
        </p:nvSpPr>
        <p:spPr>
          <a:xfrm>
            <a:off x="4875700" y="42990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4" name="円/楕円 53"/>
          <p:cNvSpPr/>
          <p:nvPr/>
        </p:nvSpPr>
        <p:spPr>
          <a:xfrm>
            <a:off x="5447200" y="4299030"/>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5" name="円/楕円 54"/>
          <p:cNvSpPr/>
          <p:nvPr/>
        </p:nvSpPr>
        <p:spPr>
          <a:xfrm>
            <a:off x="6018700" y="42990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6" name="円/楕円 55"/>
          <p:cNvSpPr/>
          <p:nvPr/>
        </p:nvSpPr>
        <p:spPr>
          <a:xfrm>
            <a:off x="4875700" y="4819730"/>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7" name="円/楕円 56"/>
          <p:cNvSpPr/>
          <p:nvPr/>
        </p:nvSpPr>
        <p:spPr>
          <a:xfrm>
            <a:off x="5447200" y="4819730"/>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8" name="円/楕円 57"/>
          <p:cNvSpPr/>
          <p:nvPr/>
        </p:nvSpPr>
        <p:spPr>
          <a:xfrm>
            <a:off x="6018700" y="48197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9" name="円/楕円 58"/>
          <p:cNvSpPr/>
          <p:nvPr/>
        </p:nvSpPr>
        <p:spPr>
          <a:xfrm>
            <a:off x="4875700" y="53277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0" name="円/楕円 59"/>
          <p:cNvSpPr/>
          <p:nvPr/>
        </p:nvSpPr>
        <p:spPr>
          <a:xfrm>
            <a:off x="5447200" y="5327730"/>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1" name="円/楕円 60"/>
          <p:cNvSpPr/>
          <p:nvPr/>
        </p:nvSpPr>
        <p:spPr>
          <a:xfrm>
            <a:off x="6018700" y="53277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62" name="直線コネクタ 61"/>
          <p:cNvCxnSpPr>
            <a:stCxn id="49" idx="0"/>
          </p:cNvCxnSpPr>
          <p:nvPr/>
        </p:nvCxnSpPr>
        <p:spPr>
          <a:xfrm flipV="1">
            <a:off x="6152050" y="2914730"/>
            <a:ext cx="0" cy="3683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63" name="直線コネクタ 62"/>
          <p:cNvCxnSpPr>
            <a:stCxn id="48" idx="0"/>
          </p:cNvCxnSpPr>
          <p:nvPr/>
        </p:nvCxnSpPr>
        <p:spPr>
          <a:xfrm flipV="1">
            <a:off x="5580550" y="2914730"/>
            <a:ext cx="0" cy="3683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64" name="直線コネクタ 63"/>
          <p:cNvCxnSpPr>
            <a:stCxn id="47" idx="0"/>
          </p:cNvCxnSpPr>
          <p:nvPr/>
        </p:nvCxnSpPr>
        <p:spPr>
          <a:xfrm flipV="1">
            <a:off x="5009050" y="2914730"/>
            <a:ext cx="0" cy="3683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65" name="直線コネクタ 64"/>
          <p:cNvCxnSpPr/>
          <p:nvPr/>
        </p:nvCxnSpPr>
        <p:spPr>
          <a:xfrm flipV="1">
            <a:off x="6152050" y="5594430"/>
            <a:ext cx="0" cy="3556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66" name="直線コネクタ 65"/>
          <p:cNvCxnSpPr/>
          <p:nvPr/>
        </p:nvCxnSpPr>
        <p:spPr>
          <a:xfrm flipV="1">
            <a:off x="5580550" y="5594430"/>
            <a:ext cx="0" cy="3556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67" name="直線コネクタ 66"/>
          <p:cNvCxnSpPr>
            <a:endCxn id="59" idx="4"/>
          </p:cNvCxnSpPr>
          <p:nvPr/>
        </p:nvCxnSpPr>
        <p:spPr>
          <a:xfrm flipV="1">
            <a:off x="5009050" y="5594430"/>
            <a:ext cx="0" cy="3556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sp>
        <p:nvSpPr>
          <p:cNvPr id="68" name="テキスト ボックス 67"/>
          <p:cNvSpPr txBox="1"/>
          <p:nvPr/>
        </p:nvSpPr>
        <p:spPr>
          <a:xfrm>
            <a:off x="1125210" y="4247714"/>
            <a:ext cx="300082" cy="369332"/>
          </a:xfrm>
          <a:prstGeom prst="rect">
            <a:avLst/>
          </a:prstGeom>
          <a:noFill/>
        </p:spPr>
        <p:txBody>
          <a:bodyPr wrap="square" rtlCol="0">
            <a:spAutoFit/>
          </a:bodyPr>
          <a:lstStyle/>
          <a:p>
            <a:r>
              <a:rPr lang="en-US" altLang="ja-JP" b="1" dirty="0" smtClean="0">
                <a:latin typeface="Times New Roman" panose="02020603050405020304" pitchFamily="18" charset="0"/>
                <a:cs typeface="Times New Roman" panose="02020603050405020304" pitchFamily="18" charset="0"/>
              </a:rPr>
              <a:t>1</a:t>
            </a:r>
            <a:endParaRPr lang="ja-JP" altLang="en-US" b="1" dirty="0">
              <a:latin typeface="Times New Roman" panose="02020603050405020304" pitchFamily="18" charset="0"/>
              <a:cs typeface="Times New Roman" panose="02020603050405020304" pitchFamily="18" charset="0"/>
            </a:endParaRPr>
          </a:p>
        </p:txBody>
      </p:sp>
      <p:sp>
        <p:nvSpPr>
          <p:cNvPr id="69" name="テキスト ボックス 68"/>
          <p:cNvSpPr txBox="1"/>
          <p:nvPr/>
        </p:nvSpPr>
        <p:spPr>
          <a:xfrm>
            <a:off x="1125210" y="3739714"/>
            <a:ext cx="300082" cy="369332"/>
          </a:xfrm>
          <a:prstGeom prst="rect">
            <a:avLst/>
          </a:prstGeom>
          <a:noFill/>
        </p:spPr>
        <p:txBody>
          <a:bodyPr wrap="square" rtlCol="0">
            <a:spAutoFit/>
          </a:bodyPr>
          <a:lstStyle/>
          <a:p>
            <a:r>
              <a:rPr lang="en-US" altLang="ja-JP" b="1" dirty="0" smtClean="0">
                <a:latin typeface="Times New Roman" panose="02020603050405020304" pitchFamily="18" charset="0"/>
                <a:cs typeface="Times New Roman" panose="02020603050405020304" pitchFamily="18" charset="0"/>
              </a:rPr>
              <a:t>2</a:t>
            </a:r>
            <a:endParaRPr lang="ja-JP" altLang="en-US" b="1" dirty="0">
              <a:latin typeface="Times New Roman" panose="02020603050405020304" pitchFamily="18" charset="0"/>
              <a:cs typeface="Times New Roman" panose="02020603050405020304" pitchFamily="18" charset="0"/>
            </a:endParaRPr>
          </a:p>
        </p:txBody>
      </p:sp>
      <p:sp>
        <p:nvSpPr>
          <p:cNvPr id="70" name="テキスト ボックス 69"/>
          <p:cNvSpPr txBox="1"/>
          <p:nvPr/>
        </p:nvSpPr>
        <p:spPr>
          <a:xfrm>
            <a:off x="1125209" y="3231714"/>
            <a:ext cx="300082" cy="369332"/>
          </a:xfrm>
          <a:prstGeom prst="rect">
            <a:avLst/>
          </a:prstGeom>
          <a:noFill/>
        </p:spPr>
        <p:txBody>
          <a:bodyPr wrap="square" rtlCol="0">
            <a:spAutoFit/>
          </a:bodyPr>
          <a:lstStyle/>
          <a:p>
            <a:r>
              <a:rPr lang="en-US" altLang="ja-JP" b="1" dirty="0">
                <a:latin typeface="Times New Roman" panose="02020603050405020304" pitchFamily="18" charset="0"/>
                <a:cs typeface="Times New Roman" panose="02020603050405020304" pitchFamily="18" charset="0"/>
              </a:rPr>
              <a:t>3</a:t>
            </a:r>
            <a:endParaRPr lang="ja-JP" altLang="en-US" b="1" dirty="0">
              <a:latin typeface="Times New Roman" panose="02020603050405020304" pitchFamily="18" charset="0"/>
              <a:cs typeface="Times New Roman" panose="02020603050405020304" pitchFamily="18" charset="0"/>
            </a:endParaRPr>
          </a:p>
        </p:txBody>
      </p:sp>
      <p:sp>
        <p:nvSpPr>
          <p:cNvPr id="71" name="テキスト ボックス 70"/>
          <p:cNvSpPr txBox="1"/>
          <p:nvPr/>
        </p:nvSpPr>
        <p:spPr>
          <a:xfrm>
            <a:off x="1088592" y="4768414"/>
            <a:ext cx="364202" cy="369332"/>
          </a:xfrm>
          <a:prstGeom prst="rect">
            <a:avLst/>
          </a:prstGeom>
          <a:noFill/>
        </p:spPr>
        <p:txBody>
          <a:bodyPr wrap="square" rtlCol="0">
            <a:spAutoFit/>
          </a:bodyPr>
          <a:lstStyle/>
          <a:p>
            <a:r>
              <a:rPr lang="en-US" altLang="ja-JP" b="1" dirty="0" smtClean="0">
                <a:latin typeface="Times New Roman" panose="02020603050405020304" pitchFamily="18" charset="0"/>
                <a:cs typeface="Times New Roman" panose="02020603050405020304" pitchFamily="18" charset="0"/>
              </a:rPr>
              <a:t>2</a:t>
            </a:r>
            <a:r>
              <a:rPr lang="en-US" altLang="ja-JP" b="1" i="1" dirty="0" smtClean="0">
                <a:latin typeface="Times New Roman" panose="02020603050405020304" pitchFamily="18" charset="0"/>
                <a:cs typeface="Times New Roman" panose="02020603050405020304" pitchFamily="18" charset="0"/>
              </a:rPr>
              <a:t>l</a:t>
            </a:r>
            <a:endParaRPr lang="ja-JP" altLang="en-US" b="1" i="1" dirty="0">
              <a:latin typeface="Times New Roman" panose="02020603050405020304" pitchFamily="18" charset="0"/>
              <a:cs typeface="Times New Roman" panose="02020603050405020304" pitchFamily="18" charset="0"/>
            </a:endParaRPr>
          </a:p>
        </p:txBody>
      </p:sp>
      <p:sp>
        <p:nvSpPr>
          <p:cNvPr id="72" name="テキスト ボックス 71"/>
          <p:cNvSpPr txBox="1"/>
          <p:nvPr/>
        </p:nvSpPr>
        <p:spPr>
          <a:xfrm>
            <a:off x="1000325" y="5295464"/>
            <a:ext cx="556563" cy="369332"/>
          </a:xfrm>
          <a:prstGeom prst="rect">
            <a:avLst/>
          </a:prstGeom>
          <a:noFill/>
        </p:spPr>
        <p:txBody>
          <a:bodyPr wrap="square" rtlCol="0">
            <a:spAutoFit/>
          </a:bodyPr>
          <a:lstStyle/>
          <a:p>
            <a:r>
              <a:rPr lang="en-US" altLang="ja-JP" b="1" dirty="0" smtClean="0">
                <a:latin typeface="Times New Roman" panose="02020603050405020304" pitchFamily="18" charset="0"/>
                <a:cs typeface="Times New Roman" panose="02020603050405020304" pitchFamily="18" charset="0"/>
              </a:rPr>
              <a:t>2</a:t>
            </a:r>
            <a:r>
              <a:rPr lang="en-US" altLang="ja-JP" b="1" i="1" dirty="0" smtClean="0">
                <a:latin typeface="Times New Roman" panose="02020603050405020304" pitchFamily="18" charset="0"/>
                <a:cs typeface="Times New Roman" panose="02020603050405020304" pitchFamily="18" charset="0"/>
              </a:rPr>
              <a:t>l</a:t>
            </a:r>
            <a:r>
              <a:rPr lang="en-US" altLang="ja-JP" b="1" dirty="0" smtClean="0">
                <a:latin typeface="Times New Roman" panose="02020603050405020304" pitchFamily="18" charset="0"/>
                <a:cs typeface="Times New Roman" panose="02020603050405020304" pitchFamily="18" charset="0"/>
              </a:rPr>
              <a:t>-1</a:t>
            </a:r>
            <a:endParaRPr lang="ja-JP" altLang="en-US" b="1" dirty="0">
              <a:latin typeface="Times New Roman" panose="02020603050405020304" pitchFamily="18" charset="0"/>
              <a:cs typeface="Times New Roman" panose="02020603050405020304" pitchFamily="18" charset="0"/>
            </a:endParaRPr>
          </a:p>
        </p:txBody>
      </p:sp>
      <p:sp>
        <p:nvSpPr>
          <p:cNvPr id="73" name="テキスト ボックス 72"/>
          <p:cNvSpPr txBox="1"/>
          <p:nvPr/>
        </p:nvSpPr>
        <p:spPr>
          <a:xfrm>
            <a:off x="1696709" y="2450149"/>
            <a:ext cx="300082" cy="369332"/>
          </a:xfrm>
          <a:prstGeom prst="rect">
            <a:avLst/>
          </a:prstGeom>
          <a:noFill/>
        </p:spPr>
        <p:txBody>
          <a:bodyPr wrap="square" rtlCol="0">
            <a:spAutoFit/>
          </a:bodyPr>
          <a:lstStyle/>
          <a:p>
            <a:r>
              <a:rPr lang="en-US" altLang="ja-JP" b="1" dirty="0" smtClean="0">
                <a:latin typeface="Times New Roman" panose="02020603050405020304" pitchFamily="18" charset="0"/>
                <a:cs typeface="Times New Roman" panose="02020603050405020304" pitchFamily="18" charset="0"/>
              </a:rPr>
              <a:t>1</a:t>
            </a:r>
            <a:endParaRPr lang="ja-JP" altLang="en-US" b="1" dirty="0">
              <a:latin typeface="Times New Roman" panose="02020603050405020304" pitchFamily="18" charset="0"/>
              <a:cs typeface="Times New Roman" panose="02020603050405020304" pitchFamily="18" charset="0"/>
            </a:endParaRPr>
          </a:p>
        </p:txBody>
      </p:sp>
      <p:sp>
        <p:nvSpPr>
          <p:cNvPr id="74" name="テキスト ボックス 73"/>
          <p:cNvSpPr txBox="1"/>
          <p:nvPr/>
        </p:nvSpPr>
        <p:spPr>
          <a:xfrm>
            <a:off x="2268209" y="2450149"/>
            <a:ext cx="300082" cy="369332"/>
          </a:xfrm>
          <a:prstGeom prst="rect">
            <a:avLst/>
          </a:prstGeom>
          <a:noFill/>
        </p:spPr>
        <p:txBody>
          <a:bodyPr wrap="square" rtlCol="0">
            <a:spAutoFit/>
          </a:bodyPr>
          <a:lstStyle/>
          <a:p>
            <a:r>
              <a:rPr lang="en-US" altLang="ja-JP" b="1" dirty="0" smtClean="0">
                <a:latin typeface="Times New Roman" panose="02020603050405020304" pitchFamily="18" charset="0"/>
                <a:cs typeface="Times New Roman" panose="02020603050405020304" pitchFamily="18" charset="0"/>
              </a:rPr>
              <a:t>2</a:t>
            </a:r>
            <a:endParaRPr lang="ja-JP" altLang="en-US" b="1" dirty="0">
              <a:latin typeface="Times New Roman" panose="02020603050405020304" pitchFamily="18" charset="0"/>
              <a:cs typeface="Times New Roman" panose="02020603050405020304" pitchFamily="18" charset="0"/>
            </a:endParaRPr>
          </a:p>
        </p:txBody>
      </p:sp>
      <p:sp>
        <p:nvSpPr>
          <p:cNvPr id="75" name="テキスト ボックス 74"/>
          <p:cNvSpPr txBox="1"/>
          <p:nvPr/>
        </p:nvSpPr>
        <p:spPr>
          <a:xfrm>
            <a:off x="2839709" y="2455984"/>
            <a:ext cx="300082" cy="369332"/>
          </a:xfrm>
          <a:prstGeom prst="rect">
            <a:avLst/>
          </a:prstGeom>
          <a:noFill/>
        </p:spPr>
        <p:txBody>
          <a:bodyPr wrap="square" rtlCol="0">
            <a:spAutoFit/>
          </a:bodyPr>
          <a:lstStyle/>
          <a:p>
            <a:r>
              <a:rPr lang="en-US" altLang="ja-JP" b="1" dirty="0">
                <a:latin typeface="Times New Roman" panose="02020603050405020304" pitchFamily="18" charset="0"/>
                <a:cs typeface="Times New Roman" panose="02020603050405020304" pitchFamily="18" charset="0"/>
              </a:rPr>
              <a:t>3</a:t>
            </a:r>
            <a:endParaRPr lang="ja-JP" altLang="en-US" b="1" dirty="0">
              <a:latin typeface="Times New Roman" panose="02020603050405020304" pitchFamily="18" charset="0"/>
              <a:cs typeface="Times New Roman" panose="02020603050405020304" pitchFamily="18" charset="0"/>
            </a:endParaRPr>
          </a:p>
        </p:txBody>
      </p:sp>
      <p:sp>
        <p:nvSpPr>
          <p:cNvPr id="76" name="円/楕円 75"/>
          <p:cNvSpPr/>
          <p:nvPr/>
        </p:nvSpPr>
        <p:spPr>
          <a:xfrm>
            <a:off x="4304200" y="327668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7" name="円/楕円 76"/>
          <p:cNvSpPr/>
          <p:nvPr/>
        </p:nvSpPr>
        <p:spPr>
          <a:xfrm>
            <a:off x="4304200" y="3784680"/>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8" name="円/楕円 77"/>
          <p:cNvSpPr/>
          <p:nvPr/>
        </p:nvSpPr>
        <p:spPr>
          <a:xfrm>
            <a:off x="4304200" y="429268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9" name="円/楕円 78"/>
          <p:cNvSpPr/>
          <p:nvPr/>
        </p:nvSpPr>
        <p:spPr>
          <a:xfrm>
            <a:off x="4304200" y="4813380"/>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0" name="円/楕円 79"/>
          <p:cNvSpPr/>
          <p:nvPr/>
        </p:nvSpPr>
        <p:spPr>
          <a:xfrm>
            <a:off x="4304200" y="532138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81" name="直線コネクタ 80"/>
          <p:cNvCxnSpPr>
            <a:stCxn id="76" idx="0"/>
          </p:cNvCxnSpPr>
          <p:nvPr/>
        </p:nvCxnSpPr>
        <p:spPr>
          <a:xfrm flipV="1">
            <a:off x="4437550" y="2908380"/>
            <a:ext cx="0" cy="3683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82" name="直線コネクタ 81"/>
          <p:cNvCxnSpPr>
            <a:endCxn id="80" idx="4"/>
          </p:cNvCxnSpPr>
          <p:nvPr/>
        </p:nvCxnSpPr>
        <p:spPr>
          <a:xfrm flipV="1">
            <a:off x="4437550" y="5588080"/>
            <a:ext cx="0" cy="36195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sp>
        <p:nvSpPr>
          <p:cNvPr id="83" name="テキスト ボックス 82"/>
          <p:cNvSpPr txBox="1"/>
          <p:nvPr/>
        </p:nvSpPr>
        <p:spPr>
          <a:xfrm>
            <a:off x="5937889" y="2453324"/>
            <a:ext cx="428322" cy="369332"/>
          </a:xfrm>
          <a:prstGeom prst="rect">
            <a:avLst/>
          </a:prstGeom>
          <a:noFill/>
        </p:spPr>
        <p:txBody>
          <a:bodyPr wrap="square" rtlCol="0">
            <a:spAutoFit/>
          </a:bodyPr>
          <a:lstStyle/>
          <a:p>
            <a:r>
              <a:rPr lang="en-US" altLang="ja-JP" b="1" dirty="0" smtClean="0">
                <a:latin typeface="Times New Roman" panose="02020603050405020304" pitchFamily="18" charset="0"/>
                <a:cs typeface="Times New Roman" panose="02020603050405020304" pitchFamily="18" charset="0"/>
              </a:rPr>
              <a:t>2</a:t>
            </a:r>
            <a:r>
              <a:rPr lang="en-US" altLang="ja-JP" b="1" i="1" dirty="0" smtClean="0">
                <a:latin typeface="Times New Roman" panose="02020603050405020304" pitchFamily="18" charset="0"/>
                <a:cs typeface="Times New Roman" panose="02020603050405020304" pitchFamily="18" charset="0"/>
              </a:rPr>
              <a:t>k</a:t>
            </a:r>
            <a:endParaRPr lang="ja-JP" altLang="en-US" b="1" i="1" dirty="0">
              <a:latin typeface="Times New Roman" panose="02020603050405020304" pitchFamily="18" charset="0"/>
              <a:cs typeface="Times New Roman" panose="02020603050405020304" pitchFamily="18" charset="0"/>
            </a:endParaRPr>
          </a:p>
        </p:txBody>
      </p:sp>
      <p:sp>
        <p:nvSpPr>
          <p:cNvPr id="84" name="テキスト ボックス 83"/>
          <p:cNvSpPr txBox="1"/>
          <p:nvPr/>
        </p:nvSpPr>
        <p:spPr>
          <a:xfrm>
            <a:off x="5276620" y="2450149"/>
            <a:ext cx="607859" cy="369332"/>
          </a:xfrm>
          <a:prstGeom prst="rect">
            <a:avLst/>
          </a:prstGeom>
          <a:noFill/>
        </p:spPr>
        <p:txBody>
          <a:bodyPr wrap="square" rtlCol="0">
            <a:spAutoFit/>
          </a:bodyPr>
          <a:lstStyle/>
          <a:p>
            <a:r>
              <a:rPr lang="en-US" altLang="ja-JP" b="1" dirty="0" smtClean="0">
                <a:latin typeface="Times New Roman" panose="02020603050405020304" pitchFamily="18" charset="0"/>
                <a:cs typeface="Times New Roman" panose="02020603050405020304" pitchFamily="18" charset="0"/>
              </a:rPr>
              <a:t>2</a:t>
            </a:r>
            <a:r>
              <a:rPr lang="en-US" altLang="ja-JP" b="1" i="1" dirty="0" smtClean="0">
                <a:latin typeface="Times New Roman" panose="02020603050405020304" pitchFamily="18" charset="0"/>
                <a:cs typeface="Times New Roman" panose="02020603050405020304" pitchFamily="18" charset="0"/>
              </a:rPr>
              <a:t>k</a:t>
            </a:r>
            <a:r>
              <a:rPr lang="en-US" altLang="ja-JP" b="1" dirty="0" smtClean="0">
                <a:latin typeface="Times New Roman" panose="02020603050405020304" pitchFamily="18" charset="0"/>
                <a:cs typeface="Times New Roman" panose="02020603050405020304" pitchFamily="18" charset="0"/>
              </a:rPr>
              <a:t>-1</a:t>
            </a:r>
            <a:endParaRPr lang="ja-JP" altLang="en-US" b="1" i="1" dirty="0">
              <a:latin typeface="Times New Roman" panose="02020603050405020304" pitchFamily="18" charset="0"/>
              <a:cs typeface="Times New Roman" panose="02020603050405020304" pitchFamily="18" charset="0"/>
            </a:endParaRPr>
          </a:p>
        </p:txBody>
      </p:sp>
      <p:sp>
        <p:nvSpPr>
          <p:cNvPr id="85" name="テキスト ボックス 84"/>
          <p:cNvSpPr txBox="1"/>
          <p:nvPr/>
        </p:nvSpPr>
        <p:spPr>
          <a:xfrm>
            <a:off x="4705120" y="2450149"/>
            <a:ext cx="607859" cy="369332"/>
          </a:xfrm>
          <a:prstGeom prst="rect">
            <a:avLst/>
          </a:prstGeom>
          <a:noFill/>
        </p:spPr>
        <p:txBody>
          <a:bodyPr wrap="square" rtlCol="0">
            <a:spAutoFit/>
          </a:bodyPr>
          <a:lstStyle/>
          <a:p>
            <a:r>
              <a:rPr lang="en-US" altLang="ja-JP" b="1" dirty="0" smtClean="0">
                <a:latin typeface="Times New Roman" panose="02020603050405020304" pitchFamily="18" charset="0"/>
                <a:cs typeface="Times New Roman" panose="02020603050405020304" pitchFamily="18" charset="0"/>
              </a:rPr>
              <a:t>2</a:t>
            </a:r>
            <a:r>
              <a:rPr lang="en-US" altLang="ja-JP" b="1" i="1" dirty="0" smtClean="0">
                <a:latin typeface="Times New Roman" panose="02020603050405020304" pitchFamily="18" charset="0"/>
                <a:cs typeface="Times New Roman" panose="02020603050405020304" pitchFamily="18" charset="0"/>
              </a:rPr>
              <a:t>k</a:t>
            </a:r>
            <a:r>
              <a:rPr lang="en-US" altLang="ja-JP" b="1" dirty="0" smtClean="0">
                <a:latin typeface="Times New Roman" panose="02020603050405020304" pitchFamily="18" charset="0"/>
                <a:cs typeface="Times New Roman" panose="02020603050405020304" pitchFamily="18" charset="0"/>
              </a:rPr>
              <a:t>-2</a:t>
            </a:r>
            <a:endParaRPr lang="ja-JP" altLang="en-US" b="1" i="1" dirty="0">
              <a:latin typeface="Times New Roman" panose="02020603050405020304" pitchFamily="18" charset="0"/>
              <a:cs typeface="Times New Roman" panose="02020603050405020304" pitchFamily="18" charset="0"/>
            </a:endParaRPr>
          </a:p>
        </p:txBody>
      </p:sp>
      <p:sp>
        <p:nvSpPr>
          <p:cNvPr id="86" name="テキスト ボックス 85"/>
          <p:cNvSpPr txBox="1"/>
          <p:nvPr/>
        </p:nvSpPr>
        <p:spPr>
          <a:xfrm>
            <a:off x="4133620" y="2450149"/>
            <a:ext cx="607859" cy="369332"/>
          </a:xfrm>
          <a:prstGeom prst="rect">
            <a:avLst/>
          </a:prstGeom>
          <a:noFill/>
        </p:spPr>
        <p:txBody>
          <a:bodyPr wrap="square" rtlCol="0">
            <a:spAutoFit/>
          </a:bodyPr>
          <a:lstStyle/>
          <a:p>
            <a:r>
              <a:rPr lang="en-US" altLang="ja-JP" b="1" dirty="0" smtClean="0">
                <a:latin typeface="Times New Roman" panose="02020603050405020304" pitchFamily="18" charset="0"/>
                <a:cs typeface="Times New Roman" panose="02020603050405020304" pitchFamily="18" charset="0"/>
              </a:rPr>
              <a:t>2</a:t>
            </a:r>
            <a:r>
              <a:rPr lang="en-US" altLang="ja-JP" b="1" i="1" dirty="0" smtClean="0">
                <a:latin typeface="Times New Roman" panose="02020603050405020304" pitchFamily="18" charset="0"/>
                <a:cs typeface="Times New Roman" panose="02020603050405020304" pitchFamily="18" charset="0"/>
              </a:rPr>
              <a:t>k</a:t>
            </a:r>
            <a:r>
              <a:rPr lang="en-US" altLang="ja-JP" b="1" dirty="0" smtClean="0">
                <a:latin typeface="Times New Roman" panose="02020603050405020304" pitchFamily="18" charset="0"/>
                <a:cs typeface="Times New Roman" panose="02020603050405020304" pitchFamily="18" charset="0"/>
              </a:rPr>
              <a:t>-3</a:t>
            </a:r>
            <a:endParaRPr lang="ja-JP" altLang="en-US" b="1" i="1" dirty="0">
              <a:latin typeface="Times New Roman" panose="02020603050405020304" pitchFamily="18" charset="0"/>
              <a:cs typeface="Times New Roman" panose="02020603050405020304" pitchFamily="18" charset="0"/>
            </a:endParaRPr>
          </a:p>
        </p:txBody>
      </p:sp>
      <p:sp>
        <p:nvSpPr>
          <p:cNvPr id="87" name="円/楕円 86"/>
          <p:cNvSpPr/>
          <p:nvPr/>
        </p:nvSpPr>
        <p:spPr>
          <a:xfrm>
            <a:off x="6018700" y="3783065"/>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8" name="円/楕円 87"/>
          <p:cNvSpPr/>
          <p:nvPr/>
        </p:nvSpPr>
        <p:spPr>
          <a:xfrm>
            <a:off x="5447199" y="330208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9" name="円/楕円 88"/>
          <p:cNvSpPr/>
          <p:nvPr/>
        </p:nvSpPr>
        <p:spPr>
          <a:xfrm>
            <a:off x="5447199" y="37910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0" name="円/楕円 89"/>
          <p:cNvSpPr/>
          <p:nvPr/>
        </p:nvSpPr>
        <p:spPr>
          <a:xfrm>
            <a:off x="4875699" y="37910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1" name="円/楕円 90"/>
          <p:cNvSpPr/>
          <p:nvPr/>
        </p:nvSpPr>
        <p:spPr>
          <a:xfrm>
            <a:off x="4304200" y="3783065"/>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2" name="円/楕円 91"/>
          <p:cNvSpPr/>
          <p:nvPr/>
        </p:nvSpPr>
        <p:spPr>
          <a:xfrm>
            <a:off x="2856400" y="378468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3" name="円/楕円 92"/>
          <p:cNvSpPr/>
          <p:nvPr/>
        </p:nvSpPr>
        <p:spPr>
          <a:xfrm>
            <a:off x="1730091" y="3792299"/>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4" name="円/楕円 93"/>
          <p:cNvSpPr/>
          <p:nvPr/>
        </p:nvSpPr>
        <p:spPr>
          <a:xfrm>
            <a:off x="5447199" y="429268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5" name="円/楕円 94"/>
          <p:cNvSpPr/>
          <p:nvPr/>
        </p:nvSpPr>
        <p:spPr>
          <a:xfrm>
            <a:off x="5447200" y="5317828"/>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6" name="円/楕円 95"/>
          <p:cNvSpPr/>
          <p:nvPr/>
        </p:nvSpPr>
        <p:spPr>
          <a:xfrm>
            <a:off x="5447199" y="4816555"/>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8" name="円/楕円 97"/>
          <p:cNvSpPr/>
          <p:nvPr/>
        </p:nvSpPr>
        <p:spPr>
          <a:xfrm>
            <a:off x="4304199" y="48197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9" name="円/楕円 98"/>
          <p:cNvSpPr/>
          <p:nvPr/>
        </p:nvSpPr>
        <p:spPr>
          <a:xfrm>
            <a:off x="4854083" y="4819730"/>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00" name="円/楕円 99"/>
          <p:cNvSpPr/>
          <p:nvPr/>
        </p:nvSpPr>
        <p:spPr>
          <a:xfrm>
            <a:off x="5447200" y="3783065"/>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2" name="タイトル 1"/>
              <p:cNvSpPr>
                <a:spLocks noGrp="1"/>
              </p:cNvSpPr>
              <p:nvPr>
                <p:ph type="title"/>
              </p:nvPr>
            </p:nvSpPr>
            <p:spPr>
              <a:ln>
                <a:solidFill>
                  <a:schemeClr val="tx1"/>
                </a:solidFill>
                <a:prstDash val="dashDot"/>
              </a:ln>
            </p:spPr>
            <p:txBody>
              <a:bodyPr/>
              <a:lstStyle/>
              <a:p>
                <a14:m>
                  <m:oMath xmlns:m="http://schemas.openxmlformats.org/officeDocument/2006/math">
                    <m:sSub>
                      <m:sSubPr>
                        <m:ctrlPr>
                          <a:rPr lang="en-US" altLang="ja-JP" b="1" i="1">
                            <a:latin typeface="Cambria Math" panose="02040503050406030204" pitchFamily="18" charset="0"/>
                            <a:cs typeface="Times New Roman" panose="02020603050405020304" pitchFamily="18" charset="0"/>
                          </a:rPr>
                        </m:ctrlPr>
                      </m:sSubPr>
                      <m:e>
                        <m:r>
                          <a:rPr lang="en-US" altLang="ja-JP" b="1" i="1">
                            <a:latin typeface="Cambria Math" panose="02040503050406030204" pitchFamily="18" charset="0"/>
                            <a:cs typeface="Times New Roman" panose="02020603050405020304" pitchFamily="18" charset="0"/>
                          </a:rPr>
                          <m:t>𝑷</m:t>
                        </m:r>
                      </m:e>
                      <m:sub>
                        <m:r>
                          <a:rPr lang="en-US" altLang="ja-JP" b="1" i="1">
                            <a:latin typeface="Cambria Math" panose="02040503050406030204" pitchFamily="18" charset="0"/>
                            <a:cs typeface="Times New Roman" panose="02020603050405020304" pitchFamily="18" charset="0"/>
                          </a:rPr>
                          <m:t>𝟐</m:t>
                        </m:r>
                        <m:r>
                          <a:rPr lang="en-US" altLang="ja-JP" b="1" i="1">
                            <a:latin typeface="Cambria Math" panose="02040503050406030204" pitchFamily="18" charset="0"/>
                            <a:cs typeface="Times New Roman" panose="02020603050405020304" pitchFamily="18" charset="0"/>
                          </a:rPr>
                          <m:t>𝒌</m:t>
                        </m:r>
                      </m:sub>
                    </m:sSub>
                  </m:oMath>
                </a14:m>
                <a:r>
                  <a:rPr lang="ja-JP" altLang="en-US" b="1" dirty="0">
                    <a:latin typeface="Times New Roman" panose="02020603050405020304" pitchFamily="18" charset="0"/>
                    <a:cs typeface="Times New Roman" panose="02020603050405020304" pitchFamily="18" charset="0"/>
                  </a:rPr>
                  <a:t>□</a:t>
                </a:r>
                <a14:m>
                  <m:oMath xmlns:m="http://schemas.openxmlformats.org/officeDocument/2006/math">
                    <m:sSub>
                      <m:sSubPr>
                        <m:ctrlPr>
                          <a:rPr lang="en-US" altLang="ja-JP" b="1" i="1" dirty="0">
                            <a:latin typeface="Cambria Math" panose="02040503050406030204" pitchFamily="18" charset="0"/>
                            <a:cs typeface="Times New Roman" panose="02020603050405020304" pitchFamily="18" charset="0"/>
                          </a:rPr>
                        </m:ctrlPr>
                      </m:sSubPr>
                      <m:e>
                        <m:r>
                          <a:rPr lang="en-US" altLang="ja-JP" b="1" i="1" dirty="0">
                            <a:latin typeface="Cambria Math" panose="02040503050406030204" pitchFamily="18" charset="0"/>
                            <a:cs typeface="Times New Roman" panose="02020603050405020304" pitchFamily="18" charset="0"/>
                          </a:rPr>
                          <m:t>𝑪</m:t>
                        </m:r>
                      </m:e>
                      <m:sub>
                        <m:r>
                          <a:rPr lang="en-US" altLang="ja-JP" b="1" i="1" dirty="0">
                            <a:latin typeface="Cambria Math" panose="02040503050406030204" pitchFamily="18" charset="0"/>
                            <a:cs typeface="Times New Roman" panose="02020603050405020304" pitchFamily="18" charset="0"/>
                          </a:rPr>
                          <m:t>𝟐</m:t>
                        </m:r>
                        <m:r>
                          <a:rPr lang="en-US" altLang="ja-JP" b="1" i="1" dirty="0">
                            <a:latin typeface="Cambria Math" panose="02040503050406030204" pitchFamily="18" charset="0"/>
                            <a:cs typeface="Times New Roman" panose="02020603050405020304" pitchFamily="18" charset="0"/>
                          </a:rPr>
                          <m:t>𝒍</m:t>
                        </m:r>
                      </m:sub>
                    </m:sSub>
                  </m:oMath>
                </a14:m>
                <a:r>
                  <a:rPr kumimoji="1" lang="ja-JP" altLang="en-US" dirty="0" smtClean="0"/>
                  <a:t>の解法</a:t>
                </a:r>
                <a:endParaRPr kumimoji="1" lang="ja-JP" altLang="en-US" dirty="0"/>
              </a:p>
            </p:txBody>
          </p:sp>
        </mc:Choice>
        <mc:Fallback xmlns="">
          <p:sp>
            <p:nvSpPr>
              <p:cNvPr id="2" name="タイトル 1"/>
              <p:cNvSpPr>
                <a:spLocks noGrp="1" noRot="1" noChangeAspect="1" noMove="1" noResize="1" noEditPoints="1" noAdjustHandles="1" noChangeArrowheads="1" noChangeShapeType="1" noTextEdit="1"/>
              </p:cNvSpPr>
              <p:nvPr>
                <p:ph type="title"/>
              </p:nvPr>
            </p:nvSpPr>
            <p:spPr>
              <a:blipFill rotWithShape="0">
                <a:blip r:embed="rId4"/>
                <a:stretch>
                  <a:fillRect/>
                </a:stretch>
              </a:blipFill>
              <a:ln>
                <a:solidFill>
                  <a:schemeClr val="tx1"/>
                </a:solidFill>
                <a:prstDash val="dashDot"/>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2" name="テキスト ボックス 101"/>
              <p:cNvSpPr txBox="1"/>
              <p:nvPr/>
            </p:nvSpPr>
            <p:spPr>
              <a:xfrm>
                <a:off x="7525403" y="4091217"/>
                <a:ext cx="3422500" cy="707886"/>
              </a:xfrm>
              <a:prstGeom prst="rect">
                <a:avLst/>
              </a:prstGeom>
              <a:noFill/>
            </p:spPr>
            <p:txBody>
              <a:bodyPr wrap="square" rtlCol="0">
                <a:spAutoFit/>
              </a:bodyPr>
              <a:lstStyle/>
              <a:p>
                <a:pPr algn="ctr"/>
                <a14:m>
                  <m:oMath xmlns:m="http://schemas.openxmlformats.org/officeDocument/2006/math">
                    <m:sSub>
                      <m:sSubPr>
                        <m:ctrlPr>
                          <a:rPr lang="en-US" altLang="ja-JP" sz="4000" b="1" i="1" smtClean="0">
                            <a:latin typeface="Cambria Math" panose="02040503050406030204" pitchFamily="18" charset="0"/>
                            <a:cs typeface="Times New Roman" panose="02020603050405020304" pitchFamily="18" charset="0"/>
                          </a:rPr>
                        </m:ctrlPr>
                      </m:sSubPr>
                      <m:e>
                        <m:r>
                          <a:rPr lang="en-US" altLang="ja-JP" sz="4000" b="1" i="1" smtClean="0">
                            <a:latin typeface="Cambria Math" panose="02040503050406030204" pitchFamily="18" charset="0"/>
                            <a:cs typeface="Times New Roman" panose="02020603050405020304" pitchFamily="18" charset="0"/>
                          </a:rPr>
                          <m:t>𝑪</m:t>
                        </m:r>
                      </m:e>
                      <m:sub>
                        <m:r>
                          <a:rPr lang="en-US" altLang="ja-JP" sz="4000" b="1" i="1" smtClean="0">
                            <a:latin typeface="Cambria Math" panose="02040503050406030204" pitchFamily="18" charset="0"/>
                            <a:cs typeface="Times New Roman" panose="02020603050405020304" pitchFamily="18" charset="0"/>
                          </a:rPr>
                          <m:t>𝟐</m:t>
                        </m:r>
                        <m:r>
                          <a:rPr lang="en-US" altLang="ja-JP" sz="4000" b="1" i="1" smtClean="0">
                            <a:latin typeface="Cambria Math" panose="02040503050406030204" pitchFamily="18" charset="0"/>
                            <a:cs typeface="Times New Roman" panose="02020603050405020304" pitchFamily="18" charset="0"/>
                          </a:rPr>
                          <m:t>𝒍</m:t>
                        </m:r>
                      </m:sub>
                    </m:sSub>
                    <m:r>
                      <a:rPr lang="ja-JP" altLang="en-US" sz="4000" b="1" i="1" smtClean="0">
                        <a:latin typeface="Cambria Math" panose="02040503050406030204" pitchFamily="18" charset="0"/>
                        <a:cs typeface="Times New Roman" panose="02020603050405020304" pitchFamily="18" charset="0"/>
                      </a:rPr>
                      <m:t>と</m:t>
                    </m:r>
                    <m:r>
                      <a:rPr kumimoji="1" lang="ja-JP" altLang="en-US" sz="4000" b="1" i="1" dirty="0" smtClean="0">
                        <a:latin typeface="Cambria Math" panose="02040503050406030204" pitchFamily="18" charset="0"/>
                        <a:cs typeface="Times New Roman" panose="02020603050405020304" pitchFamily="18" charset="0"/>
                      </a:rPr>
                      <m:t>して</m:t>
                    </m:r>
                  </m:oMath>
                </a14:m>
                <a:r>
                  <a:rPr kumimoji="1" lang="ja-JP" altLang="en-US" sz="4000" dirty="0" smtClean="0"/>
                  <a:t>解く</a:t>
                </a:r>
                <a:endParaRPr kumimoji="1" lang="ja-JP" altLang="en-US" sz="4000" dirty="0"/>
              </a:p>
            </p:txBody>
          </p:sp>
        </mc:Choice>
        <mc:Fallback xmlns="">
          <p:sp>
            <p:nvSpPr>
              <p:cNvPr id="102" name="テキスト ボックス 101"/>
              <p:cNvSpPr txBox="1">
                <a:spLocks noRot="1" noChangeAspect="1" noMove="1" noResize="1" noEditPoints="1" noAdjustHandles="1" noChangeArrowheads="1" noChangeShapeType="1" noTextEdit="1"/>
              </p:cNvSpPr>
              <p:nvPr/>
            </p:nvSpPr>
            <p:spPr>
              <a:xfrm>
                <a:off x="7525403" y="4091217"/>
                <a:ext cx="3422500" cy="707886"/>
              </a:xfrm>
              <a:prstGeom prst="rect">
                <a:avLst/>
              </a:prstGeom>
              <a:blipFill rotWithShape="0">
                <a:blip r:embed="rId5"/>
                <a:stretch>
                  <a:fillRect t="-20690" b="-31034"/>
                </a:stretch>
              </a:blipFill>
            </p:spPr>
            <p:txBody>
              <a:bodyPr/>
              <a:lstStyle/>
              <a:p>
                <a:r>
                  <a:rPr lang="ja-JP" altLang="en-US">
                    <a:noFill/>
                  </a:rPr>
                  <a:t> </a:t>
                </a:r>
              </a:p>
            </p:txBody>
          </p:sp>
        </mc:Fallback>
      </mc:AlternateContent>
      <p:sp>
        <p:nvSpPr>
          <p:cNvPr id="103" name="角丸四角形 102"/>
          <p:cNvSpPr/>
          <p:nvPr/>
        </p:nvSpPr>
        <p:spPr>
          <a:xfrm rot="16200000">
            <a:off x="3631153" y="1283959"/>
            <a:ext cx="559317" cy="5264410"/>
          </a:xfrm>
          <a:prstGeom prst="roundRect">
            <a:avLst/>
          </a:prstGeom>
          <a:noFill/>
          <a:ln w="76200">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4" name="角丸四角形 103"/>
          <p:cNvSpPr/>
          <p:nvPr/>
        </p:nvSpPr>
        <p:spPr>
          <a:xfrm>
            <a:off x="5294800" y="2819481"/>
            <a:ext cx="559317" cy="3334577"/>
          </a:xfrm>
          <a:prstGeom prst="roundRect">
            <a:avLst/>
          </a:prstGeom>
          <a:noFill/>
          <a:ln w="76200">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06" name="直線コネクタ 105"/>
          <p:cNvCxnSpPr/>
          <p:nvPr/>
        </p:nvCxnSpPr>
        <p:spPr>
          <a:xfrm flipV="1">
            <a:off x="6543017" y="2890317"/>
            <a:ext cx="0" cy="3059713"/>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111" name="直線コネクタ 110"/>
          <p:cNvCxnSpPr/>
          <p:nvPr/>
        </p:nvCxnSpPr>
        <p:spPr>
          <a:xfrm>
            <a:off x="6152050" y="5950030"/>
            <a:ext cx="390967" cy="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114" name="直線コネクタ 113"/>
          <p:cNvCxnSpPr/>
          <p:nvPr/>
        </p:nvCxnSpPr>
        <p:spPr>
          <a:xfrm flipH="1">
            <a:off x="6152050" y="2914730"/>
            <a:ext cx="390968" cy="11093"/>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46541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3"/>
                                        </p:tgtEl>
                                        <p:attrNameLst>
                                          <p:attrName>style.visibility</p:attrName>
                                        </p:attrNameLst>
                                      </p:cBhvr>
                                      <p:to>
                                        <p:strVal val="visible"/>
                                      </p:to>
                                    </p:set>
                                    <p:animEffect transition="in" filter="circle(in)">
                                      <p:cBhvr>
                                        <p:cTn id="7" dur="1000"/>
                                        <p:tgtEl>
                                          <p:spTgt spid="10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01"/>
                                        </p:tgtEl>
                                        <p:attrNameLst>
                                          <p:attrName>style.visibility</p:attrName>
                                        </p:attrNameLst>
                                      </p:cBhvr>
                                      <p:to>
                                        <p:strVal val="visible"/>
                                      </p:to>
                                    </p:set>
                                    <p:animEffect transition="in" filter="circle(in)">
                                      <p:cBhvr>
                                        <p:cTn id="12" dur="10"/>
                                        <p:tgtEl>
                                          <p:spTgt spid="101"/>
                                        </p:tgtEl>
                                      </p:cBhvr>
                                    </p:animEffect>
                                  </p:childTnLst>
                                </p:cTn>
                              </p:par>
                              <p:par>
                                <p:cTn id="13" presetID="6" presetClass="exit" presetSubtype="32" fill="hold" grpId="0" nodeType="withEffect">
                                  <p:stCondLst>
                                    <p:cond delay="0"/>
                                  </p:stCondLst>
                                  <p:childTnLst>
                                    <p:animEffect transition="out" filter="circle(out)">
                                      <p:cBhvr>
                                        <p:cTn id="14" dur="750"/>
                                        <p:tgtEl>
                                          <p:spTgt spid="93"/>
                                        </p:tgtEl>
                                      </p:cBhvr>
                                    </p:animEffect>
                                    <p:set>
                                      <p:cBhvr>
                                        <p:cTn id="15" dur="1" fill="hold">
                                          <p:stCondLst>
                                            <p:cond delay="749"/>
                                          </p:stCondLst>
                                        </p:cTn>
                                        <p:tgtEl>
                                          <p:spTgt spid="93"/>
                                        </p:tgtEl>
                                        <p:attrNameLst>
                                          <p:attrName>style.visibility</p:attrName>
                                        </p:attrNameLst>
                                      </p:cBhvr>
                                      <p:to>
                                        <p:strVal val="hidden"/>
                                      </p:to>
                                    </p:set>
                                  </p:childTnLst>
                                </p:cTn>
                              </p:par>
                              <p:par>
                                <p:cTn id="16" presetID="6" presetClass="exit" presetSubtype="32" fill="hold" grpId="0" nodeType="withEffect">
                                  <p:stCondLst>
                                    <p:cond delay="0"/>
                                  </p:stCondLst>
                                  <p:childTnLst>
                                    <p:animEffect transition="out" filter="circle(out)">
                                      <p:cBhvr>
                                        <p:cTn id="17" dur="750"/>
                                        <p:tgtEl>
                                          <p:spTgt spid="92"/>
                                        </p:tgtEl>
                                      </p:cBhvr>
                                    </p:animEffect>
                                    <p:set>
                                      <p:cBhvr>
                                        <p:cTn id="18" dur="1" fill="hold">
                                          <p:stCondLst>
                                            <p:cond delay="749"/>
                                          </p:stCondLst>
                                        </p:cTn>
                                        <p:tgtEl>
                                          <p:spTgt spid="92"/>
                                        </p:tgtEl>
                                        <p:attrNameLst>
                                          <p:attrName>style.visibility</p:attrName>
                                        </p:attrNameLst>
                                      </p:cBhvr>
                                      <p:to>
                                        <p:strVal val="hidden"/>
                                      </p:to>
                                    </p:set>
                                  </p:childTnLst>
                                </p:cTn>
                              </p:par>
                              <p:par>
                                <p:cTn id="19" presetID="6" presetClass="exit" presetSubtype="32" fill="hold" grpId="0" nodeType="withEffect">
                                  <p:stCondLst>
                                    <p:cond delay="0"/>
                                  </p:stCondLst>
                                  <p:childTnLst>
                                    <p:animEffect transition="out" filter="circle(out)">
                                      <p:cBhvr>
                                        <p:cTn id="20" dur="750"/>
                                        <p:tgtEl>
                                          <p:spTgt spid="87"/>
                                        </p:tgtEl>
                                      </p:cBhvr>
                                    </p:animEffect>
                                    <p:set>
                                      <p:cBhvr>
                                        <p:cTn id="21" dur="1" fill="hold">
                                          <p:stCondLst>
                                            <p:cond delay="749"/>
                                          </p:stCondLst>
                                        </p:cTn>
                                        <p:tgtEl>
                                          <p:spTgt spid="87"/>
                                        </p:tgtEl>
                                        <p:attrNameLst>
                                          <p:attrName>style.visibility</p:attrName>
                                        </p:attrNameLst>
                                      </p:cBhvr>
                                      <p:to>
                                        <p:strVal val="hidden"/>
                                      </p:to>
                                    </p:set>
                                  </p:childTnLst>
                                </p:cTn>
                              </p:par>
                              <p:par>
                                <p:cTn id="22" presetID="6" presetClass="exit" presetSubtype="32" fill="hold" grpId="0" nodeType="withEffect">
                                  <p:stCondLst>
                                    <p:cond delay="0"/>
                                  </p:stCondLst>
                                  <p:childTnLst>
                                    <p:animEffect transition="out" filter="circle(out)">
                                      <p:cBhvr>
                                        <p:cTn id="23" dur="750"/>
                                        <p:tgtEl>
                                          <p:spTgt spid="89"/>
                                        </p:tgtEl>
                                      </p:cBhvr>
                                    </p:animEffect>
                                    <p:set>
                                      <p:cBhvr>
                                        <p:cTn id="24" dur="1" fill="hold">
                                          <p:stCondLst>
                                            <p:cond delay="749"/>
                                          </p:stCondLst>
                                        </p:cTn>
                                        <p:tgtEl>
                                          <p:spTgt spid="89"/>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103"/>
                                        </p:tgtEl>
                                        <p:attrNameLst>
                                          <p:attrName>style.visibility</p:attrName>
                                        </p:attrNameLst>
                                      </p:cBhvr>
                                      <p:to>
                                        <p:strVal val="hidden"/>
                                      </p:to>
                                    </p:set>
                                  </p:childTnLst>
                                </p:cTn>
                              </p:par>
                              <p:par>
                                <p:cTn id="29" presetID="6" presetClass="entr" presetSubtype="16" fill="hold" grpId="0" nodeType="withEffect">
                                  <p:stCondLst>
                                    <p:cond delay="0"/>
                                  </p:stCondLst>
                                  <p:childTnLst>
                                    <p:set>
                                      <p:cBhvr>
                                        <p:cTn id="30" dur="1" fill="hold">
                                          <p:stCondLst>
                                            <p:cond delay="0"/>
                                          </p:stCondLst>
                                        </p:cTn>
                                        <p:tgtEl>
                                          <p:spTgt spid="104"/>
                                        </p:tgtEl>
                                        <p:attrNameLst>
                                          <p:attrName>style.visibility</p:attrName>
                                        </p:attrNameLst>
                                      </p:cBhvr>
                                      <p:to>
                                        <p:strVal val="visible"/>
                                      </p:to>
                                    </p:set>
                                    <p:animEffect transition="in" filter="circle(in)">
                                      <p:cBhvr>
                                        <p:cTn id="31" dur="1000"/>
                                        <p:tgtEl>
                                          <p:spTgt spid="104"/>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grpId="1" nodeType="clickEffect">
                                  <p:stCondLst>
                                    <p:cond delay="0"/>
                                  </p:stCondLst>
                                  <p:childTnLst>
                                    <p:set>
                                      <p:cBhvr>
                                        <p:cTn id="35" dur="1" fill="hold">
                                          <p:stCondLst>
                                            <p:cond delay="0"/>
                                          </p:stCondLst>
                                        </p:cTn>
                                        <p:tgtEl>
                                          <p:spTgt spid="101"/>
                                        </p:tgtEl>
                                        <p:attrNameLst>
                                          <p:attrName>style.visibility</p:attrName>
                                        </p:attrNameLst>
                                      </p:cBhvr>
                                      <p:to>
                                        <p:strVal val="hidden"/>
                                      </p:to>
                                    </p:set>
                                  </p:childTnLst>
                                </p:cTn>
                              </p:par>
                              <p:par>
                                <p:cTn id="36" presetID="6" presetClass="entr" presetSubtype="16" fill="hold" grpId="0" nodeType="withEffect">
                                  <p:stCondLst>
                                    <p:cond delay="0"/>
                                  </p:stCondLst>
                                  <p:childTnLst>
                                    <p:set>
                                      <p:cBhvr>
                                        <p:cTn id="37" dur="1" fill="hold">
                                          <p:stCondLst>
                                            <p:cond delay="0"/>
                                          </p:stCondLst>
                                        </p:cTn>
                                        <p:tgtEl>
                                          <p:spTgt spid="102"/>
                                        </p:tgtEl>
                                        <p:attrNameLst>
                                          <p:attrName>style.visibility</p:attrName>
                                        </p:attrNameLst>
                                      </p:cBhvr>
                                      <p:to>
                                        <p:strVal val="visible"/>
                                      </p:to>
                                    </p:set>
                                    <p:animEffect transition="in" filter="circle(in)">
                                      <p:cBhvr>
                                        <p:cTn id="38" dur="10"/>
                                        <p:tgtEl>
                                          <p:spTgt spid="102"/>
                                        </p:tgtEl>
                                      </p:cBhvr>
                                    </p:animEffect>
                                  </p:childTnLst>
                                </p:cTn>
                              </p:par>
                              <p:par>
                                <p:cTn id="39" presetID="6" presetClass="exit" presetSubtype="32" fill="hold" grpId="0" nodeType="withEffect">
                                  <p:stCondLst>
                                    <p:cond delay="0"/>
                                  </p:stCondLst>
                                  <p:childTnLst>
                                    <p:animEffect transition="out" filter="circle(out)">
                                      <p:cBhvr>
                                        <p:cTn id="40" dur="750"/>
                                        <p:tgtEl>
                                          <p:spTgt spid="94"/>
                                        </p:tgtEl>
                                      </p:cBhvr>
                                    </p:animEffect>
                                    <p:set>
                                      <p:cBhvr>
                                        <p:cTn id="41" dur="1" fill="hold">
                                          <p:stCondLst>
                                            <p:cond delay="749"/>
                                          </p:stCondLst>
                                        </p:cTn>
                                        <p:tgtEl>
                                          <p:spTgt spid="94"/>
                                        </p:tgtEl>
                                        <p:attrNameLst>
                                          <p:attrName>style.visibility</p:attrName>
                                        </p:attrNameLst>
                                      </p:cBhvr>
                                      <p:to>
                                        <p:strVal val="hidden"/>
                                      </p:to>
                                    </p:set>
                                  </p:childTnLst>
                                </p:cTn>
                              </p:par>
                              <p:par>
                                <p:cTn id="42" presetID="6" presetClass="exit" presetSubtype="32" fill="hold" grpId="0" nodeType="withEffect">
                                  <p:stCondLst>
                                    <p:cond delay="0"/>
                                  </p:stCondLst>
                                  <p:childTnLst>
                                    <p:animEffect transition="out" filter="circle(out)">
                                      <p:cBhvr>
                                        <p:cTn id="43" dur="750"/>
                                        <p:tgtEl>
                                          <p:spTgt spid="96"/>
                                        </p:tgtEl>
                                      </p:cBhvr>
                                    </p:animEffect>
                                    <p:set>
                                      <p:cBhvr>
                                        <p:cTn id="44" dur="1" fill="hold">
                                          <p:stCondLst>
                                            <p:cond delay="749"/>
                                          </p:stCondLst>
                                        </p:cTn>
                                        <p:tgtEl>
                                          <p:spTgt spid="96"/>
                                        </p:tgtEl>
                                        <p:attrNameLst>
                                          <p:attrName>style.visibility</p:attrName>
                                        </p:attrNameLst>
                                      </p:cBhvr>
                                      <p:to>
                                        <p:strVal val="hidden"/>
                                      </p:to>
                                    </p:set>
                                  </p:childTnLst>
                                </p:cTn>
                              </p:par>
                              <p:par>
                                <p:cTn id="45" presetID="6" presetClass="exit" presetSubtype="32" fill="hold" grpId="0" nodeType="withEffect">
                                  <p:stCondLst>
                                    <p:cond delay="0"/>
                                  </p:stCondLst>
                                  <p:childTnLst>
                                    <p:animEffect transition="out" filter="circle(out)">
                                      <p:cBhvr>
                                        <p:cTn id="46" dur="750"/>
                                        <p:tgtEl>
                                          <p:spTgt spid="88"/>
                                        </p:tgtEl>
                                      </p:cBhvr>
                                    </p:animEffect>
                                    <p:set>
                                      <p:cBhvr>
                                        <p:cTn id="47" dur="1" fill="hold">
                                          <p:stCondLst>
                                            <p:cond delay="749"/>
                                          </p:stCondLst>
                                        </p:cTn>
                                        <p:tgtEl>
                                          <p:spTgt spid="88"/>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 presetClass="exit" presetSubtype="0" fill="hold" grpId="1" nodeType="clickEffect">
                                  <p:stCondLst>
                                    <p:cond delay="0"/>
                                  </p:stCondLst>
                                  <p:childTnLst>
                                    <p:set>
                                      <p:cBhvr>
                                        <p:cTn id="51" dur="1" fill="hold">
                                          <p:stCondLst>
                                            <p:cond delay="0"/>
                                          </p:stCondLst>
                                        </p:cTn>
                                        <p:tgtEl>
                                          <p:spTgt spid="104"/>
                                        </p:tgtEl>
                                        <p:attrNameLst>
                                          <p:attrName>style.visibility</p:attrName>
                                        </p:attrNameLst>
                                      </p:cBhvr>
                                      <p:to>
                                        <p:strVal val="hidden"/>
                                      </p:to>
                                    </p:set>
                                  </p:childTnLst>
                                </p:cTn>
                              </p:par>
                              <p:par>
                                <p:cTn id="52" presetID="1" presetClass="exit" presetSubtype="0" fill="hold" grpId="1" nodeType="withEffect">
                                  <p:stCondLst>
                                    <p:cond delay="0"/>
                                  </p:stCondLst>
                                  <p:childTnLst>
                                    <p:set>
                                      <p:cBhvr>
                                        <p:cTn id="53" dur="1" fill="hold">
                                          <p:stCondLst>
                                            <p:cond delay="0"/>
                                          </p:stCondLst>
                                        </p:cTn>
                                        <p:tgtEl>
                                          <p:spTgt spid="102"/>
                                        </p:tgtEl>
                                        <p:attrNameLst>
                                          <p:attrName>style.visibility</p:attrName>
                                        </p:attrNameLst>
                                      </p:cBhvr>
                                      <p:to>
                                        <p:strVal val="hidden"/>
                                      </p:to>
                                    </p:set>
                                  </p:childTnLst>
                                </p:cTn>
                              </p:par>
                              <p:par>
                                <p:cTn id="54" presetID="44" presetClass="path" presetSubtype="0" accel="50000" decel="50000" fill="hold" grpId="0" nodeType="withEffect">
                                  <p:stCondLst>
                                    <p:cond delay="0"/>
                                  </p:stCondLst>
                                  <p:childTnLst>
                                    <p:animMotion origin="layout" path="M -2.29167E-6 0.00209 L 0.02474 -0.03958 C 0.02995 -0.04907 0.03776 -0.05416 0.04584 -0.05416 C 0.05508 -0.05416 0.0625 -0.04907 0.06771 -0.03958 L 0.09258 0.00209 " pathEditMode="relative" rAng="0" ptsTypes="AAAAA">
                                      <p:cBhvr>
                                        <p:cTn id="55" dur="1000" fill="hold"/>
                                        <p:tgtEl>
                                          <p:spTgt spid="91"/>
                                        </p:tgtEl>
                                        <p:attrNameLst>
                                          <p:attrName>ppt_x</p:attrName>
                                          <p:attrName>ppt_y</p:attrName>
                                        </p:attrNameLst>
                                      </p:cBhvr>
                                      <p:rCtr x="4622" y="-2824"/>
                                    </p:animMotion>
                                  </p:childTnLst>
                                </p:cTn>
                              </p:par>
                              <p:par>
                                <p:cTn id="56" presetID="6" presetClass="exit" presetSubtype="32" fill="hold" grpId="0" nodeType="withEffect">
                                  <p:stCondLst>
                                    <p:cond delay="500"/>
                                  </p:stCondLst>
                                  <p:childTnLst>
                                    <p:animEffect transition="out" filter="circle(out)">
                                      <p:cBhvr>
                                        <p:cTn id="57" dur="500"/>
                                        <p:tgtEl>
                                          <p:spTgt spid="90"/>
                                        </p:tgtEl>
                                      </p:cBhvr>
                                    </p:animEffect>
                                    <p:set>
                                      <p:cBhvr>
                                        <p:cTn id="58" dur="1" fill="hold">
                                          <p:stCondLst>
                                            <p:cond delay="499"/>
                                          </p:stCondLst>
                                        </p:cTn>
                                        <p:tgtEl>
                                          <p:spTgt spid="90"/>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44" presetClass="path" presetSubtype="0" accel="50000" decel="50000" fill="hold" grpId="0" nodeType="clickEffect">
                                  <p:stCondLst>
                                    <p:cond delay="0"/>
                                  </p:stCondLst>
                                  <p:childTnLst>
                                    <p:animMotion origin="layout" path="M -2.29167E-6 0.00209 L 0.02474 -0.03958 C 0.02995 -0.04907 0.03776 -0.05416 0.04584 -0.05416 C 0.05508 -0.05416 0.0625 -0.04907 0.06771 -0.03958 L 0.09258 0.00209 " pathEditMode="relative" rAng="0" ptsTypes="AAAAA">
                                      <p:cBhvr>
                                        <p:cTn id="62" dur="1000" fill="hold"/>
                                        <p:tgtEl>
                                          <p:spTgt spid="98"/>
                                        </p:tgtEl>
                                        <p:attrNameLst>
                                          <p:attrName>ppt_x</p:attrName>
                                          <p:attrName>ppt_y</p:attrName>
                                        </p:attrNameLst>
                                      </p:cBhvr>
                                      <p:rCtr x="4622" y="-2824"/>
                                    </p:animMotion>
                                  </p:childTnLst>
                                </p:cTn>
                              </p:par>
                              <p:par>
                                <p:cTn id="63" presetID="6" presetClass="exit" presetSubtype="32" fill="hold" grpId="0" nodeType="withEffect">
                                  <p:stCondLst>
                                    <p:cond delay="500"/>
                                  </p:stCondLst>
                                  <p:childTnLst>
                                    <p:animEffect transition="out" filter="circle(out)">
                                      <p:cBhvr>
                                        <p:cTn id="64" dur="500"/>
                                        <p:tgtEl>
                                          <p:spTgt spid="99"/>
                                        </p:tgtEl>
                                      </p:cBhvr>
                                    </p:animEffect>
                                    <p:set>
                                      <p:cBhvr>
                                        <p:cTn id="65" dur="1" fill="hold">
                                          <p:stCondLst>
                                            <p:cond delay="499"/>
                                          </p:stCondLst>
                                        </p:cTn>
                                        <p:tgtEl>
                                          <p:spTgt spid="99"/>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58" presetClass="path" presetSubtype="0" accel="50000" decel="50000" fill="hold" grpId="0" nodeType="clickEffect">
                                  <p:stCondLst>
                                    <p:cond delay="0"/>
                                  </p:stCondLst>
                                  <p:childTnLst>
                                    <p:animMotion origin="layout" path="M -2.29167E-6 2.59259E-6 L 0.03998 -0.04074 C 0.04896 -0.04908 0.05404 -0.06181 0.05404 -0.07523 C 0.05404 -0.09051 0.04896 -0.10255 0.03998 -0.11088 L -2.29167E-6 -0.15162 " pathEditMode="relative" rAng="0" ptsTypes="AAAAA">
                                      <p:cBhvr>
                                        <p:cTn id="69" dur="1000" fill="hold"/>
                                        <p:tgtEl>
                                          <p:spTgt spid="95"/>
                                        </p:tgtEl>
                                        <p:attrNameLst>
                                          <p:attrName>ppt_x</p:attrName>
                                          <p:attrName>ppt_y</p:attrName>
                                        </p:attrNameLst>
                                      </p:cBhvr>
                                      <p:rCtr x="2695" y="-7593"/>
                                    </p:animMotion>
                                  </p:childTnLst>
                                </p:cTn>
                              </p:par>
                              <p:par>
                                <p:cTn id="70" presetID="6" presetClass="exit" presetSubtype="32" fill="hold" grpId="1" nodeType="withEffect">
                                  <p:stCondLst>
                                    <p:cond delay="500"/>
                                  </p:stCondLst>
                                  <p:childTnLst>
                                    <p:animEffect transition="out" filter="circle(out)">
                                      <p:cBhvr>
                                        <p:cTn id="71" dur="500"/>
                                        <p:tgtEl>
                                          <p:spTgt spid="98"/>
                                        </p:tgtEl>
                                      </p:cBhvr>
                                    </p:animEffect>
                                    <p:set>
                                      <p:cBhvr>
                                        <p:cTn id="72" dur="1" fill="hold">
                                          <p:stCondLst>
                                            <p:cond delay="499"/>
                                          </p:stCondLst>
                                        </p:cTn>
                                        <p:tgtEl>
                                          <p:spTgt spid="98"/>
                                        </p:tgtEl>
                                        <p:attrNameLst>
                                          <p:attrName>style.visibility</p:attrName>
                                        </p:attrNameLst>
                                      </p:cBhvr>
                                      <p:to>
                                        <p:strVal val="hidden"/>
                                      </p:to>
                                    </p:set>
                                  </p:childTnLst>
                                </p:cTn>
                              </p:par>
                              <p:par>
                                <p:cTn id="73" presetID="6" presetClass="entr" presetSubtype="16" fill="hold" grpId="0" nodeType="withEffect">
                                  <p:stCondLst>
                                    <p:cond delay="500"/>
                                  </p:stCondLst>
                                  <p:childTnLst>
                                    <p:set>
                                      <p:cBhvr>
                                        <p:cTn id="74" dur="1" fill="hold">
                                          <p:stCondLst>
                                            <p:cond delay="0"/>
                                          </p:stCondLst>
                                        </p:cTn>
                                        <p:tgtEl>
                                          <p:spTgt spid="100"/>
                                        </p:tgtEl>
                                        <p:attrNameLst>
                                          <p:attrName>style.visibility</p:attrName>
                                        </p:attrNameLst>
                                      </p:cBhvr>
                                      <p:to>
                                        <p:strVal val="visible"/>
                                      </p:to>
                                    </p:set>
                                    <p:animEffect transition="in" filter="circle(in)">
                                      <p:cBhvr>
                                        <p:cTn id="75" dur="10"/>
                                        <p:tgtEl>
                                          <p:spTgt spid="100"/>
                                        </p:tgtEl>
                                      </p:cBhvr>
                                    </p:animEffect>
                                  </p:childTnLst>
                                </p:cTn>
                              </p:par>
                              <p:par>
                                <p:cTn id="76" presetID="6" presetClass="exit" presetSubtype="32" fill="hold" grpId="1" nodeType="withEffect">
                                  <p:stCondLst>
                                    <p:cond delay="500"/>
                                  </p:stCondLst>
                                  <p:childTnLst>
                                    <p:animEffect transition="out" filter="circle(out)">
                                      <p:cBhvr>
                                        <p:cTn id="77" dur="10"/>
                                        <p:tgtEl>
                                          <p:spTgt spid="91"/>
                                        </p:tgtEl>
                                      </p:cBhvr>
                                    </p:animEffect>
                                    <p:set>
                                      <p:cBhvr>
                                        <p:cTn id="78" dur="1" fill="hold">
                                          <p:stCondLst>
                                            <p:cond delay="9"/>
                                          </p:stCondLst>
                                        </p:cTn>
                                        <p:tgtEl>
                                          <p:spTgt spid="91"/>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58" presetClass="path" presetSubtype="0" accel="50000" decel="50000" fill="hold" grpId="1" nodeType="clickEffect">
                                  <p:stCondLst>
                                    <p:cond delay="0"/>
                                  </p:stCondLst>
                                  <p:childTnLst>
                                    <p:animMotion origin="layout" path="M -2.29167E-6 -4.81481E-6 L 0.03893 0.04028 C 0.04766 0.04885 0.05274 0.06158 0.05274 0.07477 C 0.05274 0.08982 0.04766 0.10186 0.03893 0.11019 L -2.29167E-6 0.15093 " pathEditMode="relative" rAng="0" ptsTypes="AAAAA">
                                      <p:cBhvr>
                                        <p:cTn id="82" dur="1000" fill="hold"/>
                                        <p:tgtEl>
                                          <p:spTgt spid="100"/>
                                        </p:tgtEl>
                                        <p:attrNameLst>
                                          <p:attrName>ppt_x</p:attrName>
                                          <p:attrName>ppt_y</p:attrName>
                                        </p:attrNameLst>
                                      </p:cBhvr>
                                      <p:rCtr x="2630" y="7546"/>
                                    </p:animMotion>
                                  </p:childTnLst>
                                </p:cTn>
                              </p:par>
                              <p:par>
                                <p:cTn id="83" presetID="6" presetClass="exit" presetSubtype="32" fill="hold" grpId="1" nodeType="withEffect">
                                  <p:stCondLst>
                                    <p:cond delay="500"/>
                                  </p:stCondLst>
                                  <p:childTnLst>
                                    <p:animEffect transition="out" filter="circle(out)">
                                      <p:cBhvr>
                                        <p:cTn id="84" dur="500"/>
                                        <p:tgtEl>
                                          <p:spTgt spid="95"/>
                                        </p:tgtEl>
                                      </p:cBhvr>
                                    </p:animEffect>
                                    <p:set>
                                      <p:cBhvr>
                                        <p:cTn id="85" dur="1" fill="hold">
                                          <p:stCondLst>
                                            <p:cond delay="499"/>
                                          </p:stCondLst>
                                        </p:cTn>
                                        <p:tgtEl>
                                          <p:spTgt spid="9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0"/>
      <p:bldP spid="101" grpId="1"/>
      <p:bldP spid="87" grpId="0" animBg="1"/>
      <p:bldP spid="88" grpId="0" animBg="1"/>
      <p:bldP spid="89" grpId="0" animBg="1"/>
      <p:bldP spid="90" grpId="0" animBg="1"/>
      <p:bldP spid="91" grpId="0" animBg="1"/>
      <p:bldP spid="91" grpId="1" animBg="1"/>
      <p:bldP spid="92" grpId="0" animBg="1"/>
      <p:bldP spid="93" grpId="0" animBg="1"/>
      <p:bldP spid="94" grpId="0" animBg="1"/>
      <p:bldP spid="95" grpId="0" animBg="1"/>
      <p:bldP spid="95" grpId="1" animBg="1"/>
      <p:bldP spid="96" grpId="0" animBg="1"/>
      <p:bldP spid="98" grpId="0" animBg="1"/>
      <p:bldP spid="98" grpId="1" animBg="1"/>
      <p:bldP spid="99" grpId="0" animBg="1"/>
      <p:bldP spid="100" grpId="0" animBg="1"/>
      <p:bldP spid="100" grpId="1" animBg="1"/>
      <p:bldP spid="102" grpId="0"/>
      <p:bldP spid="102" grpId="1"/>
      <p:bldP spid="103" grpId="0" animBg="1"/>
      <p:bldP spid="103" grpId="1" animBg="1"/>
      <p:bldP spid="104" grpId="0" animBg="1"/>
      <p:bldP spid="104"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09" name="テキスト ボックス 108"/>
              <p:cNvSpPr txBox="1"/>
              <p:nvPr/>
            </p:nvSpPr>
            <p:spPr>
              <a:xfrm>
                <a:off x="7545281" y="4092160"/>
                <a:ext cx="3422500" cy="707886"/>
              </a:xfrm>
              <a:prstGeom prst="rect">
                <a:avLst/>
              </a:prstGeom>
              <a:noFill/>
            </p:spPr>
            <p:txBody>
              <a:bodyPr wrap="square" rtlCol="0">
                <a:spAutoFit/>
              </a:bodyPr>
              <a:lstStyle/>
              <a:p>
                <a:pPr algn="ctr"/>
                <a14:m>
                  <m:oMath xmlns:m="http://schemas.openxmlformats.org/officeDocument/2006/math">
                    <m:sSub>
                      <m:sSubPr>
                        <m:ctrlPr>
                          <a:rPr lang="en-US" altLang="ja-JP" sz="4000" b="1" i="1" smtClean="0">
                            <a:latin typeface="Cambria Math" panose="02040503050406030204" pitchFamily="18" charset="0"/>
                            <a:cs typeface="Times New Roman" panose="02020603050405020304" pitchFamily="18" charset="0"/>
                          </a:rPr>
                        </m:ctrlPr>
                      </m:sSubPr>
                      <m:e>
                        <m:r>
                          <a:rPr lang="en-US" altLang="ja-JP" sz="4000" b="1" i="1">
                            <a:latin typeface="Cambria Math" panose="02040503050406030204" pitchFamily="18" charset="0"/>
                            <a:cs typeface="Times New Roman" panose="02020603050405020304" pitchFamily="18" charset="0"/>
                          </a:rPr>
                          <m:t>𝑷</m:t>
                        </m:r>
                      </m:e>
                      <m:sub>
                        <m:r>
                          <a:rPr lang="en-US" altLang="ja-JP" sz="4000" b="1" i="1" smtClean="0">
                            <a:latin typeface="Cambria Math" panose="02040503050406030204" pitchFamily="18" charset="0"/>
                            <a:cs typeface="Times New Roman" panose="02020603050405020304" pitchFamily="18" charset="0"/>
                          </a:rPr>
                          <m:t>𝟐</m:t>
                        </m:r>
                        <m:r>
                          <a:rPr lang="en-US" altLang="ja-JP" sz="4000" b="1" i="1" smtClean="0">
                            <a:latin typeface="Cambria Math" panose="02040503050406030204" pitchFamily="18" charset="0"/>
                            <a:cs typeface="Times New Roman" panose="02020603050405020304" pitchFamily="18" charset="0"/>
                          </a:rPr>
                          <m:t>𝒌</m:t>
                        </m:r>
                      </m:sub>
                    </m:sSub>
                    <m:r>
                      <a:rPr lang="ja-JP" altLang="en-US" sz="4000" b="1" i="1" smtClean="0">
                        <a:latin typeface="Cambria Math" panose="02040503050406030204" pitchFamily="18" charset="0"/>
                        <a:cs typeface="Times New Roman" panose="02020603050405020304" pitchFamily="18" charset="0"/>
                      </a:rPr>
                      <m:t>と</m:t>
                    </m:r>
                    <m:r>
                      <a:rPr kumimoji="1" lang="ja-JP" altLang="en-US" sz="4000" b="1" i="1" dirty="0" smtClean="0">
                        <a:latin typeface="Cambria Math" panose="02040503050406030204" pitchFamily="18" charset="0"/>
                        <a:cs typeface="Times New Roman" panose="02020603050405020304" pitchFamily="18" charset="0"/>
                      </a:rPr>
                      <m:t>して</m:t>
                    </m:r>
                  </m:oMath>
                </a14:m>
                <a:r>
                  <a:rPr kumimoji="1" lang="ja-JP" altLang="en-US" sz="4000" dirty="0" smtClean="0"/>
                  <a:t>解く</a:t>
                </a:r>
                <a:endParaRPr kumimoji="1" lang="ja-JP" altLang="en-US" sz="4000" dirty="0"/>
              </a:p>
            </p:txBody>
          </p:sp>
        </mc:Choice>
        <mc:Fallback xmlns="">
          <p:sp>
            <p:nvSpPr>
              <p:cNvPr id="109" name="テキスト ボックス 108"/>
              <p:cNvSpPr txBox="1">
                <a:spLocks noRot="1" noChangeAspect="1" noMove="1" noResize="1" noEditPoints="1" noAdjustHandles="1" noChangeArrowheads="1" noChangeShapeType="1" noTextEdit="1"/>
              </p:cNvSpPr>
              <p:nvPr/>
            </p:nvSpPr>
            <p:spPr>
              <a:xfrm>
                <a:off x="7545281" y="4092160"/>
                <a:ext cx="3422500" cy="707886"/>
              </a:xfrm>
              <a:prstGeom prst="rect">
                <a:avLst/>
              </a:prstGeom>
              <a:blipFill rotWithShape="0">
                <a:blip r:embed="rId3"/>
                <a:stretch>
                  <a:fillRect t="-20690" r="-713" b="-31034"/>
                </a:stretch>
              </a:blipFill>
            </p:spPr>
            <p:txBody>
              <a:bodyPr/>
              <a:lstStyle/>
              <a:p>
                <a:r>
                  <a:rPr lang="ja-JP" altLang="en-US">
                    <a:noFill/>
                  </a:rPr>
                  <a:t> </a:t>
                </a:r>
              </a:p>
            </p:txBody>
          </p:sp>
        </mc:Fallback>
      </mc:AlternateContent>
      <p:cxnSp>
        <p:nvCxnSpPr>
          <p:cNvPr id="32" name="直線コネクタ 31"/>
          <p:cNvCxnSpPr>
            <a:stCxn id="17" idx="6"/>
            <a:endCxn id="19" idx="2"/>
          </p:cNvCxnSpPr>
          <p:nvPr/>
        </p:nvCxnSpPr>
        <p:spPr>
          <a:xfrm>
            <a:off x="1977001" y="3430103"/>
            <a:ext cx="876300" cy="0"/>
          </a:xfrm>
          <a:prstGeom prst="line">
            <a:avLst/>
          </a:prstGeom>
          <a:ln w="38100">
            <a:solidFill>
              <a:srgbClr val="00B0F0"/>
            </a:solidFill>
          </a:ln>
        </p:spPr>
        <p:style>
          <a:lnRef idx="1">
            <a:schemeClr val="dk1"/>
          </a:lnRef>
          <a:fillRef idx="0">
            <a:schemeClr val="dk1"/>
          </a:fillRef>
          <a:effectRef idx="0">
            <a:schemeClr val="dk1"/>
          </a:effectRef>
          <a:fontRef idx="minor">
            <a:schemeClr val="tx1"/>
          </a:fontRef>
        </p:style>
      </p:cxnSp>
      <p:cxnSp>
        <p:nvCxnSpPr>
          <p:cNvPr id="33" name="直線コネクタ 32"/>
          <p:cNvCxnSpPr>
            <a:stCxn id="23" idx="6"/>
            <a:endCxn id="25" idx="2"/>
          </p:cNvCxnSpPr>
          <p:nvPr/>
        </p:nvCxnSpPr>
        <p:spPr>
          <a:xfrm>
            <a:off x="1977001" y="4446103"/>
            <a:ext cx="876300" cy="0"/>
          </a:xfrm>
          <a:prstGeom prst="line">
            <a:avLst/>
          </a:prstGeom>
          <a:ln w="38100">
            <a:solidFill>
              <a:srgbClr val="00B0F0"/>
            </a:solidFill>
          </a:ln>
        </p:spPr>
        <p:style>
          <a:lnRef idx="1">
            <a:schemeClr val="dk1"/>
          </a:lnRef>
          <a:fillRef idx="0">
            <a:schemeClr val="dk1"/>
          </a:fillRef>
          <a:effectRef idx="0">
            <a:schemeClr val="dk1"/>
          </a:effectRef>
          <a:fontRef idx="minor">
            <a:schemeClr val="tx1"/>
          </a:fontRef>
        </p:style>
      </p:cxnSp>
      <p:cxnSp>
        <p:nvCxnSpPr>
          <p:cNvPr id="4" name="直線コネクタ 3"/>
          <p:cNvCxnSpPr>
            <a:stCxn id="78" idx="6"/>
            <a:endCxn id="55" idx="2"/>
          </p:cNvCxnSpPr>
          <p:nvPr/>
        </p:nvCxnSpPr>
        <p:spPr>
          <a:xfrm>
            <a:off x="4567801" y="4439753"/>
            <a:ext cx="1447800" cy="6350"/>
          </a:xfrm>
          <a:prstGeom prst="line">
            <a:avLst/>
          </a:prstGeom>
          <a:ln w="38100">
            <a:solidFill>
              <a:srgbClr val="00B0F0"/>
            </a:solidFill>
          </a:ln>
        </p:spPr>
        <p:style>
          <a:lnRef idx="1">
            <a:schemeClr val="dk1"/>
          </a:lnRef>
          <a:fillRef idx="0">
            <a:schemeClr val="dk1"/>
          </a:fillRef>
          <a:effectRef idx="0">
            <a:schemeClr val="dk1"/>
          </a:effectRef>
          <a:fontRef idx="minor">
            <a:schemeClr val="tx1"/>
          </a:fontRef>
        </p:style>
      </p:cxnSp>
      <p:cxnSp>
        <p:nvCxnSpPr>
          <p:cNvPr id="5" name="直線コネクタ 4"/>
          <p:cNvCxnSpPr>
            <a:stCxn id="76" idx="4"/>
            <a:endCxn id="80" idx="0"/>
          </p:cNvCxnSpPr>
          <p:nvPr/>
        </p:nvCxnSpPr>
        <p:spPr>
          <a:xfrm>
            <a:off x="4434451" y="3557103"/>
            <a:ext cx="0" cy="17780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6" name="直線コネクタ 5"/>
          <p:cNvCxnSpPr>
            <a:stCxn id="47" idx="4"/>
            <a:endCxn id="59" idx="0"/>
          </p:cNvCxnSpPr>
          <p:nvPr/>
        </p:nvCxnSpPr>
        <p:spPr>
          <a:xfrm>
            <a:off x="5005951" y="3563453"/>
            <a:ext cx="0" cy="17780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7" name="直線コネクタ 6"/>
          <p:cNvCxnSpPr>
            <a:stCxn id="76" idx="6"/>
            <a:endCxn id="49" idx="2"/>
          </p:cNvCxnSpPr>
          <p:nvPr/>
        </p:nvCxnSpPr>
        <p:spPr>
          <a:xfrm>
            <a:off x="4567801" y="3423753"/>
            <a:ext cx="1447800" cy="6350"/>
          </a:xfrm>
          <a:prstGeom prst="line">
            <a:avLst/>
          </a:prstGeom>
          <a:ln w="38100">
            <a:solidFill>
              <a:srgbClr val="00B0F0"/>
            </a:solidFill>
          </a:ln>
        </p:spPr>
        <p:style>
          <a:lnRef idx="1">
            <a:schemeClr val="dk1"/>
          </a:lnRef>
          <a:fillRef idx="0">
            <a:schemeClr val="dk1"/>
          </a:fillRef>
          <a:effectRef idx="0">
            <a:schemeClr val="dk1"/>
          </a:effectRef>
          <a:fontRef idx="minor">
            <a:schemeClr val="tx1"/>
          </a:fontRef>
        </p:style>
      </p:cxnSp>
      <p:cxnSp>
        <p:nvCxnSpPr>
          <p:cNvPr id="8" name="直線コネクタ 7"/>
          <p:cNvCxnSpPr>
            <a:stCxn id="49" idx="4"/>
            <a:endCxn id="61" idx="0"/>
          </p:cNvCxnSpPr>
          <p:nvPr/>
        </p:nvCxnSpPr>
        <p:spPr>
          <a:xfrm>
            <a:off x="6148951" y="3563453"/>
            <a:ext cx="0" cy="17780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9" name="直線コネクタ 8"/>
          <p:cNvCxnSpPr>
            <a:stCxn id="77" idx="6"/>
            <a:endCxn id="52" idx="2"/>
          </p:cNvCxnSpPr>
          <p:nvPr/>
        </p:nvCxnSpPr>
        <p:spPr>
          <a:xfrm>
            <a:off x="4567801" y="3931753"/>
            <a:ext cx="1447800" cy="6350"/>
          </a:xfrm>
          <a:prstGeom prst="line">
            <a:avLst/>
          </a:prstGeom>
          <a:ln w="38100">
            <a:solidFill>
              <a:srgbClr val="00B0F0"/>
            </a:solidFill>
          </a:ln>
        </p:spPr>
        <p:style>
          <a:lnRef idx="1">
            <a:schemeClr val="dk1"/>
          </a:lnRef>
          <a:fillRef idx="0">
            <a:schemeClr val="dk1"/>
          </a:fillRef>
          <a:effectRef idx="0">
            <a:schemeClr val="dk1"/>
          </a:effectRef>
          <a:fontRef idx="minor">
            <a:schemeClr val="tx1"/>
          </a:fontRef>
        </p:style>
      </p:cxnSp>
      <p:cxnSp>
        <p:nvCxnSpPr>
          <p:cNvPr id="10" name="直線コネクタ 9"/>
          <p:cNvCxnSpPr>
            <a:stCxn id="48" idx="4"/>
            <a:endCxn id="60" idx="0"/>
          </p:cNvCxnSpPr>
          <p:nvPr/>
        </p:nvCxnSpPr>
        <p:spPr>
          <a:xfrm>
            <a:off x="5577451" y="3563453"/>
            <a:ext cx="0" cy="17780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1" name="直線コネクタ 10"/>
          <p:cNvCxnSpPr>
            <a:stCxn id="19" idx="4"/>
            <a:endCxn id="31" idx="0"/>
          </p:cNvCxnSpPr>
          <p:nvPr/>
        </p:nvCxnSpPr>
        <p:spPr>
          <a:xfrm>
            <a:off x="2986651" y="3563453"/>
            <a:ext cx="0" cy="17780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2" name="直線コネクタ 11"/>
          <p:cNvCxnSpPr>
            <a:stCxn id="20" idx="6"/>
            <a:endCxn id="22" idx="2"/>
          </p:cNvCxnSpPr>
          <p:nvPr/>
        </p:nvCxnSpPr>
        <p:spPr>
          <a:xfrm>
            <a:off x="1977001" y="3938103"/>
            <a:ext cx="876300" cy="0"/>
          </a:xfrm>
          <a:prstGeom prst="line">
            <a:avLst/>
          </a:prstGeom>
          <a:ln w="38100">
            <a:solidFill>
              <a:srgbClr val="00B0F0"/>
            </a:solidFill>
          </a:ln>
        </p:spPr>
        <p:style>
          <a:lnRef idx="1">
            <a:schemeClr val="dk1"/>
          </a:lnRef>
          <a:fillRef idx="0">
            <a:schemeClr val="dk1"/>
          </a:fillRef>
          <a:effectRef idx="0">
            <a:schemeClr val="dk1"/>
          </a:effectRef>
          <a:fontRef idx="minor">
            <a:schemeClr val="tx1"/>
          </a:fontRef>
        </p:style>
      </p:cxnSp>
      <p:cxnSp>
        <p:nvCxnSpPr>
          <p:cNvPr id="13" name="直線コネクタ 12"/>
          <p:cNvCxnSpPr>
            <a:stCxn id="18" idx="4"/>
            <a:endCxn id="30" idx="0"/>
          </p:cNvCxnSpPr>
          <p:nvPr/>
        </p:nvCxnSpPr>
        <p:spPr>
          <a:xfrm>
            <a:off x="2415151" y="3563453"/>
            <a:ext cx="0" cy="17780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4" name="直線コネクタ 13"/>
          <p:cNvCxnSpPr>
            <a:stCxn id="17" idx="4"/>
            <a:endCxn id="29" idx="0"/>
          </p:cNvCxnSpPr>
          <p:nvPr/>
        </p:nvCxnSpPr>
        <p:spPr>
          <a:xfrm>
            <a:off x="1843651" y="3563453"/>
            <a:ext cx="0" cy="17780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5" name="直線コネクタ 14"/>
          <p:cNvCxnSpPr>
            <a:stCxn id="29" idx="6"/>
            <a:endCxn id="31" idx="2"/>
          </p:cNvCxnSpPr>
          <p:nvPr/>
        </p:nvCxnSpPr>
        <p:spPr>
          <a:xfrm>
            <a:off x="1977001" y="5474803"/>
            <a:ext cx="876300" cy="0"/>
          </a:xfrm>
          <a:prstGeom prst="line">
            <a:avLst/>
          </a:prstGeom>
          <a:ln w="38100">
            <a:solidFill>
              <a:srgbClr val="00B0F0"/>
            </a:solidFill>
          </a:ln>
        </p:spPr>
        <p:style>
          <a:lnRef idx="1">
            <a:schemeClr val="dk1"/>
          </a:lnRef>
          <a:fillRef idx="0">
            <a:schemeClr val="dk1"/>
          </a:fillRef>
          <a:effectRef idx="0">
            <a:schemeClr val="dk1"/>
          </a:effectRef>
          <a:fontRef idx="minor">
            <a:schemeClr val="tx1"/>
          </a:fontRef>
        </p:style>
      </p:cxnSp>
      <p:cxnSp>
        <p:nvCxnSpPr>
          <p:cNvPr id="16" name="直線コネクタ 15"/>
          <p:cNvCxnSpPr>
            <a:stCxn id="26" idx="6"/>
            <a:endCxn id="28" idx="2"/>
          </p:cNvCxnSpPr>
          <p:nvPr/>
        </p:nvCxnSpPr>
        <p:spPr>
          <a:xfrm>
            <a:off x="1977001" y="4966803"/>
            <a:ext cx="876300" cy="0"/>
          </a:xfrm>
          <a:prstGeom prst="line">
            <a:avLst/>
          </a:prstGeom>
          <a:ln w="38100">
            <a:solidFill>
              <a:srgbClr val="00B0F0"/>
            </a:solidFill>
          </a:ln>
        </p:spPr>
        <p:style>
          <a:lnRef idx="1">
            <a:schemeClr val="dk1"/>
          </a:lnRef>
          <a:fillRef idx="0">
            <a:schemeClr val="dk1"/>
          </a:fillRef>
          <a:effectRef idx="0">
            <a:schemeClr val="dk1"/>
          </a:effectRef>
          <a:fontRef idx="minor">
            <a:schemeClr val="tx1"/>
          </a:fontRef>
        </p:style>
      </p:cxnSp>
      <p:sp>
        <p:nvSpPr>
          <p:cNvPr id="17" name="円/楕円 16"/>
          <p:cNvSpPr/>
          <p:nvPr/>
        </p:nvSpPr>
        <p:spPr>
          <a:xfrm>
            <a:off x="1710301" y="329675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8" name="円/楕円 17"/>
          <p:cNvSpPr/>
          <p:nvPr/>
        </p:nvSpPr>
        <p:spPr>
          <a:xfrm>
            <a:off x="2281801" y="329675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9" name="円/楕円 18"/>
          <p:cNvSpPr/>
          <p:nvPr/>
        </p:nvSpPr>
        <p:spPr>
          <a:xfrm>
            <a:off x="2853301" y="329675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0" name="円/楕円 19"/>
          <p:cNvSpPr/>
          <p:nvPr/>
        </p:nvSpPr>
        <p:spPr>
          <a:xfrm>
            <a:off x="1710301" y="380475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1" name="円/楕円 20"/>
          <p:cNvSpPr/>
          <p:nvPr/>
        </p:nvSpPr>
        <p:spPr>
          <a:xfrm>
            <a:off x="2281801" y="380475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2" name="円/楕円 21"/>
          <p:cNvSpPr/>
          <p:nvPr/>
        </p:nvSpPr>
        <p:spPr>
          <a:xfrm>
            <a:off x="2853301" y="380475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3" name="円/楕円 22"/>
          <p:cNvSpPr/>
          <p:nvPr/>
        </p:nvSpPr>
        <p:spPr>
          <a:xfrm>
            <a:off x="1710301" y="431275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4" name="円/楕円 23"/>
          <p:cNvSpPr/>
          <p:nvPr/>
        </p:nvSpPr>
        <p:spPr>
          <a:xfrm>
            <a:off x="2281801" y="431275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5" name="円/楕円 24"/>
          <p:cNvSpPr/>
          <p:nvPr/>
        </p:nvSpPr>
        <p:spPr>
          <a:xfrm>
            <a:off x="2853301" y="431275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6" name="円/楕円 25"/>
          <p:cNvSpPr/>
          <p:nvPr/>
        </p:nvSpPr>
        <p:spPr>
          <a:xfrm>
            <a:off x="1710301" y="483345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7" name="円/楕円 26"/>
          <p:cNvSpPr/>
          <p:nvPr/>
        </p:nvSpPr>
        <p:spPr>
          <a:xfrm>
            <a:off x="2281801" y="483345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8" name="円/楕円 27"/>
          <p:cNvSpPr/>
          <p:nvPr/>
        </p:nvSpPr>
        <p:spPr>
          <a:xfrm>
            <a:off x="2853301" y="483345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9" name="円/楕円 28"/>
          <p:cNvSpPr/>
          <p:nvPr/>
        </p:nvSpPr>
        <p:spPr>
          <a:xfrm>
            <a:off x="1710301" y="534145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0" name="円/楕円 29"/>
          <p:cNvSpPr/>
          <p:nvPr/>
        </p:nvSpPr>
        <p:spPr>
          <a:xfrm>
            <a:off x="2281801" y="534145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1" name="円/楕円 30"/>
          <p:cNvSpPr/>
          <p:nvPr/>
        </p:nvSpPr>
        <p:spPr>
          <a:xfrm>
            <a:off x="2853301" y="534145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4" name="直線コネクタ 33"/>
          <p:cNvCxnSpPr>
            <a:stCxn id="19" idx="0"/>
          </p:cNvCxnSpPr>
          <p:nvPr/>
        </p:nvCxnSpPr>
        <p:spPr>
          <a:xfrm flipV="1">
            <a:off x="2986651" y="2928453"/>
            <a:ext cx="0" cy="3683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35" name="直線コネクタ 34"/>
          <p:cNvCxnSpPr>
            <a:stCxn id="18" idx="0"/>
          </p:cNvCxnSpPr>
          <p:nvPr/>
        </p:nvCxnSpPr>
        <p:spPr>
          <a:xfrm flipV="1">
            <a:off x="2415151" y="2928453"/>
            <a:ext cx="0" cy="3683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36" name="直線コネクタ 35"/>
          <p:cNvCxnSpPr>
            <a:stCxn id="17" idx="0"/>
          </p:cNvCxnSpPr>
          <p:nvPr/>
        </p:nvCxnSpPr>
        <p:spPr>
          <a:xfrm flipV="1">
            <a:off x="1843651" y="2928453"/>
            <a:ext cx="0" cy="3683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a:xfrm flipV="1">
            <a:off x="2986651" y="5608153"/>
            <a:ext cx="0" cy="3556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38" name="直線コネクタ 37"/>
          <p:cNvCxnSpPr/>
          <p:nvPr/>
        </p:nvCxnSpPr>
        <p:spPr>
          <a:xfrm flipV="1">
            <a:off x="2415151" y="5608153"/>
            <a:ext cx="0" cy="3556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39" name="直線コネクタ 38"/>
          <p:cNvCxnSpPr/>
          <p:nvPr/>
        </p:nvCxnSpPr>
        <p:spPr>
          <a:xfrm flipV="1">
            <a:off x="1824601" y="5608153"/>
            <a:ext cx="0" cy="3683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40" name="直線コネクタ 39"/>
          <p:cNvCxnSpPr>
            <a:stCxn id="19" idx="6"/>
            <a:endCxn id="76" idx="2"/>
          </p:cNvCxnSpPr>
          <p:nvPr/>
        </p:nvCxnSpPr>
        <p:spPr>
          <a:xfrm flipV="1">
            <a:off x="3120001" y="3423753"/>
            <a:ext cx="1181100" cy="6350"/>
          </a:xfrm>
          <a:prstGeom prst="line">
            <a:avLst/>
          </a:prstGeom>
          <a:ln w="38100">
            <a:solidFill>
              <a:srgbClr val="00B0F0"/>
            </a:solidFill>
            <a:prstDash val="dash"/>
          </a:ln>
        </p:spPr>
        <p:style>
          <a:lnRef idx="1">
            <a:schemeClr val="dk1"/>
          </a:lnRef>
          <a:fillRef idx="0">
            <a:schemeClr val="dk1"/>
          </a:fillRef>
          <a:effectRef idx="0">
            <a:schemeClr val="dk1"/>
          </a:effectRef>
          <a:fontRef idx="minor">
            <a:schemeClr val="tx1"/>
          </a:fontRef>
        </p:style>
      </p:cxnSp>
      <p:cxnSp>
        <p:nvCxnSpPr>
          <p:cNvPr id="41" name="直線コネクタ 40"/>
          <p:cNvCxnSpPr>
            <a:stCxn id="22" idx="6"/>
            <a:endCxn id="77" idx="2"/>
          </p:cNvCxnSpPr>
          <p:nvPr/>
        </p:nvCxnSpPr>
        <p:spPr>
          <a:xfrm flipV="1">
            <a:off x="3120001" y="3931753"/>
            <a:ext cx="1181100" cy="6350"/>
          </a:xfrm>
          <a:prstGeom prst="line">
            <a:avLst/>
          </a:prstGeom>
          <a:ln w="38100">
            <a:solidFill>
              <a:srgbClr val="00B0F0"/>
            </a:solidFill>
            <a:prstDash val="dash"/>
          </a:ln>
        </p:spPr>
        <p:style>
          <a:lnRef idx="1">
            <a:schemeClr val="dk1"/>
          </a:lnRef>
          <a:fillRef idx="0">
            <a:schemeClr val="dk1"/>
          </a:fillRef>
          <a:effectRef idx="0">
            <a:schemeClr val="dk1"/>
          </a:effectRef>
          <a:fontRef idx="minor">
            <a:schemeClr val="tx1"/>
          </a:fontRef>
        </p:style>
      </p:cxnSp>
      <p:cxnSp>
        <p:nvCxnSpPr>
          <p:cNvPr id="42" name="直線コネクタ 41"/>
          <p:cNvCxnSpPr>
            <a:stCxn id="25" idx="6"/>
            <a:endCxn id="78" idx="2"/>
          </p:cNvCxnSpPr>
          <p:nvPr/>
        </p:nvCxnSpPr>
        <p:spPr>
          <a:xfrm flipV="1">
            <a:off x="3120001" y="4439753"/>
            <a:ext cx="1181100" cy="6350"/>
          </a:xfrm>
          <a:prstGeom prst="line">
            <a:avLst/>
          </a:prstGeom>
          <a:ln w="38100">
            <a:solidFill>
              <a:srgbClr val="00B0F0"/>
            </a:solidFill>
            <a:prstDash val="dash"/>
          </a:ln>
        </p:spPr>
        <p:style>
          <a:lnRef idx="1">
            <a:schemeClr val="dk1"/>
          </a:lnRef>
          <a:fillRef idx="0">
            <a:schemeClr val="dk1"/>
          </a:fillRef>
          <a:effectRef idx="0">
            <a:schemeClr val="dk1"/>
          </a:effectRef>
          <a:fontRef idx="minor">
            <a:schemeClr val="tx1"/>
          </a:fontRef>
        </p:style>
      </p:cxnSp>
      <p:cxnSp>
        <p:nvCxnSpPr>
          <p:cNvPr id="43" name="直線コネクタ 42"/>
          <p:cNvCxnSpPr/>
          <p:nvPr/>
        </p:nvCxnSpPr>
        <p:spPr>
          <a:xfrm flipV="1">
            <a:off x="3281227" y="4843282"/>
            <a:ext cx="1181100" cy="6350"/>
          </a:xfrm>
          <a:prstGeom prst="line">
            <a:avLst/>
          </a:prstGeom>
          <a:ln w="38100">
            <a:solidFill>
              <a:srgbClr val="00B0F0"/>
            </a:solidFill>
            <a:prstDash val="dash"/>
          </a:ln>
        </p:spPr>
        <p:style>
          <a:lnRef idx="1">
            <a:schemeClr val="dk1"/>
          </a:lnRef>
          <a:fillRef idx="0">
            <a:schemeClr val="dk1"/>
          </a:fillRef>
          <a:effectRef idx="0">
            <a:schemeClr val="dk1"/>
          </a:effectRef>
          <a:fontRef idx="minor">
            <a:schemeClr val="tx1"/>
          </a:fontRef>
        </p:style>
      </p:cxnSp>
      <p:cxnSp>
        <p:nvCxnSpPr>
          <p:cNvPr id="44" name="直線コネクタ 43"/>
          <p:cNvCxnSpPr>
            <a:stCxn id="31" idx="6"/>
            <a:endCxn id="80" idx="2"/>
          </p:cNvCxnSpPr>
          <p:nvPr/>
        </p:nvCxnSpPr>
        <p:spPr>
          <a:xfrm flipV="1">
            <a:off x="3120001" y="5468453"/>
            <a:ext cx="1181100" cy="6350"/>
          </a:xfrm>
          <a:prstGeom prst="line">
            <a:avLst/>
          </a:prstGeom>
          <a:ln w="38100">
            <a:solidFill>
              <a:srgbClr val="00B0F0"/>
            </a:solidFill>
            <a:prstDash val="dash"/>
          </a:ln>
        </p:spPr>
        <p:style>
          <a:lnRef idx="1">
            <a:schemeClr val="dk1"/>
          </a:lnRef>
          <a:fillRef idx="0">
            <a:schemeClr val="dk1"/>
          </a:fillRef>
          <a:effectRef idx="0">
            <a:schemeClr val="dk1"/>
          </a:effectRef>
          <a:fontRef idx="minor">
            <a:schemeClr val="tx1"/>
          </a:fontRef>
        </p:style>
      </p:cxnSp>
      <p:cxnSp>
        <p:nvCxnSpPr>
          <p:cNvPr id="45" name="直線コネクタ 44"/>
          <p:cNvCxnSpPr>
            <a:stCxn id="80" idx="6"/>
            <a:endCxn id="61" idx="2"/>
          </p:cNvCxnSpPr>
          <p:nvPr/>
        </p:nvCxnSpPr>
        <p:spPr>
          <a:xfrm>
            <a:off x="4567801" y="5468453"/>
            <a:ext cx="1447800" cy="6350"/>
          </a:xfrm>
          <a:prstGeom prst="line">
            <a:avLst/>
          </a:prstGeom>
          <a:ln w="38100">
            <a:solidFill>
              <a:srgbClr val="00B0F0"/>
            </a:solidFill>
          </a:ln>
        </p:spPr>
        <p:style>
          <a:lnRef idx="1">
            <a:schemeClr val="dk1"/>
          </a:lnRef>
          <a:fillRef idx="0">
            <a:schemeClr val="dk1"/>
          </a:fillRef>
          <a:effectRef idx="0">
            <a:schemeClr val="dk1"/>
          </a:effectRef>
          <a:fontRef idx="minor">
            <a:schemeClr val="tx1"/>
          </a:fontRef>
        </p:style>
      </p:cxnSp>
      <p:cxnSp>
        <p:nvCxnSpPr>
          <p:cNvPr id="46" name="直線コネクタ 45"/>
          <p:cNvCxnSpPr>
            <a:stCxn id="79" idx="6"/>
            <a:endCxn id="58" idx="2"/>
          </p:cNvCxnSpPr>
          <p:nvPr/>
        </p:nvCxnSpPr>
        <p:spPr>
          <a:xfrm>
            <a:off x="4567801" y="4960453"/>
            <a:ext cx="1447800" cy="6350"/>
          </a:xfrm>
          <a:prstGeom prst="line">
            <a:avLst/>
          </a:prstGeom>
          <a:ln w="38100">
            <a:solidFill>
              <a:srgbClr val="00B0F0"/>
            </a:solidFill>
          </a:ln>
        </p:spPr>
        <p:style>
          <a:lnRef idx="1">
            <a:schemeClr val="dk1"/>
          </a:lnRef>
          <a:fillRef idx="0">
            <a:schemeClr val="dk1"/>
          </a:fillRef>
          <a:effectRef idx="0">
            <a:schemeClr val="dk1"/>
          </a:effectRef>
          <a:fontRef idx="minor">
            <a:schemeClr val="tx1"/>
          </a:fontRef>
        </p:style>
      </p:cxnSp>
      <p:sp>
        <p:nvSpPr>
          <p:cNvPr id="47" name="円/楕円 46"/>
          <p:cNvSpPr/>
          <p:nvPr/>
        </p:nvSpPr>
        <p:spPr>
          <a:xfrm>
            <a:off x="4872601" y="329675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8" name="円/楕円 47"/>
          <p:cNvSpPr/>
          <p:nvPr/>
        </p:nvSpPr>
        <p:spPr>
          <a:xfrm>
            <a:off x="5444101" y="329675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9" name="円/楕円 48"/>
          <p:cNvSpPr/>
          <p:nvPr/>
        </p:nvSpPr>
        <p:spPr>
          <a:xfrm>
            <a:off x="6015601" y="329675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0" name="円/楕円 49"/>
          <p:cNvSpPr/>
          <p:nvPr/>
        </p:nvSpPr>
        <p:spPr>
          <a:xfrm>
            <a:off x="4872601" y="380475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1" name="円/楕円 50"/>
          <p:cNvSpPr/>
          <p:nvPr/>
        </p:nvSpPr>
        <p:spPr>
          <a:xfrm>
            <a:off x="5444101" y="380475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2" name="円/楕円 51"/>
          <p:cNvSpPr/>
          <p:nvPr/>
        </p:nvSpPr>
        <p:spPr>
          <a:xfrm>
            <a:off x="6015601" y="380475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3" name="円/楕円 52"/>
          <p:cNvSpPr/>
          <p:nvPr/>
        </p:nvSpPr>
        <p:spPr>
          <a:xfrm>
            <a:off x="4872601" y="431275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4" name="円/楕円 53"/>
          <p:cNvSpPr/>
          <p:nvPr/>
        </p:nvSpPr>
        <p:spPr>
          <a:xfrm>
            <a:off x="5444101" y="431275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5" name="円/楕円 54"/>
          <p:cNvSpPr/>
          <p:nvPr/>
        </p:nvSpPr>
        <p:spPr>
          <a:xfrm>
            <a:off x="6015601" y="431275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6" name="円/楕円 55"/>
          <p:cNvSpPr/>
          <p:nvPr/>
        </p:nvSpPr>
        <p:spPr>
          <a:xfrm>
            <a:off x="4872601" y="483345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7" name="円/楕円 56"/>
          <p:cNvSpPr/>
          <p:nvPr/>
        </p:nvSpPr>
        <p:spPr>
          <a:xfrm>
            <a:off x="5444101" y="483345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8" name="円/楕円 57"/>
          <p:cNvSpPr/>
          <p:nvPr/>
        </p:nvSpPr>
        <p:spPr>
          <a:xfrm>
            <a:off x="6015601" y="483345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9" name="円/楕円 58"/>
          <p:cNvSpPr/>
          <p:nvPr/>
        </p:nvSpPr>
        <p:spPr>
          <a:xfrm>
            <a:off x="4872601" y="534145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0" name="円/楕円 59"/>
          <p:cNvSpPr/>
          <p:nvPr/>
        </p:nvSpPr>
        <p:spPr>
          <a:xfrm>
            <a:off x="5444101" y="534145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1" name="円/楕円 60"/>
          <p:cNvSpPr/>
          <p:nvPr/>
        </p:nvSpPr>
        <p:spPr>
          <a:xfrm>
            <a:off x="6015601" y="534145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62" name="直線コネクタ 61"/>
          <p:cNvCxnSpPr>
            <a:stCxn id="49" idx="0"/>
          </p:cNvCxnSpPr>
          <p:nvPr/>
        </p:nvCxnSpPr>
        <p:spPr>
          <a:xfrm flipV="1">
            <a:off x="6148951" y="2928453"/>
            <a:ext cx="0" cy="3683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63" name="直線コネクタ 62"/>
          <p:cNvCxnSpPr>
            <a:stCxn id="48" idx="0"/>
          </p:cNvCxnSpPr>
          <p:nvPr/>
        </p:nvCxnSpPr>
        <p:spPr>
          <a:xfrm flipV="1">
            <a:off x="5577451" y="2928453"/>
            <a:ext cx="0" cy="3683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64" name="直線コネクタ 63"/>
          <p:cNvCxnSpPr>
            <a:stCxn id="47" idx="0"/>
          </p:cNvCxnSpPr>
          <p:nvPr/>
        </p:nvCxnSpPr>
        <p:spPr>
          <a:xfrm flipV="1">
            <a:off x="5005951" y="2928453"/>
            <a:ext cx="0" cy="3683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65" name="直線コネクタ 64"/>
          <p:cNvCxnSpPr/>
          <p:nvPr/>
        </p:nvCxnSpPr>
        <p:spPr>
          <a:xfrm flipV="1">
            <a:off x="6148951" y="5608153"/>
            <a:ext cx="0" cy="3556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66" name="直線コネクタ 65"/>
          <p:cNvCxnSpPr/>
          <p:nvPr/>
        </p:nvCxnSpPr>
        <p:spPr>
          <a:xfrm flipV="1">
            <a:off x="5577451" y="5608153"/>
            <a:ext cx="0" cy="3556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67" name="直線コネクタ 66"/>
          <p:cNvCxnSpPr>
            <a:endCxn id="59" idx="4"/>
          </p:cNvCxnSpPr>
          <p:nvPr/>
        </p:nvCxnSpPr>
        <p:spPr>
          <a:xfrm flipV="1">
            <a:off x="5005951" y="5608153"/>
            <a:ext cx="0" cy="3556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sp>
        <p:nvSpPr>
          <p:cNvPr id="68" name="テキスト ボックス 67"/>
          <p:cNvSpPr txBox="1"/>
          <p:nvPr/>
        </p:nvSpPr>
        <p:spPr>
          <a:xfrm>
            <a:off x="1122111" y="4261437"/>
            <a:ext cx="300082" cy="369332"/>
          </a:xfrm>
          <a:prstGeom prst="rect">
            <a:avLst/>
          </a:prstGeom>
          <a:noFill/>
        </p:spPr>
        <p:txBody>
          <a:bodyPr wrap="square" rtlCol="0">
            <a:spAutoFit/>
          </a:bodyPr>
          <a:lstStyle/>
          <a:p>
            <a:r>
              <a:rPr lang="en-US" altLang="ja-JP" b="1" dirty="0" smtClean="0">
                <a:latin typeface="Times New Roman" panose="02020603050405020304" pitchFamily="18" charset="0"/>
                <a:cs typeface="Times New Roman" panose="02020603050405020304" pitchFamily="18" charset="0"/>
              </a:rPr>
              <a:t>1</a:t>
            </a:r>
            <a:endParaRPr lang="ja-JP" altLang="en-US" b="1" dirty="0">
              <a:latin typeface="Times New Roman" panose="02020603050405020304" pitchFamily="18" charset="0"/>
              <a:cs typeface="Times New Roman" panose="02020603050405020304" pitchFamily="18" charset="0"/>
            </a:endParaRPr>
          </a:p>
        </p:txBody>
      </p:sp>
      <p:sp>
        <p:nvSpPr>
          <p:cNvPr id="69" name="テキスト ボックス 68"/>
          <p:cNvSpPr txBox="1"/>
          <p:nvPr/>
        </p:nvSpPr>
        <p:spPr>
          <a:xfrm>
            <a:off x="1122111" y="3753437"/>
            <a:ext cx="300082" cy="369332"/>
          </a:xfrm>
          <a:prstGeom prst="rect">
            <a:avLst/>
          </a:prstGeom>
          <a:noFill/>
        </p:spPr>
        <p:txBody>
          <a:bodyPr wrap="square" rtlCol="0">
            <a:spAutoFit/>
          </a:bodyPr>
          <a:lstStyle/>
          <a:p>
            <a:r>
              <a:rPr lang="en-US" altLang="ja-JP" b="1" dirty="0" smtClean="0">
                <a:latin typeface="Times New Roman" panose="02020603050405020304" pitchFamily="18" charset="0"/>
                <a:cs typeface="Times New Roman" panose="02020603050405020304" pitchFamily="18" charset="0"/>
              </a:rPr>
              <a:t>2</a:t>
            </a:r>
            <a:endParaRPr lang="ja-JP" altLang="en-US" b="1" dirty="0">
              <a:latin typeface="Times New Roman" panose="02020603050405020304" pitchFamily="18" charset="0"/>
              <a:cs typeface="Times New Roman" panose="02020603050405020304" pitchFamily="18" charset="0"/>
            </a:endParaRPr>
          </a:p>
        </p:txBody>
      </p:sp>
      <p:sp>
        <p:nvSpPr>
          <p:cNvPr id="70" name="テキスト ボックス 69"/>
          <p:cNvSpPr txBox="1"/>
          <p:nvPr/>
        </p:nvSpPr>
        <p:spPr>
          <a:xfrm>
            <a:off x="1122110" y="3245437"/>
            <a:ext cx="300082" cy="369332"/>
          </a:xfrm>
          <a:prstGeom prst="rect">
            <a:avLst/>
          </a:prstGeom>
          <a:noFill/>
        </p:spPr>
        <p:txBody>
          <a:bodyPr wrap="square" rtlCol="0">
            <a:spAutoFit/>
          </a:bodyPr>
          <a:lstStyle/>
          <a:p>
            <a:r>
              <a:rPr lang="en-US" altLang="ja-JP" b="1" dirty="0">
                <a:latin typeface="Times New Roman" panose="02020603050405020304" pitchFamily="18" charset="0"/>
                <a:cs typeface="Times New Roman" panose="02020603050405020304" pitchFamily="18" charset="0"/>
              </a:rPr>
              <a:t>3</a:t>
            </a:r>
            <a:endParaRPr lang="ja-JP" altLang="en-US" b="1" dirty="0">
              <a:latin typeface="Times New Roman" panose="02020603050405020304" pitchFamily="18" charset="0"/>
              <a:cs typeface="Times New Roman" panose="02020603050405020304" pitchFamily="18" charset="0"/>
            </a:endParaRPr>
          </a:p>
        </p:txBody>
      </p:sp>
      <p:sp>
        <p:nvSpPr>
          <p:cNvPr id="71" name="テキスト ボックス 70"/>
          <p:cNvSpPr txBox="1"/>
          <p:nvPr/>
        </p:nvSpPr>
        <p:spPr>
          <a:xfrm>
            <a:off x="1085493" y="4782137"/>
            <a:ext cx="364202" cy="369332"/>
          </a:xfrm>
          <a:prstGeom prst="rect">
            <a:avLst/>
          </a:prstGeom>
          <a:noFill/>
        </p:spPr>
        <p:txBody>
          <a:bodyPr wrap="square" rtlCol="0">
            <a:spAutoFit/>
          </a:bodyPr>
          <a:lstStyle/>
          <a:p>
            <a:r>
              <a:rPr lang="en-US" altLang="ja-JP" b="1" dirty="0" smtClean="0">
                <a:latin typeface="Times New Roman" panose="02020603050405020304" pitchFamily="18" charset="0"/>
                <a:cs typeface="Times New Roman" panose="02020603050405020304" pitchFamily="18" charset="0"/>
              </a:rPr>
              <a:t>2</a:t>
            </a:r>
            <a:r>
              <a:rPr lang="en-US" altLang="ja-JP" b="1" i="1" dirty="0" smtClean="0">
                <a:latin typeface="Times New Roman" panose="02020603050405020304" pitchFamily="18" charset="0"/>
                <a:cs typeface="Times New Roman" panose="02020603050405020304" pitchFamily="18" charset="0"/>
              </a:rPr>
              <a:t>l</a:t>
            </a:r>
            <a:endParaRPr lang="ja-JP" altLang="en-US" b="1" i="1" dirty="0">
              <a:latin typeface="Times New Roman" panose="02020603050405020304" pitchFamily="18" charset="0"/>
              <a:cs typeface="Times New Roman" panose="02020603050405020304" pitchFamily="18" charset="0"/>
            </a:endParaRPr>
          </a:p>
        </p:txBody>
      </p:sp>
      <p:sp>
        <p:nvSpPr>
          <p:cNvPr id="72" name="テキスト ボックス 71"/>
          <p:cNvSpPr txBox="1"/>
          <p:nvPr/>
        </p:nvSpPr>
        <p:spPr>
          <a:xfrm>
            <a:off x="997226" y="5309187"/>
            <a:ext cx="556563" cy="369332"/>
          </a:xfrm>
          <a:prstGeom prst="rect">
            <a:avLst/>
          </a:prstGeom>
          <a:noFill/>
        </p:spPr>
        <p:txBody>
          <a:bodyPr wrap="square" rtlCol="0">
            <a:spAutoFit/>
          </a:bodyPr>
          <a:lstStyle/>
          <a:p>
            <a:r>
              <a:rPr lang="en-US" altLang="ja-JP" b="1" dirty="0" smtClean="0">
                <a:latin typeface="Times New Roman" panose="02020603050405020304" pitchFamily="18" charset="0"/>
                <a:cs typeface="Times New Roman" panose="02020603050405020304" pitchFamily="18" charset="0"/>
              </a:rPr>
              <a:t>2</a:t>
            </a:r>
            <a:r>
              <a:rPr lang="en-US" altLang="ja-JP" b="1" i="1" dirty="0" smtClean="0">
                <a:latin typeface="Times New Roman" panose="02020603050405020304" pitchFamily="18" charset="0"/>
                <a:cs typeface="Times New Roman" panose="02020603050405020304" pitchFamily="18" charset="0"/>
              </a:rPr>
              <a:t>l</a:t>
            </a:r>
            <a:r>
              <a:rPr lang="en-US" altLang="ja-JP" b="1" dirty="0" smtClean="0">
                <a:latin typeface="Times New Roman" panose="02020603050405020304" pitchFamily="18" charset="0"/>
                <a:cs typeface="Times New Roman" panose="02020603050405020304" pitchFamily="18" charset="0"/>
              </a:rPr>
              <a:t>-1</a:t>
            </a:r>
            <a:endParaRPr lang="ja-JP" altLang="en-US" b="1" dirty="0">
              <a:latin typeface="Times New Roman" panose="02020603050405020304" pitchFamily="18" charset="0"/>
              <a:cs typeface="Times New Roman" panose="02020603050405020304" pitchFamily="18" charset="0"/>
            </a:endParaRPr>
          </a:p>
        </p:txBody>
      </p:sp>
      <p:sp>
        <p:nvSpPr>
          <p:cNvPr id="73" name="テキスト ボックス 72"/>
          <p:cNvSpPr txBox="1"/>
          <p:nvPr/>
        </p:nvSpPr>
        <p:spPr>
          <a:xfrm>
            <a:off x="1693610" y="2463872"/>
            <a:ext cx="300082" cy="369332"/>
          </a:xfrm>
          <a:prstGeom prst="rect">
            <a:avLst/>
          </a:prstGeom>
          <a:noFill/>
        </p:spPr>
        <p:txBody>
          <a:bodyPr wrap="square" rtlCol="0">
            <a:spAutoFit/>
          </a:bodyPr>
          <a:lstStyle/>
          <a:p>
            <a:r>
              <a:rPr lang="en-US" altLang="ja-JP" b="1" dirty="0" smtClean="0">
                <a:latin typeface="Times New Roman" panose="02020603050405020304" pitchFamily="18" charset="0"/>
                <a:cs typeface="Times New Roman" panose="02020603050405020304" pitchFamily="18" charset="0"/>
              </a:rPr>
              <a:t>1</a:t>
            </a:r>
            <a:endParaRPr lang="ja-JP" altLang="en-US" b="1" dirty="0">
              <a:latin typeface="Times New Roman" panose="02020603050405020304" pitchFamily="18" charset="0"/>
              <a:cs typeface="Times New Roman" panose="02020603050405020304" pitchFamily="18" charset="0"/>
            </a:endParaRPr>
          </a:p>
        </p:txBody>
      </p:sp>
      <p:sp>
        <p:nvSpPr>
          <p:cNvPr id="74" name="テキスト ボックス 73"/>
          <p:cNvSpPr txBox="1"/>
          <p:nvPr/>
        </p:nvSpPr>
        <p:spPr>
          <a:xfrm>
            <a:off x="2265110" y="2463872"/>
            <a:ext cx="300082" cy="369332"/>
          </a:xfrm>
          <a:prstGeom prst="rect">
            <a:avLst/>
          </a:prstGeom>
          <a:noFill/>
        </p:spPr>
        <p:txBody>
          <a:bodyPr wrap="square" rtlCol="0">
            <a:spAutoFit/>
          </a:bodyPr>
          <a:lstStyle/>
          <a:p>
            <a:r>
              <a:rPr lang="en-US" altLang="ja-JP" b="1" dirty="0" smtClean="0">
                <a:latin typeface="Times New Roman" panose="02020603050405020304" pitchFamily="18" charset="0"/>
                <a:cs typeface="Times New Roman" panose="02020603050405020304" pitchFamily="18" charset="0"/>
              </a:rPr>
              <a:t>2</a:t>
            </a:r>
            <a:endParaRPr lang="ja-JP" altLang="en-US" b="1" dirty="0">
              <a:latin typeface="Times New Roman" panose="02020603050405020304" pitchFamily="18" charset="0"/>
              <a:cs typeface="Times New Roman" panose="02020603050405020304" pitchFamily="18" charset="0"/>
            </a:endParaRPr>
          </a:p>
        </p:txBody>
      </p:sp>
      <p:sp>
        <p:nvSpPr>
          <p:cNvPr id="75" name="テキスト ボックス 74"/>
          <p:cNvSpPr txBox="1"/>
          <p:nvPr/>
        </p:nvSpPr>
        <p:spPr>
          <a:xfrm>
            <a:off x="2836610" y="2469707"/>
            <a:ext cx="300082" cy="369332"/>
          </a:xfrm>
          <a:prstGeom prst="rect">
            <a:avLst/>
          </a:prstGeom>
          <a:noFill/>
        </p:spPr>
        <p:txBody>
          <a:bodyPr wrap="square" rtlCol="0">
            <a:spAutoFit/>
          </a:bodyPr>
          <a:lstStyle/>
          <a:p>
            <a:r>
              <a:rPr lang="en-US" altLang="ja-JP" b="1" dirty="0">
                <a:latin typeface="Times New Roman" panose="02020603050405020304" pitchFamily="18" charset="0"/>
                <a:cs typeface="Times New Roman" panose="02020603050405020304" pitchFamily="18" charset="0"/>
              </a:rPr>
              <a:t>3</a:t>
            </a:r>
            <a:endParaRPr lang="ja-JP" altLang="en-US" b="1" dirty="0">
              <a:latin typeface="Times New Roman" panose="02020603050405020304" pitchFamily="18" charset="0"/>
              <a:cs typeface="Times New Roman" panose="02020603050405020304" pitchFamily="18" charset="0"/>
            </a:endParaRPr>
          </a:p>
        </p:txBody>
      </p:sp>
      <p:sp>
        <p:nvSpPr>
          <p:cNvPr id="76" name="円/楕円 75"/>
          <p:cNvSpPr/>
          <p:nvPr/>
        </p:nvSpPr>
        <p:spPr>
          <a:xfrm>
            <a:off x="4301101" y="329040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7" name="円/楕円 76"/>
          <p:cNvSpPr/>
          <p:nvPr/>
        </p:nvSpPr>
        <p:spPr>
          <a:xfrm>
            <a:off x="4301101" y="379840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8" name="円/楕円 77"/>
          <p:cNvSpPr/>
          <p:nvPr/>
        </p:nvSpPr>
        <p:spPr>
          <a:xfrm>
            <a:off x="4301101" y="430640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9" name="円/楕円 78"/>
          <p:cNvSpPr/>
          <p:nvPr/>
        </p:nvSpPr>
        <p:spPr>
          <a:xfrm>
            <a:off x="4301101" y="482710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0" name="円/楕円 79"/>
          <p:cNvSpPr/>
          <p:nvPr/>
        </p:nvSpPr>
        <p:spPr>
          <a:xfrm>
            <a:off x="4301101" y="5335103"/>
            <a:ext cx="266700" cy="2667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81" name="直線コネクタ 80"/>
          <p:cNvCxnSpPr>
            <a:stCxn id="76" idx="0"/>
          </p:cNvCxnSpPr>
          <p:nvPr/>
        </p:nvCxnSpPr>
        <p:spPr>
          <a:xfrm flipV="1">
            <a:off x="4434451" y="2922103"/>
            <a:ext cx="0" cy="36830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82" name="直線コネクタ 81"/>
          <p:cNvCxnSpPr>
            <a:endCxn id="80" idx="4"/>
          </p:cNvCxnSpPr>
          <p:nvPr/>
        </p:nvCxnSpPr>
        <p:spPr>
          <a:xfrm flipV="1">
            <a:off x="4434451" y="5601803"/>
            <a:ext cx="0" cy="36195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sp>
        <p:nvSpPr>
          <p:cNvPr id="83" name="テキスト ボックス 82"/>
          <p:cNvSpPr txBox="1"/>
          <p:nvPr/>
        </p:nvSpPr>
        <p:spPr>
          <a:xfrm>
            <a:off x="5934790" y="2467047"/>
            <a:ext cx="428322" cy="369332"/>
          </a:xfrm>
          <a:prstGeom prst="rect">
            <a:avLst/>
          </a:prstGeom>
          <a:noFill/>
        </p:spPr>
        <p:txBody>
          <a:bodyPr wrap="square" rtlCol="0">
            <a:spAutoFit/>
          </a:bodyPr>
          <a:lstStyle/>
          <a:p>
            <a:r>
              <a:rPr lang="en-US" altLang="ja-JP" b="1" dirty="0" smtClean="0">
                <a:latin typeface="Times New Roman" panose="02020603050405020304" pitchFamily="18" charset="0"/>
                <a:cs typeface="Times New Roman" panose="02020603050405020304" pitchFamily="18" charset="0"/>
              </a:rPr>
              <a:t>2</a:t>
            </a:r>
            <a:r>
              <a:rPr lang="en-US" altLang="ja-JP" b="1" i="1" dirty="0" smtClean="0">
                <a:latin typeface="Times New Roman" panose="02020603050405020304" pitchFamily="18" charset="0"/>
                <a:cs typeface="Times New Roman" panose="02020603050405020304" pitchFamily="18" charset="0"/>
              </a:rPr>
              <a:t>k</a:t>
            </a:r>
            <a:endParaRPr lang="ja-JP" altLang="en-US" b="1" i="1" dirty="0">
              <a:latin typeface="Times New Roman" panose="02020603050405020304" pitchFamily="18" charset="0"/>
              <a:cs typeface="Times New Roman" panose="02020603050405020304" pitchFamily="18" charset="0"/>
            </a:endParaRPr>
          </a:p>
        </p:txBody>
      </p:sp>
      <p:sp>
        <p:nvSpPr>
          <p:cNvPr id="84" name="テキスト ボックス 83"/>
          <p:cNvSpPr txBox="1"/>
          <p:nvPr/>
        </p:nvSpPr>
        <p:spPr>
          <a:xfrm>
            <a:off x="5273521" y="2463872"/>
            <a:ext cx="607859" cy="369332"/>
          </a:xfrm>
          <a:prstGeom prst="rect">
            <a:avLst/>
          </a:prstGeom>
          <a:noFill/>
        </p:spPr>
        <p:txBody>
          <a:bodyPr wrap="square" rtlCol="0">
            <a:spAutoFit/>
          </a:bodyPr>
          <a:lstStyle/>
          <a:p>
            <a:r>
              <a:rPr lang="en-US" altLang="ja-JP" b="1" dirty="0" smtClean="0">
                <a:latin typeface="Times New Roman" panose="02020603050405020304" pitchFamily="18" charset="0"/>
                <a:cs typeface="Times New Roman" panose="02020603050405020304" pitchFamily="18" charset="0"/>
              </a:rPr>
              <a:t>2</a:t>
            </a:r>
            <a:r>
              <a:rPr lang="en-US" altLang="ja-JP" b="1" i="1" dirty="0" smtClean="0">
                <a:latin typeface="Times New Roman" panose="02020603050405020304" pitchFamily="18" charset="0"/>
                <a:cs typeface="Times New Roman" panose="02020603050405020304" pitchFamily="18" charset="0"/>
              </a:rPr>
              <a:t>k</a:t>
            </a:r>
            <a:r>
              <a:rPr lang="en-US" altLang="ja-JP" b="1" dirty="0" smtClean="0">
                <a:latin typeface="Times New Roman" panose="02020603050405020304" pitchFamily="18" charset="0"/>
                <a:cs typeface="Times New Roman" panose="02020603050405020304" pitchFamily="18" charset="0"/>
              </a:rPr>
              <a:t>-1</a:t>
            </a:r>
            <a:endParaRPr lang="ja-JP" altLang="en-US" b="1" i="1" dirty="0">
              <a:latin typeface="Times New Roman" panose="02020603050405020304" pitchFamily="18" charset="0"/>
              <a:cs typeface="Times New Roman" panose="02020603050405020304" pitchFamily="18" charset="0"/>
            </a:endParaRPr>
          </a:p>
        </p:txBody>
      </p:sp>
      <p:sp>
        <p:nvSpPr>
          <p:cNvPr id="85" name="テキスト ボックス 84"/>
          <p:cNvSpPr txBox="1"/>
          <p:nvPr/>
        </p:nvSpPr>
        <p:spPr>
          <a:xfrm>
            <a:off x="4702021" y="2463872"/>
            <a:ext cx="607859" cy="369332"/>
          </a:xfrm>
          <a:prstGeom prst="rect">
            <a:avLst/>
          </a:prstGeom>
          <a:noFill/>
        </p:spPr>
        <p:txBody>
          <a:bodyPr wrap="square" rtlCol="0">
            <a:spAutoFit/>
          </a:bodyPr>
          <a:lstStyle/>
          <a:p>
            <a:r>
              <a:rPr lang="en-US" altLang="ja-JP" b="1" dirty="0" smtClean="0">
                <a:latin typeface="Times New Roman" panose="02020603050405020304" pitchFamily="18" charset="0"/>
                <a:cs typeface="Times New Roman" panose="02020603050405020304" pitchFamily="18" charset="0"/>
              </a:rPr>
              <a:t>2</a:t>
            </a:r>
            <a:r>
              <a:rPr lang="en-US" altLang="ja-JP" b="1" i="1" dirty="0" smtClean="0">
                <a:latin typeface="Times New Roman" panose="02020603050405020304" pitchFamily="18" charset="0"/>
                <a:cs typeface="Times New Roman" panose="02020603050405020304" pitchFamily="18" charset="0"/>
              </a:rPr>
              <a:t>k</a:t>
            </a:r>
            <a:r>
              <a:rPr lang="en-US" altLang="ja-JP" b="1" dirty="0" smtClean="0">
                <a:latin typeface="Times New Roman" panose="02020603050405020304" pitchFamily="18" charset="0"/>
                <a:cs typeface="Times New Roman" panose="02020603050405020304" pitchFamily="18" charset="0"/>
              </a:rPr>
              <a:t>-2</a:t>
            </a:r>
            <a:endParaRPr lang="ja-JP" altLang="en-US" b="1" i="1" dirty="0">
              <a:latin typeface="Times New Roman" panose="02020603050405020304" pitchFamily="18" charset="0"/>
              <a:cs typeface="Times New Roman" panose="02020603050405020304" pitchFamily="18" charset="0"/>
            </a:endParaRPr>
          </a:p>
        </p:txBody>
      </p:sp>
      <p:sp>
        <p:nvSpPr>
          <p:cNvPr id="86" name="テキスト ボックス 85"/>
          <p:cNvSpPr txBox="1"/>
          <p:nvPr/>
        </p:nvSpPr>
        <p:spPr>
          <a:xfrm>
            <a:off x="4130521" y="2463872"/>
            <a:ext cx="607859" cy="369332"/>
          </a:xfrm>
          <a:prstGeom prst="rect">
            <a:avLst/>
          </a:prstGeom>
          <a:noFill/>
        </p:spPr>
        <p:txBody>
          <a:bodyPr wrap="square" rtlCol="0">
            <a:spAutoFit/>
          </a:bodyPr>
          <a:lstStyle/>
          <a:p>
            <a:r>
              <a:rPr lang="en-US" altLang="ja-JP" b="1" dirty="0" smtClean="0">
                <a:latin typeface="Times New Roman" panose="02020603050405020304" pitchFamily="18" charset="0"/>
                <a:cs typeface="Times New Roman" panose="02020603050405020304" pitchFamily="18" charset="0"/>
              </a:rPr>
              <a:t>2</a:t>
            </a:r>
            <a:r>
              <a:rPr lang="en-US" altLang="ja-JP" b="1" i="1" dirty="0" smtClean="0">
                <a:latin typeface="Times New Roman" panose="02020603050405020304" pitchFamily="18" charset="0"/>
                <a:cs typeface="Times New Roman" panose="02020603050405020304" pitchFamily="18" charset="0"/>
              </a:rPr>
              <a:t>k</a:t>
            </a:r>
            <a:r>
              <a:rPr lang="en-US" altLang="ja-JP" b="1" dirty="0" smtClean="0">
                <a:latin typeface="Times New Roman" panose="02020603050405020304" pitchFamily="18" charset="0"/>
                <a:cs typeface="Times New Roman" panose="02020603050405020304" pitchFamily="18" charset="0"/>
              </a:rPr>
              <a:t>-3</a:t>
            </a:r>
            <a:endParaRPr lang="ja-JP" altLang="en-US" b="1" i="1" dirty="0">
              <a:latin typeface="Times New Roman" panose="02020603050405020304" pitchFamily="18" charset="0"/>
              <a:cs typeface="Times New Roman" panose="02020603050405020304" pitchFamily="18" charset="0"/>
            </a:endParaRPr>
          </a:p>
        </p:txBody>
      </p:sp>
      <p:sp>
        <p:nvSpPr>
          <p:cNvPr id="101" name="円/楕円 100"/>
          <p:cNvSpPr/>
          <p:nvPr/>
        </p:nvSpPr>
        <p:spPr>
          <a:xfrm>
            <a:off x="6021107" y="3302134"/>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03" name="円/楕円 102"/>
          <p:cNvSpPr/>
          <p:nvPr/>
        </p:nvSpPr>
        <p:spPr>
          <a:xfrm>
            <a:off x="6021107" y="4318134"/>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04" name="円/楕円 103"/>
          <p:cNvSpPr/>
          <p:nvPr/>
        </p:nvSpPr>
        <p:spPr>
          <a:xfrm>
            <a:off x="6021107" y="4838834"/>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05" name="円/楕円 104"/>
          <p:cNvSpPr/>
          <p:nvPr/>
        </p:nvSpPr>
        <p:spPr>
          <a:xfrm>
            <a:off x="6021107" y="5346834"/>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11" name="円/楕円 110"/>
          <p:cNvSpPr/>
          <p:nvPr/>
        </p:nvSpPr>
        <p:spPr>
          <a:xfrm>
            <a:off x="4871971" y="3277272"/>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12" name="円/楕円 111"/>
          <p:cNvSpPr/>
          <p:nvPr/>
        </p:nvSpPr>
        <p:spPr>
          <a:xfrm>
            <a:off x="4871971" y="4293272"/>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14" name="円/楕円 113"/>
          <p:cNvSpPr/>
          <p:nvPr/>
        </p:nvSpPr>
        <p:spPr>
          <a:xfrm>
            <a:off x="4871971" y="5321972"/>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15" name="円/楕円 114"/>
          <p:cNvSpPr/>
          <p:nvPr/>
        </p:nvSpPr>
        <p:spPr>
          <a:xfrm>
            <a:off x="1714416" y="3296322"/>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16" name="円/楕円 115"/>
          <p:cNvSpPr/>
          <p:nvPr/>
        </p:nvSpPr>
        <p:spPr>
          <a:xfrm>
            <a:off x="1710301" y="4293272"/>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17" name="円/楕円 116"/>
          <p:cNvSpPr/>
          <p:nvPr/>
        </p:nvSpPr>
        <p:spPr>
          <a:xfrm>
            <a:off x="1714416" y="4833022"/>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18" name="円/楕円 117"/>
          <p:cNvSpPr/>
          <p:nvPr/>
        </p:nvSpPr>
        <p:spPr>
          <a:xfrm>
            <a:off x="1714416" y="5341022"/>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19" name="円/楕円 118"/>
          <p:cNvSpPr/>
          <p:nvPr/>
        </p:nvSpPr>
        <p:spPr>
          <a:xfrm>
            <a:off x="2281801" y="3278348"/>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20" name="円/楕円 119"/>
          <p:cNvSpPr/>
          <p:nvPr/>
        </p:nvSpPr>
        <p:spPr>
          <a:xfrm>
            <a:off x="2281801" y="4294348"/>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21" name="円/楕円 120"/>
          <p:cNvSpPr/>
          <p:nvPr/>
        </p:nvSpPr>
        <p:spPr>
          <a:xfrm>
            <a:off x="2281801" y="4815048"/>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22" name="円/楕円 121"/>
          <p:cNvSpPr/>
          <p:nvPr/>
        </p:nvSpPr>
        <p:spPr>
          <a:xfrm>
            <a:off x="2270675" y="5321972"/>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23" name="円/楕円 122"/>
          <p:cNvSpPr/>
          <p:nvPr/>
        </p:nvSpPr>
        <p:spPr>
          <a:xfrm>
            <a:off x="2836610" y="3306977"/>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24" name="円/楕円 123"/>
          <p:cNvSpPr/>
          <p:nvPr/>
        </p:nvSpPr>
        <p:spPr>
          <a:xfrm>
            <a:off x="2836610" y="4322977"/>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25" name="円/楕円 124"/>
          <p:cNvSpPr/>
          <p:nvPr/>
        </p:nvSpPr>
        <p:spPr>
          <a:xfrm>
            <a:off x="2836610" y="4843677"/>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26" name="円/楕円 125"/>
          <p:cNvSpPr/>
          <p:nvPr/>
        </p:nvSpPr>
        <p:spPr>
          <a:xfrm>
            <a:off x="2836610" y="5351677"/>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27" name="円/楕円 126"/>
          <p:cNvSpPr/>
          <p:nvPr/>
        </p:nvSpPr>
        <p:spPr>
          <a:xfrm>
            <a:off x="4301101" y="3267693"/>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28" name="円/楕円 127"/>
          <p:cNvSpPr/>
          <p:nvPr/>
        </p:nvSpPr>
        <p:spPr>
          <a:xfrm>
            <a:off x="4301101" y="4283693"/>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30" name="円/楕円 129"/>
          <p:cNvSpPr/>
          <p:nvPr/>
        </p:nvSpPr>
        <p:spPr>
          <a:xfrm>
            <a:off x="4301101" y="5312393"/>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31" name="円/楕円 130"/>
          <p:cNvSpPr/>
          <p:nvPr/>
        </p:nvSpPr>
        <p:spPr>
          <a:xfrm>
            <a:off x="5433876" y="4827103"/>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08" name="タイトル 1"/>
              <p:cNvSpPr>
                <a:spLocks noGrp="1"/>
              </p:cNvSpPr>
              <p:nvPr>
                <p:ph type="title"/>
              </p:nvPr>
            </p:nvSpPr>
            <p:spPr>
              <a:xfrm>
                <a:off x="838200" y="365125"/>
                <a:ext cx="10515600" cy="1325563"/>
              </a:xfrm>
              <a:ln>
                <a:solidFill>
                  <a:schemeClr val="tx1"/>
                </a:solidFill>
                <a:prstDash val="dashDot"/>
              </a:ln>
            </p:spPr>
            <p:txBody>
              <a:bodyPr/>
              <a:lstStyle/>
              <a:p>
                <a14:m>
                  <m:oMath xmlns:m="http://schemas.openxmlformats.org/officeDocument/2006/math">
                    <m:sSub>
                      <m:sSubPr>
                        <m:ctrlPr>
                          <a:rPr lang="en-US" altLang="ja-JP" b="1" i="1">
                            <a:latin typeface="Cambria Math" panose="02040503050406030204" pitchFamily="18" charset="0"/>
                            <a:cs typeface="Times New Roman" panose="02020603050405020304" pitchFamily="18" charset="0"/>
                          </a:rPr>
                        </m:ctrlPr>
                      </m:sSubPr>
                      <m:e>
                        <m:r>
                          <a:rPr lang="en-US" altLang="ja-JP" b="1" i="1">
                            <a:latin typeface="Cambria Math" panose="02040503050406030204" pitchFamily="18" charset="0"/>
                            <a:cs typeface="Times New Roman" panose="02020603050405020304" pitchFamily="18" charset="0"/>
                          </a:rPr>
                          <m:t>𝑷</m:t>
                        </m:r>
                      </m:e>
                      <m:sub>
                        <m:r>
                          <a:rPr lang="en-US" altLang="ja-JP" b="1" i="1">
                            <a:latin typeface="Cambria Math" panose="02040503050406030204" pitchFamily="18" charset="0"/>
                            <a:cs typeface="Times New Roman" panose="02020603050405020304" pitchFamily="18" charset="0"/>
                          </a:rPr>
                          <m:t>𝟐</m:t>
                        </m:r>
                        <m:r>
                          <a:rPr lang="en-US" altLang="ja-JP" b="1" i="1">
                            <a:latin typeface="Cambria Math" panose="02040503050406030204" pitchFamily="18" charset="0"/>
                            <a:cs typeface="Times New Roman" panose="02020603050405020304" pitchFamily="18" charset="0"/>
                          </a:rPr>
                          <m:t>𝒌</m:t>
                        </m:r>
                      </m:sub>
                    </m:sSub>
                  </m:oMath>
                </a14:m>
                <a:r>
                  <a:rPr lang="ja-JP" altLang="en-US" b="1" dirty="0">
                    <a:latin typeface="Times New Roman" panose="02020603050405020304" pitchFamily="18" charset="0"/>
                    <a:cs typeface="Times New Roman" panose="02020603050405020304" pitchFamily="18" charset="0"/>
                  </a:rPr>
                  <a:t>□</a:t>
                </a:r>
                <a14:m>
                  <m:oMath xmlns:m="http://schemas.openxmlformats.org/officeDocument/2006/math">
                    <m:sSub>
                      <m:sSubPr>
                        <m:ctrlPr>
                          <a:rPr lang="en-US" altLang="ja-JP" b="1" i="1" dirty="0">
                            <a:latin typeface="Cambria Math" panose="02040503050406030204" pitchFamily="18" charset="0"/>
                            <a:cs typeface="Times New Roman" panose="02020603050405020304" pitchFamily="18" charset="0"/>
                          </a:rPr>
                        </m:ctrlPr>
                      </m:sSubPr>
                      <m:e>
                        <m:r>
                          <a:rPr lang="en-US" altLang="ja-JP" b="1" i="1" dirty="0">
                            <a:latin typeface="Cambria Math" panose="02040503050406030204" pitchFamily="18" charset="0"/>
                            <a:cs typeface="Times New Roman" panose="02020603050405020304" pitchFamily="18" charset="0"/>
                          </a:rPr>
                          <m:t>𝑪</m:t>
                        </m:r>
                      </m:e>
                      <m:sub>
                        <m:r>
                          <a:rPr lang="en-US" altLang="ja-JP" b="1" i="1" dirty="0">
                            <a:latin typeface="Cambria Math" panose="02040503050406030204" pitchFamily="18" charset="0"/>
                            <a:cs typeface="Times New Roman" panose="02020603050405020304" pitchFamily="18" charset="0"/>
                          </a:rPr>
                          <m:t>𝟐</m:t>
                        </m:r>
                        <m:r>
                          <a:rPr lang="en-US" altLang="ja-JP" b="1" i="1" dirty="0">
                            <a:latin typeface="Cambria Math" panose="02040503050406030204" pitchFamily="18" charset="0"/>
                            <a:cs typeface="Times New Roman" panose="02020603050405020304" pitchFamily="18" charset="0"/>
                          </a:rPr>
                          <m:t>𝒍</m:t>
                        </m:r>
                      </m:sub>
                    </m:sSub>
                  </m:oMath>
                </a14:m>
                <a:r>
                  <a:rPr kumimoji="1" lang="ja-JP" altLang="en-US" dirty="0" smtClean="0"/>
                  <a:t>の解法</a:t>
                </a:r>
                <a:endParaRPr kumimoji="1" lang="ja-JP" altLang="en-US" dirty="0"/>
              </a:p>
            </p:txBody>
          </p:sp>
        </mc:Choice>
        <mc:Fallback xmlns="">
          <p:sp>
            <p:nvSpPr>
              <p:cNvPr id="108" name="タイトル 1"/>
              <p:cNvSpPr>
                <a:spLocks noGrp="1" noRot="1" noChangeAspect="1" noMove="1" noResize="1" noEditPoints="1" noAdjustHandles="1" noChangeArrowheads="1" noChangeShapeType="1" noTextEdit="1"/>
              </p:cNvSpPr>
              <p:nvPr>
                <p:ph type="title"/>
              </p:nvPr>
            </p:nvSpPr>
            <p:spPr>
              <a:xfrm>
                <a:off x="838200" y="365125"/>
                <a:ext cx="10515600" cy="1325563"/>
              </a:xfrm>
              <a:blipFill rotWithShape="0">
                <a:blip r:embed="rId4"/>
                <a:stretch>
                  <a:fillRect/>
                </a:stretch>
              </a:blipFill>
              <a:ln>
                <a:solidFill>
                  <a:schemeClr val="tx1"/>
                </a:solidFill>
                <a:prstDash val="dashDot"/>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0" name="テキスト ボックス 109"/>
              <p:cNvSpPr txBox="1"/>
              <p:nvPr/>
            </p:nvSpPr>
            <p:spPr>
              <a:xfrm>
                <a:off x="7550787" y="4071453"/>
                <a:ext cx="3422500" cy="707886"/>
              </a:xfrm>
              <a:prstGeom prst="rect">
                <a:avLst/>
              </a:prstGeom>
              <a:noFill/>
            </p:spPr>
            <p:txBody>
              <a:bodyPr wrap="square" rtlCol="0">
                <a:spAutoFit/>
              </a:bodyPr>
              <a:lstStyle/>
              <a:p>
                <a:pPr algn="ctr"/>
                <a14:m>
                  <m:oMath xmlns:m="http://schemas.openxmlformats.org/officeDocument/2006/math">
                    <m:sSub>
                      <m:sSubPr>
                        <m:ctrlPr>
                          <a:rPr lang="en-US" altLang="ja-JP" sz="4000" b="1" i="1" smtClean="0">
                            <a:latin typeface="Cambria Math" panose="02040503050406030204" pitchFamily="18" charset="0"/>
                            <a:cs typeface="Times New Roman" panose="02020603050405020304" pitchFamily="18" charset="0"/>
                          </a:rPr>
                        </m:ctrlPr>
                      </m:sSubPr>
                      <m:e>
                        <m:r>
                          <a:rPr lang="en-US" altLang="ja-JP" sz="4000" b="1" i="1" smtClean="0">
                            <a:latin typeface="Cambria Math" panose="02040503050406030204" pitchFamily="18" charset="0"/>
                            <a:cs typeface="Times New Roman" panose="02020603050405020304" pitchFamily="18" charset="0"/>
                          </a:rPr>
                          <m:t>𝑪</m:t>
                        </m:r>
                      </m:e>
                      <m:sub>
                        <m:r>
                          <a:rPr lang="en-US" altLang="ja-JP" sz="4000" b="1" i="1" smtClean="0">
                            <a:latin typeface="Cambria Math" panose="02040503050406030204" pitchFamily="18" charset="0"/>
                            <a:cs typeface="Times New Roman" panose="02020603050405020304" pitchFamily="18" charset="0"/>
                          </a:rPr>
                          <m:t>𝟐</m:t>
                        </m:r>
                        <m:r>
                          <a:rPr lang="en-US" altLang="ja-JP" sz="4000" b="1" i="1" smtClean="0">
                            <a:latin typeface="Cambria Math" panose="02040503050406030204" pitchFamily="18" charset="0"/>
                            <a:cs typeface="Times New Roman" panose="02020603050405020304" pitchFamily="18" charset="0"/>
                          </a:rPr>
                          <m:t>𝒍</m:t>
                        </m:r>
                      </m:sub>
                    </m:sSub>
                    <m:r>
                      <a:rPr lang="ja-JP" altLang="en-US" sz="4000" b="1" i="1" smtClean="0">
                        <a:latin typeface="Cambria Math" panose="02040503050406030204" pitchFamily="18" charset="0"/>
                        <a:cs typeface="Times New Roman" panose="02020603050405020304" pitchFamily="18" charset="0"/>
                      </a:rPr>
                      <m:t>と</m:t>
                    </m:r>
                    <m:r>
                      <a:rPr kumimoji="1" lang="ja-JP" altLang="en-US" sz="4000" b="1" i="1" dirty="0" smtClean="0">
                        <a:latin typeface="Cambria Math" panose="02040503050406030204" pitchFamily="18" charset="0"/>
                        <a:cs typeface="Times New Roman" panose="02020603050405020304" pitchFamily="18" charset="0"/>
                      </a:rPr>
                      <m:t>して</m:t>
                    </m:r>
                  </m:oMath>
                </a14:m>
                <a:r>
                  <a:rPr kumimoji="1" lang="ja-JP" altLang="en-US" sz="4000" dirty="0" smtClean="0"/>
                  <a:t>解く</a:t>
                </a:r>
                <a:endParaRPr kumimoji="1" lang="ja-JP" altLang="en-US" sz="4000" dirty="0"/>
              </a:p>
            </p:txBody>
          </p:sp>
        </mc:Choice>
        <mc:Fallback xmlns="">
          <p:sp>
            <p:nvSpPr>
              <p:cNvPr id="110" name="テキスト ボックス 109"/>
              <p:cNvSpPr txBox="1">
                <a:spLocks noRot="1" noChangeAspect="1" noMove="1" noResize="1" noEditPoints="1" noAdjustHandles="1" noChangeArrowheads="1" noChangeShapeType="1" noTextEdit="1"/>
              </p:cNvSpPr>
              <p:nvPr/>
            </p:nvSpPr>
            <p:spPr>
              <a:xfrm>
                <a:off x="7550787" y="4071453"/>
                <a:ext cx="3422500" cy="707886"/>
              </a:xfrm>
              <a:prstGeom prst="rect">
                <a:avLst/>
              </a:prstGeom>
              <a:blipFill rotWithShape="0">
                <a:blip r:embed="rId5"/>
                <a:stretch>
                  <a:fillRect t="-20690" b="-31034"/>
                </a:stretch>
              </a:blipFill>
            </p:spPr>
            <p:txBody>
              <a:bodyPr/>
              <a:lstStyle/>
              <a:p>
                <a:r>
                  <a:rPr lang="ja-JP" altLang="en-US">
                    <a:noFill/>
                  </a:rPr>
                  <a:t> </a:t>
                </a:r>
              </a:p>
            </p:txBody>
          </p:sp>
        </mc:Fallback>
      </mc:AlternateContent>
      <p:sp>
        <p:nvSpPr>
          <p:cNvPr id="113" name="角丸四角形 112"/>
          <p:cNvSpPr/>
          <p:nvPr/>
        </p:nvSpPr>
        <p:spPr>
          <a:xfrm rot="16200000">
            <a:off x="3735216" y="907368"/>
            <a:ext cx="559317" cy="5033115"/>
          </a:xfrm>
          <a:prstGeom prst="roundRect">
            <a:avLst/>
          </a:prstGeom>
          <a:noFill/>
          <a:ln w="76200">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2" name="角丸四角形 131"/>
          <p:cNvSpPr/>
          <p:nvPr/>
        </p:nvSpPr>
        <p:spPr>
          <a:xfrm rot="16200000">
            <a:off x="3735215" y="1929501"/>
            <a:ext cx="559317" cy="5033115"/>
          </a:xfrm>
          <a:prstGeom prst="roundRect">
            <a:avLst/>
          </a:prstGeom>
          <a:noFill/>
          <a:ln w="76200">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3" name="角丸四角形 132"/>
          <p:cNvSpPr/>
          <p:nvPr/>
        </p:nvSpPr>
        <p:spPr>
          <a:xfrm rot="16200000">
            <a:off x="3735215" y="2938764"/>
            <a:ext cx="559317" cy="5033115"/>
          </a:xfrm>
          <a:prstGeom prst="roundRect">
            <a:avLst/>
          </a:prstGeom>
          <a:noFill/>
          <a:ln w="76200">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4" name="角丸四角形 133"/>
          <p:cNvSpPr/>
          <p:nvPr/>
        </p:nvSpPr>
        <p:spPr>
          <a:xfrm rot="16200000">
            <a:off x="3729709" y="2452515"/>
            <a:ext cx="559317" cy="5033115"/>
          </a:xfrm>
          <a:prstGeom prst="roundRect">
            <a:avLst/>
          </a:prstGeom>
          <a:noFill/>
          <a:ln w="76200">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5" name="角丸四角形 134"/>
          <p:cNvSpPr/>
          <p:nvPr/>
        </p:nvSpPr>
        <p:spPr>
          <a:xfrm>
            <a:off x="2131720" y="2833205"/>
            <a:ext cx="559317" cy="3262796"/>
          </a:xfrm>
          <a:prstGeom prst="roundRect">
            <a:avLst/>
          </a:prstGeom>
          <a:noFill/>
          <a:ln w="76200">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29" name="直線コネクタ 128"/>
          <p:cNvCxnSpPr/>
          <p:nvPr/>
        </p:nvCxnSpPr>
        <p:spPr>
          <a:xfrm flipV="1">
            <a:off x="6543017" y="2890317"/>
            <a:ext cx="0" cy="3059713"/>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136" name="直線コネクタ 135"/>
          <p:cNvCxnSpPr/>
          <p:nvPr/>
        </p:nvCxnSpPr>
        <p:spPr>
          <a:xfrm>
            <a:off x="6152050" y="5950030"/>
            <a:ext cx="390967" cy="0"/>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cxnSp>
        <p:nvCxnSpPr>
          <p:cNvPr id="137" name="直線コネクタ 136"/>
          <p:cNvCxnSpPr/>
          <p:nvPr/>
        </p:nvCxnSpPr>
        <p:spPr>
          <a:xfrm flipH="1">
            <a:off x="6152050" y="2914730"/>
            <a:ext cx="390968" cy="11093"/>
          </a:xfrm>
          <a:prstGeom prst="line">
            <a:avLst/>
          </a:prstGeom>
          <a:ln w="38100">
            <a:solidFill>
              <a:srgbClr val="FF0000"/>
            </a:solidFill>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16815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3"/>
                                        </p:tgtEl>
                                        <p:attrNameLst>
                                          <p:attrName>style.visibility</p:attrName>
                                        </p:attrNameLst>
                                      </p:cBhvr>
                                      <p:to>
                                        <p:strVal val="visible"/>
                                      </p:to>
                                    </p:set>
                                    <p:animEffect transition="in" filter="circle(in)">
                                      <p:cBhvr>
                                        <p:cTn id="7" dur="1000"/>
                                        <p:tgtEl>
                                          <p:spTgt spid="11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09"/>
                                        </p:tgtEl>
                                        <p:attrNameLst>
                                          <p:attrName>style.visibility</p:attrName>
                                        </p:attrNameLst>
                                      </p:cBhvr>
                                      <p:to>
                                        <p:strVal val="visible"/>
                                      </p:to>
                                    </p:set>
                                    <p:animEffect transition="in" filter="circle(in)">
                                      <p:cBhvr>
                                        <p:cTn id="12" dur="10"/>
                                        <p:tgtEl>
                                          <p:spTgt spid="109"/>
                                        </p:tgtEl>
                                      </p:cBhvr>
                                    </p:animEffect>
                                  </p:childTnLst>
                                </p:cTn>
                              </p:par>
                              <p:par>
                                <p:cTn id="13" presetID="6" presetClass="exit" presetSubtype="32" fill="hold" grpId="0" nodeType="withEffect">
                                  <p:stCondLst>
                                    <p:cond delay="0"/>
                                  </p:stCondLst>
                                  <p:childTnLst>
                                    <p:animEffect transition="out" filter="circle(out)">
                                      <p:cBhvr>
                                        <p:cTn id="14" dur="750"/>
                                        <p:tgtEl>
                                          <p:spTgt spid="115"/>
                                        </p:tgtEl>
                                      </p:cBhvr>
                                    </p:animEffect>
                                    <p:set>
                                      <p:cBhvr>
                                        <p:cTn id="15" dur="1" fill="hold">
                                          <p:stCondLst>
                                            <p:cond delay="749"/>
                                          </p:stCondLst>
                                        </p:cTn>
                                        <p:tgtEl>
                                          <p:spTgt spid="115"/>
                                        </p:tgtEl>
                                        <p:attrNameLst>
                                          <p:attrName>style.visibility</p:attrName>
                                        </p:attrNameLst>
                                      </p:cBhvr>
                                      <p:to>
                                        <p:strVal val="hidden"/>
                                      </p:to>
                                    </p:set>
                                  </p:childTnLst>
                                </p:cTn>
                              </p:par>
                              <p:par>
                                <p:cTn id="16" presetID="6" presetClass="exit" presetSubtype="32" fill="hold" grpId="0" nodeType="withEffect">
                                  <p:stCondLst>
                                    <p:cond delay="0"/>
                                  </p:stCondLst>
                                  <p:childTnLst>
                                    <p:animEffect transition="out" filter="circle(out)">
                                      <p:cBhvr>
                                        <p:cTn id="17" dur="750"/>
                                        <p:tgtEl>
                                          <p:spTgt spid="123"/>
                                        </p:tgtEl>
                                      </p:cBhvr>
                                    </p:animEffect>
                                    <p:set>
                                      <p:cBhvr>
                                        <p:cTn id="18" dur="1" fill="hold">
                                          <p:stCondLst>
                                            <p:cond delay="749"/>
                                          </p:stCondLst>
                                        </p:cTn>
                                        <p:tgtEl>
                                          <p:spTgt spid="123"/>
                                        </p:tgtEl>
                                        <p:attrNameLst>
                                          <p:attrName>style.visibility</p:attrName>
                                        </p:attrNameLst>
                                      </p:cBhvr>
                                      <p:to>
                                        <p:strVal val="hidden"/>
                                      </p:to>
                                    </p:set>
                                  </p:childTnLst>
                                </p:cTn>
                              </p:par>
                              <p:par>
                                <p:cTn id="19" presetID="6" presetClass="exit" presetSubtype="32" fill="hold" grpId="0" nodeType="withEffect">
                                  <p:stCondLst>
                                    <p:cond delay="0"/>
                                  </p:stCondLst>
                                  <p:childTnLst>
                                    <p:animEffect transition="out" filter="circle(out)">
                                      <p:cBhvr>
                                        <p:cTn id="20" dur="750"/>
                                        <p:tgtEl>
                                          <p:spTgt spid="127"/>
                                        </p:tgtEl>
                                      </p:cBhvr>
                                    </p:animEffect>
                                    <p:set>
                                      <p:cBhvr>
                                        <p:cTn id="21" dur="1" fill="hold">
                                          <p:stCondLst>
                                            <p:cond delay="749"/>
                                          </p:stCondLst>
                                        </p:cTn>
                                        <p:tgtEl>
                                          <p:spTgt spid="127"/>
                                        </p:tgtEl>
                                        <p:attrNameLst>
                                          <p:attrName>style.visibility</p:attrName>
                                        </p:attrNameLst>
                                      </p:cBhvr>
                                      <p:to>
                                        <p:strVal val="hidden"/>
                                      </p:to>
                                    </p:set>
                                  </p:childTnLst>
                                </p:cTn>
                              </p:par>
                              <p:par>
                                <p:cTn id="22" presetID="6" presetClass="exit" presetSubtype="32" fill="hold" grpId="0" nodeType="withEffect">
                                  <p:stCondLst>
                                    <p:cond delay="0"/>
                                  </p:stCondLst>
                                  <p:childTnLst>
                                    <p:animEffect transition="out" filter="circle(out)">
                                      <p:cBhvr>
                                        <p:cTn id="23" dur="750"/>
                                        <p:tgtEl>
                                          <p:spTgt spid="111"/>
                                        </p:tgtEl>
                                      </p:cBhvr>
                                    </p:animEffect>
                                    <p:set>
                                      <p:cBhvr>
                                        <p:cTn id="24" dur="1" fill="hold">
                                          <p:stCondLst>
                                            <p:cond delay="749"/>
                                          </p:stCondLst>
                                        </p:cTn>
                                        <p:tgtEl>
                                          <p:spTgt spid="111"/>
                                        </p:tgtEl>
                                        <p:attrNameLst>
                                          <p:attrName>style.visibility</p:attrName>
                                        </p:attrNameLst>
                                      </p:cBhvr>
                                      <p:to>
                                        <p:strVal val="hidden"/>
                                      </p:to>
                                    </p:set>
                                  </p:childTnLst>
                                </p:cTn>
                              </p:par>
                              <p:par>
                                <p:cTn id="25" presetID="6" presetClass="exit" presetSubtype="32" fill="hold" grpId="0" nodeType="withEffect">
                                  <p:stCondLst>
                                    <p:cond delay="0"/>
                                  </p:stCondLst>
                                  <p:childTnLst>
                                    <p:animEffect transition="out" filter="circle(out)">
                                      <p:cBhvr>
                                        <p:cTn id="26" dur="750"/>
                                        <p:tgtEl>
                                          <p:spTgt spid="101"/>
                                        </p:tgtEl>
                                      </p:cBhvr>
                                    </p:animEffect>
                                    <p:set>
                                      <p:cBhvr>
                                        <p:cTn id="27" dur="1" fill="hold">
                                          <p:stCondLst>
                                            <p:cond delay="749"/>
                                          </p:stCondLst>
                                        </p:cTn>
                                        <p:tgtEl>
                                          <p:spTgt spid="101"/>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grpId="1" nodeType="clickEffect">
                                  <p:stCondLst>
                                    <p:cond delay="0"/>
                                  </p:stCondLst>
                                  <p:childTnLst>
                                    <p:set>
                                      <p:cBhvr>
                                        <p:cTn id="31" dur="1" fill="hold">
                                          <p:stCondLst>
                                            <p:cond delay="0"/>
                                          </p:stCondLst>
                                        </p:cTn>
                                        <p:tgtEl>
                                          <p:spTgt spid="113"/>
                                        </p:tgtEl>
                                        <p:attrNameLst>
                                          <p:attrName>style.visibility</p:attrName>
                                        </p:attrNameLst>
                                      </p:cBhvr>
                                      <p:to>
                                        <p:strVal val="hidden"/>
                                      </p:to>
                                    </p:set>
                                  </p:childTnLst>
                                </p:cTn>
                              </p:par>
                              <p:par>
                                <p:cTn id="32" presetID="6" presetClass="entr" presetSubtype="16" fill="hold" grpId="0" nodeType="withEffect">
                                  <p:stCondLst>
                                    <p:cond delay="0"/>
                                  </p:stCondLst>
                                  <p:childTnLst>
                                    <p:set>
                                      <p:cBhvr>
                                        <p:cTn id="33" dur="1" fill="hold">
                                          <p:stCondLst>
                                            <p:cond delay="0"/>
                                          </p:stCondLst>
                                        </p:cTn>
                                        <p:tgtEl>
                                          <p:spTgt spid="132"/>
                                        </p:tgtEl>
                                        <p:attrNameLst>
                                          <p:attrName>style.visibility</p:attrName>
                                        </p:attrNameLst>
                                      </p:cBhvr>
                                      <p:to>
                                        <p:strVal val="visible"/>
                                      </p:to>
                                    </p:set>
                                    <p:animEffect transition="in" filter="circle(in)">
                                      <p:cBhvr>
                                        <p:cTn id="34" dur="1000"/>
                                        <p:tgtEl>
                                          <p:spTgt spid="132"/>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xit" presetSubtype="32" fill="hold" grpId="0" nodeType="clickEffect">
                                  <p:stCondLst>
                                    <p:cond delay="0"/>
                                  </p:stCondLst>
                                  <p:childTnLst>
                                    <p:animEffect transition="out" filter="circle(out)">
                                      <p:cBhvr>
                                        <p:cTn id="38" dur="750"/>
                                        <p:tgtEl>
                                          <p:spTgt spid="112"/>
                                        </p:tgtEl>
                                      </p:cBhvr>
                                    </p:animEffect>
                                    <p:set>
                                      <p:cBhvr>
                                        <p:cTn id="39" dur="1" fill="hold">
                                          <p:stCondLst>
                                            <p:cond delay="749"/>
                                          </p:stCondLst>
                                        </p:cTn>
                                        <p:tgtEl>
                                          <p:spTgt spid="112"/>
                                        </p:tgtEl>
                                        <p:attrNameLst>
                                          <p:attrName>style.visibility</p:attrName>
                                        </p:attrNameLst>
                                      </p:cBhvr>
                                      <p:to>
                                        <p:strVal val="hidden"/>
                                      </p:to>
                                    </p:set>
                                  </p:childTnLst>
                                </p:cTn>
                              </p:par>
                              <p:par>
                                <p:cTn id="40" presetID="6" presetClass="exit" presetSubtype="32" fill="hold" grpId="0" nodeType="withEffect">
                                  <p:stCondLst>
                                    <p:cond delay="0"/>
                                  </p:stCondLst>
                                  <p:childTnLst>
                                    <p:animEffect transition="out" filter="circle(out)">
                                      <p:cBhvr>
                                        <p:cTn id="41" dur="750"/>
                                        <p:tgtEl>
                                          <p:spTgt spid="124"/>
                                        </p:tgtEl>
                                      </p:cBhvr>
                                    </p:animEffect>
                                    <p:set>
                                      <p:cBhvr>
                                        <p:cTn id="42" dur="1" fill="hold">
                                          <p:stCondLst>
                                            <p:cond delay="749"/>
                                          </p:stCondLst>
                                        </p:cTn>
                                        <p:tgtEl>
                                          <p:spTgt spid="124"/>
                                        </p:tgtEl>
                                        <p:attrNameLst>
                                          <p:attrName>style.visibility</p:attrName>
                                        </p:attrNameLst>
                                      </p:cBhvr>
                                      <p:to>
                                        <p:strVal val="hidden"/>
                                      </p:to>
                                    </p:set>
                                  </p:childTnLst>
                                </p:cTn>
                              </p:par>
                              <p:par>
                                <p:cTn id="43" presetID="6" presetClass="exit" presetSubtype="32" fill="hold" grpId="0" nodeType="withEffect">
                                  <p:stCondLst>
                                    <p:cond delay="0"/>
                                  </p:stCondLst>
                                  <p:childTnLst>
                                    <p:animEffect transition="out" filter="circle(out)">
                                      <p:cBhvr>
                                        <p:cTn id="44" dur="750"/>
                                        <p:tgtEl>
                                          <p:spTgt spid="103"/>
                                        </p:tgtEl>
                                      </p:cBhvr>
                                    </p:animEffect>
                                    <p:set>
                                      <p:cBhvr>
                                        <p:cTn id="45" dur="1" fill="hold">
                                          <p:stCondLst>
                                            <p:cond delay="749"/>
                                          </p:stCondLst>
                                        </p:cTn>
                                        <p:tgtEl>
                                          <p:spTgt spid="103"/>
                                        </p:tgtEl>
                                        <p:attrNameLst>
                                          <p:attrName>style.visibility</p:attrName>
                                        </p:attrNameLst>
                                      </p:cBhvr>
                                      <p:to>
                                        <p:strVal val="hidden"/>
                                      </p:to>
                                    </p:set>
                                  </p:childTnLst>
                                </p:cTn>
                              </p:par>
                              <p:par>
                                <p:cTn id="46" presetID="6" presetClass="exit" presetSubtype="32" fill="hold" grpId="0" nodeType="withEffect">
                                  <p:stCondLst>
                                    <p:cond delay="0"/>
                                  </p:stCondLst>
                                  <p:childTnLst>
                                    <p:animEffect transition="out" filter="circle(out)">
                                      <p:cBhvr>
                                        <p:cTn id="47" dur="750"/>
                                        <p:tgtEl>
                                          <p:spTgt spid="128"/>
                                        </p:tgtEl>
                                      </p:cBhvr>
                                    </p:animEffect>
                                    <p:set>
                                      <p:cBhvr>
                                        <p:cTn id="48" dur="1" fill="hold">
                                          <p:stCondLst>
                                            <p:cond delay="749"/>
                                          </p:stCondLst>
                                        </p:cTn>
                                        <p:tgtEl>
                                          <p:spTgt spid="128"/>
                                        </p:tgtEl>
                                        <p:attrNameLst>
                                          <p:attrName>style.visibility</p:attrName>
                                        </p:attrNameLst>
                                      </p:cBhvr>
                                      <p:to>
                                        <p:strVal val="hidden"/>
                                      </p:to>
                                    </p:set>
                                  </p:childTnLst>
                                </p:cTn>
                              </p:par>
                              <p:par>
                                <p:cTn id="49" presetID="6" presetClass="exit" presetSubtype="32" fill="hold" grpId="0" nodeType="withEffect">
                                  <p:stCondLst>
                                    <p:cond delay="0"/>
                                  </p:stCondLst>
                                  <p:childTnLst>
                                    <p:animEffect transition="out" filter="circle(out)">
                                      <p:cBhvr>
                                        <p:cTn id="50" dur="750"/>
                                        <p:tgtEl>
                                          <p:spTgt spid="116"/>
                                        </p:tgtEl>
                                      </p:cBhvr>
                                    </p:animEffect>
                                    <p:set>
                                      <p:cBhvr>
                                        <p:cTn id="51" dur="1" fill="hold">
                                          <p:stCondLst>
                                            <p:cond delay="749"/>
                                          </p:stCondLst>
                                        </p:cTn>
                                        <p:tgtEl>
                                          <p:spTgt spid="116"/>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1" presetClass="exit" presetSubtype="0" fill="hold" grpId="1" nodeType="clickEffect">
                                  <p:stCondLst>
                                    <p:cond delay="0"/>
                                  </p:stCondLst>
                                  <p:childTnLst>
                                    <p:set>
                                      <p:cBhvr>
                                        <p:cTn id="55" dur="1" fill="hold">
                                          <p:stCondLst>
                                            <p:cond delay="0"/>
                                          </p:stCondLst>
                                        </p:cTn>
                                        <p:tgtEl>
                                          <p:spTgt spid="132"/>
                                        </p:tgtEl>
                                        <p:attrNameLst>
                                          <p:attrName>style.visibility</p:attrName>
                                        </p:attrNameLst>
                                      </p:cBhvr>
                                      <p:to>
                                        <p:strVal val="hidden"/>
                                      </p:to>
                                    </p:set>
                                  </p:childTnLst>
                                </p:cTn>
                              </p:par>
                              <p:par>
                                <p:cTn id="56" presetID="6" presetClass="entr" presetSubtype="16" fill="hold" grpId="0" nodeType="withEffect">
                                  <p:stCondLst>
                                    <p:cond delay="0"/>
                                  </p:stCondLst>
                                  <p:childTnLst>
                                    <p:set>
                                      <p:cBhvr>
                                        <p:cTn id="57" dur="1" fill="hold">
                                          <p:stCondLst>
                                            <p:cond delay="0"/>
                                          </p:stCondLst>
                                        </p:cTn>
                                        <p:tgtEl>
                                          <p:spTgt spid="133"/>
                                        </p:tgtEl>
                                        <p:attrNameLst>
                                          <p:attrName>style.visibility</p:attrName>
                                        </p:attrNameLst>
                                      </p:cBhvr>
                                      <p:to>
                                        <p:strVal val="visible"/>
                                      </p:to>
                                    </p:set>
                                    <p:animEffect transition="in" filter="circle(in)">
                                      <p:cBhvr>
                                        <p:cTn id="58" dur="1000"/>
                                        <p:tgtEl>
                                          <p:spTgt spid="133"/>
                                        </p:tgtEl>
                                      </p:cBhvr>
                                    </p:animEffect>
                                  </p:childTnLst>
                                </p:cTn>
                              </p:par>
                            </p:childTnLst>
                          </p:cTn>
                        </p:par>
                      </p:childTnLst>
                    </p:cTn>
                  </p:par>
                  <p:par>
                    <p:cTn id="59" fill="hold">
                      <p:stCondLst>
                        <p:cond delay="indefinite"/>
                      </p:stCondLst>
                      <p:childTnLst>
                        <p:par>
                          <p:cTn id="60" fill="hold">
                            <p:stCondLst>
                              <p:cond delay="0"/>
                            </p:stCondLst>
                            <p:childTnLst>
                              <p:par>
                                <p:cTn id="61" presetID="6" presetClass="exit" presetSubtype="32" fill="hold" grpId="0" nodeType="clickEffect">
                                  <p:stCondLst>
                                    <p:cond delay="0"/>
                                  </p:stCondLst>
                                  <p:childTnLst>
                                    <p:animEffect transition="out" filter="circle(out)">
                                      <p:cBhvr>
                                        <p:cTn id="62" dur="750"/>
                                        <p:tgtEl>
                                          <p:spTgt spid="105"/>
                                        </p:tgtEl>
                                      </p:cBhvr>
                                    </p:animEffect>
                                    <p:set>
                                      <p:cBhvr>
                                        <p:cTn id="63" dur="1" fill="hold">
                                          <p:stCondLst>
                                            <p:cond delay="749"/>
                                          </p:stCondLst>
                                        </p:cTn>
                                        <p:tgtEl>
                                          <p:spTgt spid="105"/>
                                        </p:tgtEl>
                                        <p:attrNameLst>
                                          <p:attrName>style.visibility</p:attrName>
                                        </p:attrNameLst>
                                      </p:cBhvr>
                                      <p:to>
                                        <p:strVal val="hidden"/>
                                      </p:to>
                                    </p:set>
                                  </p:childTnLst>
                                </p:cTn>
                              </p:par>
                              <p:par>
                                <p:cTn id="64" presetID="6" presetClass="exit" presetSubtype="32" fill="hold" grpId="0" nodeType="withEffect">
                                  <p:stCondLst>
                                    <p:cond delay="0"/>
                                  </p:stCondLst>
                                  <p:childTnLst>
                                    <p:animEffect transition="out" filter="circle(out)">
                                      <p:cBhvr>
                                        <p:cTn id="65" dur="750"/>
                                        <p:tgtEl>
                                          <p:spTgt spid="114"/>
                                        </p:tgtEl>
                                      </p:cBhvr>
                                    </p:animEffect>
                                    <p:set>
                                      <p:cBhvr>
                                        <p:cTn id="66" dur="1" fill="hold">
                                          <p:stCondLst>
                                            <p:cond delay="749"/>
                                          </p:stCondLst>
                                        </p:cTn>
                                        <p:tgtEl>
                                          <p:spTgt spid="114"/>
                                        </p:tgtEl>
                                        <p:attrNameLst>
                                          <p:attrName>style.visibility</p:attrName>
                                        </p:attrNameLst>
                                      </p:cBhvr>
                                      <p:to>
                                        <p:strVal val="hidden"/>
                                      </p:to>
                                    </p:set>
                                  </p:childTnLst>
                                </p:cTn>
                              </p:par>
                              <p:par>
                                <p:cTn id="67" presetID="6" presetClass="exit" presetSubtype="32" fill="hold" grpId="0" nodeType="withEffect">
                                  <p:stCondLst>
                                    <p:cond delay="0"/>
                                  </p:stCondLst>
                                  <p:childTnLst>
                                    <p:animEffect transition="out" filter="circle(out)">
                                      <p:cBhvr>
                                        <p:cTn id="68" dur="750"/>
                                        <p:tgtEl>
                                          <p:spTgt spid="130"/>
                                        </p:tgtEl>
                                      </p:cBhvr>
                                    </p:animEffect>
                                    <p:set>
                                      <p:cBhvr>
                                        <p:cTn id="69" dur="1" fill="hold">
                                          <p:stCondLst>
                                            <p:cond delay="749"/>
                                          </p:stCondLst>
                                        </p:cTn>
                                        <p:tgtEl>
                                          <p:spTgt spid="130"/>
                                        </p:tgtEl>
                                        <p:attrNameLst>
                                          <p:attrName>style.visibility</p:attrName>
                                        </p:attrNameLst>
                                      </p:cBhvr>
                                      <p:to>
                                        <p:strVal val="hidden"/>
                                      </p:to>
                                    </p:set>
                                  </p:childTnLst>
                                </p:cTn>
                              </p:par>
                              <p:par>
                                <p:cTn id="70" presetID="6" presetClass="exit" presetSubtype="32" fill="hold" grpId="0" nodeType="withEffect">
                                  <p:stCondLst>
                                    <p:cond delay="0"/>
                                  </p:stCondLst>
                                  <p:childTnLst>
                                    <p:animEffect transition="out" filter="circle(out)">
                                      <p:cBhvr>
                                        <p:cTn id="71" dur="750"/>
                                        <p:tgtEl>
                                          <p:spTgt spid="126"/>
                                        </p:tgtEl>
                                      </p:cBhvr>
                                    </p:animEffect>
                                    <p:set>
                                      <p:cBhvr>
                                        <p:cTn id="72" dur="1" fill="hold">
                                          <p:stCondLst>
                                            <p:cond delay="749"/>
                                          </p:stCondLst>
                                        </p:cTn>
                                        <p:tgtEl>
                                          <p:spTgt spid="126"/>
                                        </p:tgtEl>
                                        <p:attrNameLst>
                                          <p:attrName>style.visibility</p:attrName>
                                        </p:attrNameLst>
                                      </p:cBhvr>
                                      <p:to>
                                        <p:strVal val="hidden"/>
                                      </p:to>
                                    </p:set>
                                  </p:childTnLst>
                                </p:cTn>
                              </p:par>
                              <p:par>
                                <p:cTn id="73" presetID="6" presetClass="exit" presetSubtype="32" fill="hold" grpId="0" nodeType="withEffect">
                                  <p:stCondLst>
                                    <p:cond delay="0"/>
                                  </p:stCondLst>
                                  <p:childTnLst>
                                    <p:animEffect transition="out" filter="circle(out)">
                                      <p:cBhvr>
                                        <p:cTn id="74" dur="750"/>
                                        <p:tgtEl>
                                          <p:spTgt spid="118"/>
                                        </p:tgtEl>
                                      </p:cBhvr>
                                    </p:animEffect>
                                    <p:set>
                                      <p:cBhvr>
                                        <p:cTn id="75" dur="1" fill="hold">
                                          <p:stCondLst>
                                            <p:cond delay="749"/>
                                          </p:stCondLst>
                                        </p:cTn>
                                        <p:tgtEl>
                                          <p:spTgt spid="118"/>
                                        </p:tgtEl>
                                        <p:attrNameLst>
                                          <p:attrName>style.visibility</p:attrName>
                                        </p:attrNameLst>
                                      </p:cBhvr>
                                      <p:to>
                                        <p:strVal val="hidden"/>
                                      </p:to>
                                    </p:set>
                                  </p:childTnLst>
                                </p:cTn>
                              </p:par>
                            </p:childTnLst>
                          </p:cTn>
                        </p:par>
                      </p:childTnLst>
                    </p:cTn>
                  </p:par>
                  <p:par>
                    <p:cTn id="76" fill="hold">
                      <p:stCondLst>
                        <p:cond delay="indefinite"/>
                      </p:stCondLst>
                      <p:childTnLst>
                        <p:par>
                          <p:cTn id="77" fill="hold">
                            <p:stCondLst>
                              <p:cond delay="0"/>
                            </p:stCondLst>
                            <p:childTnLst>
                              <p:par>
                                <p:cTn id="78" presetID="1" presetClass="exit" presetSubtype="0" fill="hold" grpId="1" nodeType="clickEffect">
                                  <p:stCondLst>
                                    <p:cond delay="0"/>
                                  </p:stCondLst>
                                  <p:childTnLst>
                                    <p:set>
                                      <p:cBhvr>
                                        <p:cTn id="79" dur="1" fill="hold">
                                          <p:stCondLst>
                                            <p:cond delay="0"/>
                                          </p:stCondLst>
                                        </p:cTn>
                                        <p:tgtEl>
                                          <p:spTgt spid="133"/>
                                        </p:tgtEl>
                                        <p:attrNameLst>
                                          <p:attrName>style.visibility</p:attrName>
                                        </p:attrNameLst>
                                      </p:cBhvr>
                                      <p:to>
                                        <p:strVal val="hidden"/>
                                      </p:to>
                                    </p:set>
                                  </p:childTnLst>
                                </p:cTn>
                              </p:par>
                              <p:par>
                                <p:cTn id="80" presetID="6" presetClass="entr" presetSubtype="16" fill="hold" grpId="0" nodeType="withEffect">
                                  <p:stCondLst>
                                    <p:cond delay="0"/>
                                  </p:stCondLst>
                                  <p:childTnLst>
                                    <p:set>
                                      <p:cBhvr>
                                        <p:cTn id="81" dur="1" fill="hold">
                                          <p:stCondLst>
                                            <p:cond delay="0"/>
                                          </p:stCondLst>
                                        </p:cTn>
                                        <p:tgtEl>
                                          <p:spTgt spid="134"/>
                                        </p:tgtEl>
                                        <p:attrNameLst>
                                          <p:attrName>style.visibility</p:attrName>
                                        </p:attrNameLst>
                                      </p:cBhvr>
                                      <p:to>
                                        <p:strVal val="visible"/>
                                      </p:to>
                                    </p:set>
                                    <p:animEffect transition="in" filter="circle(in)">
                                      <p:cBhvr>
                                        <p:cTn id="82" dur="1000"/>
                                        <p:tgtEl>
                                          <p:spTgt spid="134"/>
                                        </p:tgtEl>
                                      </p:cBhvr>
                                    </p:animEffect>
                                  </p:childTnLst>
                                </p:cTn>
                              </p:par>
                            </p:childTnLst>
                          </p:cTn>
                        </p:par>
                      </p:childTnLst>
                    </p:cTn>
                  </p:par>
                  <p:par>
                    <p:cTn id="83" fill="hold">
                      <p:stCondLst>
                        <p:cond delay="indefinite"/>
                      </p:stCondLst>
                      <p:childTnLst>
                        <p:par>
                          <p:cTn id="84" fill="hold">
                            <p:stCondLst>
                              <p:cond delay="0"/>
                            </p:stCondLst>
                            <p:childTnLst>
                              <p:par>
                                <p:cTn id="85" presetID="6" presetClass="exit" presetSubtype="32" fill="hold" grpId="0" nodeType="clickEffect">
                                  <p:stCondLst>
                                    <p:cond delay="0"/>
                                  </p:stCondLst>
                                  <p:childTnLst>
                                    <p:animEffect transition="out" filter="circle(out)">
                                      <p:cBhvr>
                                        <p:cTn id="86" dur="750"/>
                                        <p:tgtEl>
                                          <p:spTgt spid="104"/>
                                        </p:tgtEl>
                                      </p:cBhvr>
                                    </p:animEffect>
                                    <p:set>
                                      <p:cBhvr>
                                        <p:cTn id="87" dur="1" fill="hold">
                                          <p:stCondLst>
                                            <p:cond delay="749"/>
                                          </p:stCondLst>
                                        </p:cTn>
                                        <p:tgtEl>
                                          <p:spTgt spid="104"/>
                                        </p:tgtEl>
                                        <p:attrNameLst>
                                          <p:attrName>style.visibility</p:attrName>
                                        </p:attrNameLst>
                                      </p:cBhvr>
                                      <p:to>
                                        <p:strVal val="hidden"/>
                                      </p:to>
                                    </p:set>
                                  </p:childTnLst>
                                </p:cTn>
                              </p:par>
                              <p:par>
                                <p:cTn id="88" presetID="6" presetClass="exit" presetSubtype="32" fill="hold" grpId="0" nodeType="withEffect">
                                  <p:stCondLst>
                                    <p:cond delay="0"/>
                                  </p:stCondLst>
                                  <p:childTnLst>
                                    <p:animEffect transition="out" filter="circle(out)">
                                      <p:cBhvr>
                                        <p:cTn id="89" dur="750"/>
                                        <p:tgtEl>
                                          <p:spTgt spid="131"/>
                                        </p:tgtEl>
                                      </p:cBhvr>
                                    </p:animEffect>
                                    <p:set>
                                      <p:cBhvr>
                                        <p:cTn id="90" dur="1" fill="hold">
                                          <p:stCondLst>
                                            <p:cond delay="749"/>
                                          </p:stCondLst>
                                        </p:cTn>
                                        <p:tgtEl>
                                          <p:spTgt spid="131"/>
                                        </p:tgtEl>
                                        <p:attrNameLst>
                                          <p:attrName>style.visibility</p:attrName>
                                        </p:attrNameLst>
                                      </p:cBhvr>
                                      <p:to>
                                        <p:strVal val="hidden"/>
                                      </p:to>
                                    </p:set>
                                  </p:childTnLst>
                                </p:cTn>
                              </p:par>
                              <p:par>
                                <p:cTn id="91" presetID="6" presetClass="exit" presetSubtype="32" fill="hold" grpId="0" nodeType="withEffect">
                                  <p:stCondLst>
                                    <p:cond delay="0"/>
                                  </p:stCondLst>
                                  <p:childTnLst>
                                    <p:animEffect transition="out" filter="circle(out)">
                                      <p:cBhvr>
                                        <p:cTn id="92" dur="750"/>
                                        <p:tgtEl>
                                          <p:spTgt spid="125"/>
                                        </p:tgtEl>
                                      </p:cBhvr>
                                    </p:animEffect>
                                    <p:set>
                                      <p:cBhvr>
                                        <p:cTn id="93" dur="1" fill="hold">
                                          <p:stCondLst>
                                            <p:cond delay="749"/>
                                          </p:stCondLst>
                                        </p:cTn>
                                        <p:tgtEl>
                                          <p:spTgt spid="125"/>
                                        </p:tgtEl>
                                        <p:attrNameLst>
                                          <p:attrName>style.visibility</p:attrName>
                                        </p:attrNameLst>
                                      </p:cBhvr>
                                      <p:to>
                                        <p:strVal val="hidden"/>
                                      </p:to>
                                    </p:set>
                                  </p:childTnLst>
                                </p:cTn>
                              </p:par>
                              <p:par>
                                <p:cTn id="94" presetID="6" presetClass="exit" presetSubtype="32" fill="hold" grpId="0" nodeType="withEffect">
                                  <p:stCondLst>
                                    <p:cond delay="0"/>
                                  </p:stCondLst>
                                  <p:childTnLst>
                                    <p:animEffect transition="out" filter="circle(out)">
                                      <p:cBhvr>
                                        <p:cTn id="95" dur="750"/>
                                        <p:tgtEl>
                                          <p:spTgt spid="117"/>
                                        </p:tgtEl>
                                      </p:cBhvr>
                                    </p:animEffect>
                                    <p:set>
                                      <p:cBhvr>
                                        <p:cTn id="96" dur="1" fill="hold">
                                          <p:stCondLst>
                                            <p:cond delay="749"/>
                                          </p:stCondLst>
                                        </p:cTn>
                                        <p:tgtEl>
                                          <p:spTgt spid="117"/>
                                        </p:tgtEl>
                                        <p:attrNameLst>
                                          <p:attrName>style.visibility</p:attrName>
                                        </p:attrNameLst>
                                      </p:cBhvr>
                                      <p:to>
                                        <p:strVal val="hidden"/>
                                      </p:to>
                                    </p:set>
                                  </p:childTnLst>
                                </p:cTn>
                              </p:par>
                            </p:childTnLst>
                          </p:cTn>
                        </p:par>
                      </p:childTnLst>
                    </p:cTn>
                  </p:par>
                  <p:par>
                    <p:cTn id="97" fill="hold">
                      <p:stCondLst>
                        <p:cond delay="indefinite"/>
                      </p:stCondLst>
                      <p:childTnLst>
                        <p:par>
                          <p:cTn id="98" fill="hold">
                            <p:stCondLst>
                              <p:cond delay="0"/>
                            </p:stCondLst>
                            <p:childTnLst>
                              <p:par>
                                <p:cTn id="99" presetID="1" presetClass="exit" presetSubtype="0" fill="hold" grpId="1" nodeType="clickEffect">
                                  <p:stCondLst>
                                    <p:cond delay="0"/>
                                  </p:stCondLst>
                                  <p:childTnLst>
                                    <p:set>
                                      <p:cBhvr>
                                        <p:cTn id="100" dur="1" fill="hold">
                                          <p:stCondLst>
                                            <p:cond delay="0"/>
                                          </p:stCondLst>
                                        </p:cTn>
                                        <p:tgtEl>
                                          <p:spTgt spid="134"/>
                                        </p:tgtEl>
                                        <p:attrNameLst>
                                          <p:attrName>style.visibility</p:attrName>
                                        </p:attrNameLst>
                                      </p:cBhvr>
                                      <p:to>
                                        <p:strVal val="hidden"/>
                                      </p:to>
                                    </p:set>
                                  </p:childTnLst>
                                </p:cTn>
                              </p:par>
                              <p:par>
                                <p:cTn id="101" presetID="6" presetClass="entr" presetSubtype="16" fill="hold" grpId="0" nodeType="withEffect">
                                  <p:stCondLst>
                                    <p:cond delay="0"/>
                                  </p:stCondLst>
                                  <p:childTnLst>
                                    <p:set>
                                      <p:cBhvr>
                                        <p:cTn id="102" dur="1" fill="hold">
                                          <p:stCondLst>
                                            <p:cond delay="0"/>
                                          </p:stCondLst>
                                        </p:cTn>
                                        <p:tgtEl>
                                          <p:spTgt spid="135"/>
                                        </p:tgtEl>
                                        <p:attrNameLst>
                                          <p:attrName>style.visibility</p:attrName>
                                        </p:attrNameLst>
                                      </p:cBhvr>
                                      <p:to>
                                        <p:strVal val="visible"/>
                                      </p:to>
                                    </p:set>
                                    <p:animEffect transition="in" filter="circle(in)">
                                      <p:cBhvr>
                                        <p:cTn id="103" dur="1000"/>
                                        <p:tgtEl>
                                          <p:spTgt spid="135"/>
                                        </p:tgtEl>
                                      </p:cBhvr>
                                    </p:animEffect>
                                  </p:childTnLst>
                                </p:cTn>
                              </p:par>
                            </p:childTnLst>
                          </p:cTn>
                        </p:par>
                      </p:childTnLst>
                    </p:cTn>
                  </p:par>
                  <p:par>
                    <p:cTn id="104" fill="hold">
                      <p:stCondLst>
                        <p:cond delay="indefinite"/>
                      </p:stCondLst>
                      <p:childTnLst>
                        <p:par>
                          <p:cTn id="105" fill="hold">
                            <p:stCondLst>
                              <p:cond delay="0"/>
                            </p:stCondLst>
                            <p:childTnLst>
                              <p:par>
                                <p:cTn id="106" presetID="6" presetClass="entr" presetSubtype="16" fill="hold" grpId="0" nodeType="clickEffect">
                                  <p:stCondLst>
                                    <p:cond delay="0"/>
                                  </p:stCondLst>
                                  <p:childTnLst>
                                    <p:set>
                                      <p:cBhvr>
                                        <p:cTn id="107" dur="1" fill="hold">
                                          <p:stCondLst>
                                            <p:cond delay="0"/>
                                          </p:stCondLst>
                                        </p:cTn>
                                        <p:tgtEl>
                                          <p:spTgt spid="110"/>
                                        </p:tgtEl>
                                        <p:attrNameLst>
                                          <p:attrName>style.visibility</p:attrName>
                                        </p:attrNameLst>
                                      </p:cBhvr>
                                      <p:to>
                                        <p:strVal val="visible"/>
                                      </p:to>
                                    </p:set>
                                    <p:animEffect transition="in" filter="circle(in)">
                                      <p:cBhvr>
                                        <p:cTn id="108" dur="10"/>
                                        <p:tgtEl>
                                          <p:spTgt spid="110"/>
                                        </p:tgtEl>
                                      </p:cBhvr>
                                    </p:animEffect>
                                  </p:childTnLst>
                                </p:cTn>
                              </p:par>
                              <p:par>
                                <p:cTn id="109" presetID="1" presetClass="exit" presetSubtype="0" fill="hold" grpId="1" nodeType="withEffect">
                                  <p:stCondLst>
                                    <p:cond delay="0"/>
                                  </p:stCondLst>
                                  <p:childTnLst>
                                    <p:set>
                                      <p:cBhvr>
                                        <p:cTn id="110" dur="1" fill="hold">
                                          <p:stCondLst>
                                            <p:cond delay="0"/>
                                          </p:stCondLst>
                                        </p:cTn>
                                        <p:tgtEl>
                                          <p:spTgt spid="109"/>
                                        </p:tgtEl>
                                        <p:attrNameLst>
                                          <p:attrName>style.visibility</p:attrName>
                                        </p:attrNameLst>
                                      </p:cBhvr>
                                      <p:to>
                                        <p:strVal val="hidden"/>
                                      </p:to>
                                    </p:set>
                                  </p:childTnLst>
                                </p:cTn>
                              </p:par>
                              <p:par>
                                <p:cTn id="111" presetID="6" presetClass="exit" presetSubtype="32" fill="hold" grpId="0" nodeType="withEffect">
                                  <p:stCondLst>
                                    <p:cond delay="0"/>
                                  </p:stCondLst>
                                  <p:childTnLst>
                                    <p:animEffect transition="out" filter="circle(out)">
                                      <p:cBhvr>
                                        <p:cTn id="112" dur="750"/>
                                        <p:tgtEl>
                                          <p:spTgt spid="119"/>
                                        </p:tgtEl>
                                      </p:cBhvr>
                                    </p:animEffect>
                                    <p:set>
                                      <p:cBhvr>
                                        <p:cTn id="113" dur="1" fill="hold">
                                          <p:stCondLst>
                                            <p:cond delay="749"/>
                                          </p:stCondLst>
                                        </p:cTn>
                                        <p:tgtEl>
                                          <p:spTgt spid="119"/>
                                        </p:tgtEl>
                                        <p:attrNameLst>
                                          <p:attrName>style.visibility</p:attrName>
                                        </p:attrNameLst>
                                      </p:cBhvr>
                                      <p:to>
                                        <p:strVal val="hidden"/>
                                      </p:to>
                                    </p:set>
                                  </p:childTnLst>
                                </p:cTn>
                              </p:par>
                              <p:par>
                                <p:cTn id="114" presetID="6" presetClass="exit" presetSubtype="32" fill="hold" grpId="0" nodeType="withEffect">
                                  <p:stCondLst>
                                    <p:cond delay="0"/>
                                  </p:stCondLst>
                                  <p:childTnLst>
                                    <p:animEffect transition="out" filter="circle(out)">
                                      <p:cBhvr>
                                        <p:cTn id="115" dur="750"/>
                                        <p:tgtEl>
                                          <p:spTgt spid="120"/>
                                        </p:tgtEl>
                                      </p:cBhvr>
                                    </p:animEffect>
                                    <p:set>
                                      <p:cBhvr>
                                        <p:cTn id="116" dur="1" fill="hold">
                                          <p:stCondLst>
                                            <p:cond delay="749"/>
                                          </p:stCondLst>
                                        </p:cTn>
                                        <p:tgtEl>
                                          <p:spTgt spid="120"/>
                                        </p:tgtEl>
                                        <p:attrNameLst>
                                          <p:attrName>style.visibility</p:attrName>
                                        </p:attrNameLst>
                                      </p:cBhvr>
                                      <p:to>
                                        <p:strVal val="hidden"/>
                                      </p:to>
                                    </p:set>
                                  </p:childTnLst>
                                </p:cTn>
                              </p:par>
                              <p:par>
                                <p:cTn id="117" presetID="6" presetClass="exit" presetSubtype="32" fill="hold" grpId="0" nodeType="withEffect">
                                  <p:stCondLst>
                                    <p:cond delay="0"/>
                                  </p:stCondLst>
                                  <p:childTnLst>
                                    <p:animEffect transition="out" filter="circle(out)">
                                      <p:cBhvr>
                                        <p:cTn id="118" dur="750"/>
                                        <p:tgtEl>
                                          <p:spTgt spid="121"/>
                                        </p:tgtEl>
                                      </p:cBhvr>
                                    </p:animEffect>
                                    <p:set>
                                      <p:cBhvr>
                                        <p:cTn id="119" dur="1" fill="hold">
                                          <p:stCondLst>
                                            <p:cond delay="749"/>
                                          </p:stCondLst>
                                        </p:cTn>
                                        <p:tgtEl>
                                          <p:spTgt spid="121"/>
                                        </p:tgtEl>
                                        <p:attrNameLst>
                                          <p:attrName>style.visibility</p:attrName>
                                        </p:attrNameLst>
                                      </p:cBhvr>
                                      <p:to>
                                        <p:strVal val="hidden"/>
                                      </p:to>
                                    </p:set>
                                  </p:childTnLst>
                                </p:cTn>
                              </p:par>
                            </p:childTnLst>
                          </p:cTn>
                        </p:par>
                        <p:par>
                          <p:cTn id="120" fill="hold">
                            <p:stCondLst>
                              <p:cond delay="750"/>
                            </p:stCondLst>
                            <p:childTnLst>
                              <p:par>
                                <p:cTn id="121" presetID="1" presetClass="exit" presetSubtype="0" fill="hold" grpId="1" nodeType="afterEffect">
                                  <p:stCondLst>
                                    <p:cond delay="0"/>
                                  </p:stCondLst>
                                  <p:childTnLst>
                                    <p:set>
                                      <p:cBhvr>
                                        <p:cTn id="122" dur="1" fill="hold">
                                          <p:stCondLst>
                                            <p:cond delay="0"/>
                                          </p:stCondLst>
                                        </p:cTn>
                                        <p:tgtEl>
                                          <p:spTgt spid="110"/>
                                        </p:tgtEl>
                                        <p:attrNameLst>
                                          <p:attrName>style.visibility</p:attrName>
                                        </p:attrNameLst>
                                      </p:cBhvr>
                                      <p:to>
                                        <p:strVal val="hidden"/>
                                      </p:to>
                                    </p:set>
                                  </p:childTnLst>
                                </p:cTn>
                              </p:par>
                            </p:childTnLst>
                          </p:cTn>
                        </p:par>
                        <p:par>
                          <p:cTn id="123" fill="hold">
                            <p:stCondLst>
                              <p:cond delay="750"/>
                            </p:stCondLst>
                            <p:childTnLst>
                              <p:par>
                                <p:cTn id="124" presetID="1" presetClass="exit" presetSubtype="0" fill="hold" grpId="1" nodeType="afterEffect">
                                  <p:stCondLst>
                                    <p:cond delay="0"/>
                                  </p:stCondLst>
                                  <p:childTnLst>
                                    <p:set>
                                      <p:cBhvr>
                                        <p:cTn id="125" dur="1" fill="hold">
                                          <p:stCondLst>
                                            <p:cond delay="0"/>
                                          </p:stCondLst>
                                        </p:cTn>
                                        <p:tgtEl>
                                          <p:spTgt spid="13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0"/>
      <p:bldP spid="109" grpId="1"/>
      <p:bldP spid="101" grpId="0" animBg="1"/>
      <p:bldP spid="103" grpId="0" animBg="1"/>
      <p:bldP spid="104" grpId="0" animBg="1"/>
      <p:bldP spid="105" grpId="0" animBg="1"/>
      <p:bldP spid="111" grpId="0" animBg="1"/>
      <p:bldP spid="112" grpId="0" animBg="1"/>
      <p:bldP spid="114" grpId="0" animBg="1"/>
      <p:bldP spid="115" grpId="0" animBg="1"/>
      <p:bldP spid="116" grpId="0" animBg="1"/>
      <p:bldP spid="117" grpId="0" animBg="1"/>
      <p:bldP spid="118" grpId="0" animBg="1"/>
      <p:bldP spid="119" grpId="0" animBg="1"/>
      <p:bldP spid="120" grpId="0" animBg="1"/>
      <p:bldP spid="121" grpId="0" animBg="1"/>
      <p:bldP spid="123" grpId="0" animBg="1"/>
      <p:bldP spid="124" grpId="0" animBg="1"/>
      <p:bldP spid="125" grpId="0" animBg="1"/>
      <p:bldP spid="126" grpId="0" animBg="1"/>
      <p:bldP spid="127" grpId="0" animBg="1"/>
      <p:bldP spid="128" grpId="0" animBg="1"/>
      <p:bldP spid="130" grpId="0" animBg="1"/>
      <p:bldP spid="131" grpId="0" animBg="1"/>
      <p:bldP spid="110" grpId="0"/>
      <p:bldP spid="110" grpId="1"/>
      <p:bldP spid="113" grpId="0" animBg="1"/>
      <p:bldP spid="113" grpId="1" animBg="1"/>
      <p:bldP spid="132" grpId="0" animBg="1"/>
      <p:bldP spid="132" grpId="1" animBg="1"/>
      <p:bldP spid="133" grpId="0" animBg="1"/>
      <p:bldP spid="133" grpId="1" animBg="1"/>
      <p:bldP spid="134" grpId="0" animBg="1"/>
      <p:bldP spid="134" grpId="1" animBg="1"/>
      <p:bldP spid="135" grpId="0" animBg="1"/>
      <p:bldP spid="135"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838200" y="1825625"/>
                <a:ext cx="11353800" cy="4909004"/>
              </a:xfrm>
            </p:spPr>
            <p:txBody>
              <a:bodyPr>
                <a:normAutofit/>
              </a:bodyPr>
              <a:lstStyle/>
              <a:p>
                <a:pPr marL="0" indent="0">
                  <a:buNone/>
                </a:pPr>
                <a:r>
                  <a:rPr lang="ja-JP" altLang="en-US" sz="3200" dirty="0" smtClean="0">
                    <a:latin typeface="Times New Roman" panose="02020603050405020304" pitchFamily="18" charset="0"/>
                    <a:cs typeface="Times New Roman" panose="02020603050405020304" pitchFamily="18" charset="0"/>
                  </a:rPr>
                  <a:t>定理</a:t>
                </a:r>
                <a:r>
                  <a:rPr lang="en-US" altLang="ja-JP" sz="3200" dirty="0" smtClean="0">
                    <a:latin typeface="Times New Roman" panose="02020603050405020304" pitchFamily="18" charset="0"/>
                    <a:cs typeface="Times New Roman" panose="02020603050405020304" pitchFamily="18" charset="0"/>
                  </a:rPr>
                  <a:t>4</a:t>
                </a:r>
                <a:r>
                  <a:rPr lang="ja-JP" altLang="en-US" sz="3200" dirty="0" smtClean="0">
                    <a:latin typeface="Times New Roman" panose="02020603050405020304" pitchFamily="18" charset="0"/>
                    <a:cs typeface="Times New Roman" panose="02020603050405020304" pitchFamily="18" charset="0"/>
                  </a:rPr>
                  <a:t>　</a:t>
                </a:r>
                <a:r>
                  <a:rPr lang="ja-JP" altLang="en-US" sz="3200" dirty="0" smtClean="0"/>
                  <a:t>スターグラフ</a:t>
                </a:r>
                <a14:m>
                  <m:oMath xmlns:m="http://schemas.openxmlformats.org/officeDocument/2006/math">
                    <m:sSub>
                      <m:sSubPr>
                        <m:ctrlPr>
                          <a:rPr lang="en-US" altLang="ja-JP" sz="3200" b="1" i="1">
                            <a:latin typeface="Cambria Math" panose="02040503050406030204" pitchFamily="18" charset="0"/>
                            <a:cs typeface="Times New Roman" panose="02020603050405020304" pitchFamily="18" charset="0"/>
                          </a:rPr>
                        </m:ctrlPr>
                      </m:sSubPr>
                      <m:e>
                        <m:r>
                          <a:rPr lang="en-US" altLang="ja-JP" sz="3200" b="1" i="1">
                            <a:latin typeface="Cambria Math" panose="02040503050406030204" pitchFamily="18" charset="0"/>
                            <a:cs typeface="Times New Roman" panose="02020603050405020304" pitchFamily="18" charset="0"/>
                          </a:rPr>
                          <m:t>𝑺</m:t>
                        </m:r>
                      </m:e>
                      <m:sub>
                        <m:r>
                          <a:rPr lang="en-US" altLang="ja-JP" sz="3200" b="1" i="1">
                            <a:latin typeface="Cambria Math" panose="02040503050406030204" pitchFamily="18" charset="0"/>
                            <a:cs typeface="Times New Roman" panose="02020603050405020304" pitchFamily="18" charset="0"/>
                          </a:rPr>
                          <m:t>𝒌</m:t>
                        </m:r>
                      </m:sub>
                    </m:sSub>
                    <m:r>
                      <a:rPr lang="en-US" altLang="ja-JP" sz="3200" b="1" i="1">
                        <a:latin typeface="Cambria Math" panose="02040503050406030204" pitchFamily="18" charset="0"/>
                        <a:cs typeface="Times New Roman" panose="02020603050405020304" pitchFamily="18" charset="0"/>
                      </a:rPr>
                      <m:t> </m:t>
                    </m:r>
                  </m:oMath>
                </a14:m>
                <a:r>
                  <a:rPr lang="en-US" altLang="ja-JP" sz="3200" dirty="0" smtClean="0"/>
                  <a:t>(</a:t>
                </a:r>
                <a:r>
                  <a:rPr lang="en-US" altLang="ja-JP" sz="3200" b="1" i="1" dirty="0" smtClean="0">
                    <a:latin typeface="Times New Roman" panose="02020603050405020304" pitchFamily="18" charset="0"/>
                    <a:cs typeface="Times New Roman" panose="02020603050405020304" pitchFamily="18" charset="0"/>
                  </a:rPr>
                  <a:t>k</a:t>
                </a:r>
                <a:r>
                  <a:rPr lang="en-US" altLang="ja-JP" sz="3200" dirty="0" smtClean="0"/>
                  <a:t> </a:t>
                </a:r>
                <a14:m>
                  <m:oMath xmlns:m="http://schemas.openxmlformats.org/officeDocument/2006/math">
                    <m:r>
                      <a:rPr lang="en-US" altLang="ja-JP" sz="3200" b="1"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ja-JP" sz="3200" dirty="0" smtClean="0"/>
                  <a:t> 3)</a:t>
                </a:r>
                <a:r>
                  <a:rPr lang="ja-JP" altLang="en-US" sz="3200" dirty="0"/>
                  <a:t>と完全グラフ</a:t>
                </a:r>
                <a14:m>
                  <m:oMath xmlns:m="http://schemas.openxmlformats.org/officeDocument/2006/math">
                    <m:sSub>
                      <m:sSubPr>
                        <m:ctrlPr>
                          <a:rPr lang="en-US" altLang="ja-JP" sz="3200" b="1" i="1">
                            <a:latin typeface="Cambria Math" panose="02040503050406030204" pitchFamily="18" charset="0"/>
                            <a:cs typeface="Times New Roman" panose="02020603050405020304" pitchFamily="18" charset="0"/>
                          </a:rPr>
                        </m:ctrlPr>
                      </m:sSubPr>
                      <m:e>
                        <m:r>
                          <a:rPr lang="en-US" altLang="ja-JP" sz="3200" b="1" i="1" smtClean="0">
                            <a:latin typeface="Cambria Math" panose="02040503050406030204" pitchFamily="18" charset="0"/>
                            <a:cs typeface="Times New Roman" panose="02020603050405020304" pitchFamily="18" charset="0"/>
                          </a:rPr>
                          <m:t>𝑲</m:t>
                        </m:r>
                      </m:e>
                      <m:sub>
                        <m:r>
                          <a:rPr lang="en-US" altLang="ja-JP" sz="3200" b="1" i="1" smtClean="0">
                            <a:latin typeface="Cambria Math" panose="02040503050406030204" pitchFamily="18" charset="0"/>
                            <a:cs typeface="Times New Roman" panose="02020603050405020304" pitchFamily="18" charset="0"/>
                          </a:rPr>
                          <m:t>𝒍</m:t>
                        </m:r>
                      </m:sub>
                    </m:sSub>
                  </m:oMath>
                </a14:m>
                <a:r>
                  <a:rPr lang="ja-JP" altLang="en-US" sz="3200" dirty="0"/>
                  <a:t>の直積</a:t>
                </a:r>
                <a14:m>
                  <m:oMath xmlns:m="http://schemas.openxmlformats.org/officeDocument/2006/math">
                    <m:sSub>
                      <m:sSubPr>
                        <m:ctrlPr>
                          <a:rPr lang="en-US" altLang="ja-JP" sz="3200" b="1" i="1">
                            <a:latin typeface="Cambria Math" panose="02040503050406030204" pitchFamily="18" charset="0"/>
                            <a:cs typeface="Times New Roman" panose="02020603050405020304" pitchFamily="18" charset="0"/>
                          </a:rPr>
                        </m:ctrlPr>
                      </m:sSubPr>
                      <m:e>
                        <m:r>
                          <a:rPr lang="en-US" altLang="ja-JP" sz="3200" b="1" i="1">
                            <a:latin typeface="Cambria Math" panose="02040503050406030204" pitchFamily="18" charset="0"/>
                            <a:cs typeface="Times New Roman" panose="02020603050405020304" pitchFamily="18" charset="0"/>
                          </a:rPr>
                          <m:t>𝑺</m:t>
                        </m:r>
                      </m:e>
                      <m:sub>
                        <m:r>
                          <a:rPr lang="en-US" altLang="ja-JP" sz="3200" b="1" i="1">
                            <a:latin typeface="Cambria Math" panose="02040503050406030204" pitchFamily="18" charset="0"/>
                            <a:cs typeface="Times New Roman" panose="02020603050405020304" pitchFamily="18" charset="0"/>
                          </a:rPr>
                          <m:t>𝒌</m:t>
                        </m:r>
                      </m:sub>
                    </m:sSub>
                  </m:oMath>
                </a14:m>
                <a:r>
                  <a:rPr lang="ja-JP" altLang="en-US" sz="3200" b="1" dirty="0" smtClean="0">
                    <a:latin typeface="Times New Roman" panose="02020603050405020304" pitchFamily="18" charset="0"/>
                    <a:cs typeface="Times New Roman" panose="02020603050405020304" pitchFamily="18" charset="0"/>
                  </a:rPr>
                  <a:t>□</a:t>
                </a:r>
                <a14:m>
                  <m:oMath xmlns:m="http://schemas.openxmlformats.org/officeDocument/2006/math">
                    <m:sSub>
                      <m:sSubPr>
                        <m:ctrlPr>
                          <a:rPr lang="en-US" altLang="ja-JP" sz="3200" b="1" i="1">
                            <a:latin typeface="Cambria Math" panose="02040503050406030204" pitchFamily="18" charset="0"/>
                            <a:cs typeface="Times New Roman" panose="02020603050405020304" pitchFamily="18" charset="0"/>
                          </a:rPr>
                        </m:ctrlPr>
                      </m:sSubPr>
                      <m:e>
                        <m:r>
                          <a:rPr lang="en-US" altLang="ja-JP" sz="3200" b="1" i="1">
                            <a:latin typeface="Cambria Math" panose="02040503050406030204" pitchFamily="18" charset="0"/>
                            <a:cs typeface="Times New Roman" panose="02020603050405020304" pitchFamily="18" charset="0"/>
                          </a:rPr>
                          <m:t>𝑲</m:t>
                        </m:r>
                      </m:e>
                      <m:sub>
                        <m:r>
                          <a:rPr lang="en-US" altLang="ja-JP" sz="3200" b="1" i="1">
                            <a:latin typeface="Cambria Math" panose="02040503050406030204" pitchFamily="18" charset="0"/>
                            <a:cs typeface="Times New Roman" panose="02020603050405020304" pitchFamily="18" charset="0"/>
                          </a:rPr>
                          <m:t>𝒍</m:t>
                        </m:r>
                      </m:sub>
                    </m:sSub>
                  </m:oMath>
                </a14:m>
                <a:r>
                  <a:rPr lang="ja-JP" altLang="en-US" sz="3200" dirty="0"/>
                  <a:t>が</a:t>
                </a:r>
              </a:p>
              <a:p>
                <a:pPr marL="0" indent="0">
                  <a:buNone/>
                </a:pPr>
                <a:r>
                  <a:rPr lang="en-US" altLang="ja-JP" sz="3200" dirty="0" smtClean="0"/>
                  <a:t>	solvable</a:t>
                </a:r>
                <a:r>
                  <a:rPr lang="ja-JP" altLang="en-US" sz="3200" dirty="0"/>
                  <a:t>であるための必要十分条件は、</a:t>
                </a:r>
                <a:r>
                  <a:rPr lang="en-US" altLang="ja-JP" sz="3200" b="1" i="1" dirty="0">
                    <a:latin typeface="Times New Roman" panose="02020603050405020304" pitchFamily="18" charset="0"/>
                    <a:cs typeface="Times New Roman" panose="02020603050405020304" pitchFamily="18" charset="0"/>
                  </a:rPr>
                  <a:t> </a:t>
                </a:r>
                <a:r>
                  <a:rPr lang="en-US" altLang="ja-JP" sz="3200" b="1" i="1" dirty="0" smtClean="0">
                    <a:latin typeface="Times New Roman" panose="02020603050405020304" pitchFamily="18" charset="0"/>
                    <a:cs typeface="Times New Roman" panose="02020603050405020304" pitchFamily="18" charset="0"/>
                  </a:rPr>
                  <a:t>l </a:t>
                </a:r>
                <a14:m>
                  <m:oMath xmlns:m="http://schemas.openxmlformats.org/officeDocument/2006/math">
                    <m:r>
                      <a:rPr lang="en-US" altLang="ja-JP" sz="3200" b="1"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ja-JP" sz="3200" dirty="0" smtClean="0"/>
                  <a:t> 2</a:t>
                </a:r>
                <a:r>
                  <a:rPr lang="en-US" altLang="ja-JP" sz="3200" b="1" i="1" dirty="0" smtClean="0">
                    <a:latin typeface="Times New Roman" panose="02020603050405020304" pitchFamily="18" charset="0"/>
                    <a:cs typeface="Times New Roman" panose="02020603050405020304" pitchFamily="18" charset="0"/>
                  </a:rPr>
                  <a:t>k</a:t>
                </a:r>
                <a:r>
                  <a:rPr lang="en-US" altLang="ja-JP" sz="3200" dirty="0" smtClean="0"/>
                  <a:t>-2)</a:t>
                </a:r>
                <a:r>
                  <a:rPr lang="ja-JP" altLang="en-US" sz="3200" dirty="0" smtClean="0"/>
                  <a:t>で</a:t>
                </a:r>
                <a:r>
                  <a:rPr lang="ja-JP" altLang="en-US" sz="3200" dirty="0"/>
                  <a:t>ある。</a:t>
                </a:r>
              </a:p>
              <a:p>
                <a:pPr marL="0" indent="0">
                  <a:buNone/>
                </a:pPr>
                <a:endParaRPr kumimoji="1" lang="ja-JP" altLang="en-US" sz="3200" dirty="0">
                  <a:latin typeface="Times New Roman" panose="02020603050405020304" pitchFamily="18" charset="0"/>
                  <a:cs typeface="Times New Roman" panose="02020603050405020304" pitchFamily="18" charset="0"/>
                </a:endParaRPr>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838200" y="1825625"/>
                <a:ext cx="11353800" cy="4909004"/>
              </a:xfrm>
              <a:blipFill rotWithShape="0">
                <a:blip r:embed="rId3"/>
                <a:stretch>
                  <a:fillRect l="-1396" t="-3226"/>
                </a:stretch>
              </a:blipFill>
            </p:spPr>
            <p:txBody>
              <a:bodyPr/>
              <a:lstStyle/>
              <a:p>
                <a:r>
                  <a:rPr lang="ja-JP" altLang="en-US">
                    <a:noFill/>
                  </a:rPr>
                  <a:t> </a:t>
                </a:r>
              </a:p>
            </p:txBody>
          </p:sp>
        </mc:Fallback>
      </mc:AlternateContent>
      <p:sp>
        <p:nvSpPr>
          <p:cNvPr id="2" name="タイトル 1"/>
          <p:cNvSpPr>
            <a:spLocks noGrp="1"/>
          </p:cNvSpPr>
          <p:nvPr>
            <p:ph type="title"/>
          </p:nvPr>
        </p:nvSpPr>
        <p:spPr/>
        <p:txBody>
          <a:bodyPr/>
          <a:lstStyle/>
          <a:p>
            <a:r>
              <a:rPr kumimoji="1" lang="ja-JP" altLang="en-US" dirty="0" smtClean="0"/>
              <a:t>完全グラフとの直積</a:t>
            </a:r>
            <a:endParaRPr kumimoji="1" lang="ja-JP" altLang="en-US" dirty="0"/>
          </a:p>
        </p:txBody>
      </p:sp>
      <p:cxnSp>
        <p:nvCxnSpPr>
          <p:cNvPr id="4" name="直線コネクタ 3"/>
          <p:cNvCxnSpPr>
            <a:stCxn id="7" idx="3"/>
            <a:endCxn id="6" idx="7"/>
          </p:cNvCxnSpPr>
          <p:nvPr/>
        </p:nvCxnSpPr>
        <p:spPr>
          <a:xfrm flipH="1">
            <a:off x="6156003" y="4293999"/>
            <a:ext cx="500085" cy="250521"/>
          </a:xfrm>
          <a:prstGeom prst="line">
            <a:avLst/>
          </a:prstGeom>
          <a:ln w="38100"/>
        </p:spPr>
        <p:style>
          <a:lnRef idx="1">
            <a:schemeClr val="dk1"/>
          </a:lnRef>
          <a:fillRef idx="0">
            <a:schemeClr val="dk1"/>
          </a:fillRef>
          <a:effectRef idx="0">
            <a:schemeClr val="dk1"/>
          </a:effectRef>
          <a:fontRef idx="minor">
            <a:schemeClr val="tx1"/>
          </a:fontRef>
        </p:style>
      </p:cxnSp>
      <p:sp>
        <p:nvSpPr>
          <p:cNvPr id="5" name="円/楕円 4"/>
          <p:cNvSpPr/>
          <p:nvPr/>
        </p:nvSpPr>
        <p:spPr>
          <a:xfrm>
            <a:off x="6406045" y="5072527"/>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 name="円/楕円 5"/>
          <p:cNvSpPr/>
          <p:nvPr/>
        </p:nvSpPr>
        <p:spPr>
          <a:xfrm>
            <a:off x="5928360" y="4505463"/>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 name="円/楕円 6"/>
          <p:cNvSpPr/>
          <p:nvPr/>
        </p:nvSpPr>
        <p:spPr>
          <a:xfrm>
            <a:off x="6617031" y="406635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8" name="直線コネクタ 7"/>
          <p:cNvCxnSpPr>
            <a:stCxn id="5" idx="1"/>
            <a:endCxn id="6" idx="5"/>
          </p:cNvCxnSpPr>
          <p:nvPr/>
        </p:nvCxnSpPr>
        <p:spPr>
          <a:xfrm flipH="1" flipV="1">
            <a:off x="6156003" y="4733106"/>
            <a:ext cx="289099" cy="378478"/>
          </a:xfrm>
          <a:prstGeom prst="line">
            <a:avLst/>
          </a:prstGeom>
          <a:ln w="38100"/>
        </p:spPr>
        <p:style>
          <a:lnRef idx="1">
            <a:schemeClr val="dk1"/>
          </a:lnRef>
          <a:fillRef idx="0">
            <a:schemeClr val="dk1"/>
          </a:fillRef>
          <a:effectRef idx="0">
            <a:schemeClr val="dk1"/>
          </a:effectRef>
          <a:fontRef idx="minor">
            <a:schemeClr val="tx1"/>
          </a:fontRef>
        </p:style>
      </p:cxnSp>
      <p:sp>
        <p:nvSpPr>
          <p:cNvPr id="9" name="円/楕円 8"/>
          <p:cNvSpPr/>
          <p:nvPr/>
        </p:nvSpPr>
        <p:spPr>
          <a:xfrm>
            <a:off x="5457175" y="5072527"/>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10" name="直線コネクタ 9"/>
          <p:cNvCxnSpPr>
            <a:stCxn id="6" idx="3"/>
            <a:endCxn id="9" idx="7"/>
          </p:cNvCxnSpPr>
          <p:nvPr/>
        </p:nvCxnSpPr>
        <p:spPr>
          <a:xfrm flipH="1">
            <a:off x="5684818" y="4733106"/>
            <a:ext cx="282599" cy="378478"/>
          </a:xfrm>
          <a:prstGeom prst="line">
            <a:avLst/>
          </a:prstGeom>
          <a:ln w="38100"/>
        </p:spPr>
        <p:style>
          <a:lnRef idx="1">
            <a:schemeClr val="dk1"/>
          </a:lnRef>
          <a:fillRef idx="0">
            <a:schemeClr val="dk1"/>
          </a:fillRef>
          <a:effectRef idx="0">
            <a:schemeClr val="dk1"/>
          </a:effectRef>
          <a:fontRef idx="minor">
            <a:schemeClr val="tx1"/>
          </a:fontRef>
        </p:style>
      </p:cxnSp>
      <p:cxnSp>
        <p:nvCxnSpPr>
          <p:cNvPr id="11" name="直線コネクタ 10"/>
          <p:cNvCxnSpPr>
            <a:stCxn id="12" idx="5"/>
            <a:endCxn id="6" idx="1"/>
          </p:cNvCxnSpPr>
          <p:nvPr/>
        </p:nvCxnSpPr>
        <p:spPr>
          <a:xfrm>
            <a:off x="5514325" y="4293999"/>
            <a:ext cx="453092" cy="250521"/>
          </a:xfrm>
          <a:prstGeom prst="line">
            <a:avLst/>
          </a:prstGeom>
          <a:ln w="38100"/>
        </p:spPr>
        <p:style>
          <a:lnRef idx="1">
            <a:schemeClr val="dk1"/>
          </a:lnRef>
          <a:fillRef idx="0">
            <a:schemeClr val="dk1"/>
          </a:fillRef>
          <a:effectRef idx="0">
            <a:schemeClr val="dk1"/>
          </a:effectRef>
          <a:fontRef idx="minor">
            <a:schemeClr val="tx1"/>
          </a:fontRef>
        </p:style>
      </p:cxnSp>
      <p:sp>
        <p:nvSpPr>
          <p:cNvPr id="12" name="円/楕円 11"/>
          <p:cNvSpPr/>
          <p:nvPr/>
        </p:nvSpPr>
        <p:spPr>
          <a:xfrm>
            <a:off x="5286682" y="406635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13" name="直線コネクタ 12"/>
          <p:cNvCxnSpPr>
            <a:stCxn id="14" idx="4"/>
            <a:endCxn id="6" idx="0"/>
          </p:cNvCxnSpPr>
          <p:nvPr/>
        </p:nvCxnSpPr>
        <p:spPr>
          <a:xfrm>
            <a:off x="6061710" y="3889513"/>
            <a:ext cx="0" cy="615950"/>
          </a:xfrm>
          <a:prstGeom prst="line">
            <a:avLst/>
          </a:prstGeom>
          <a:ln w="38100"/>
        </p:spPr>
        <p:style>
          <a:lnRef idx="1">
            <a:schemeClr val="dk1"/>
          </a:lnRef>
          <a:fillRef idx="0">
            <a:schemeClr val="dk1"/>
          </a:fillRef>
          <a:effectRef idx="0">
            <a:schemeClr val="dk1"/>
          </a:effectRef>
          <a:fontRef idx="minor">
            <a:schemeClr val="tx1"/>
          </a:fontRef>
        </p:style>
      </p:cxnSp>
      <p:sp>
        <p:nvSpPr>
          <p:cNvPr id="14" name="円/楕円 13"/>
          <p:cNvSpPr/>
          <p:nvPr/>
        </p:nvSpPr>
        <p:spPr>
          <a:xfrm>
            <a:off x="5928360" y="3622813"/>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6" name="テキスト ボックス 15"/>
              <p:cNvSpPr txBox="1"/>
              <p:nvPr/>
            </p:nvSpPr>
            <p:spPr>
              <a:xfrm>
                <a:off x="2742500" y="5785788"/>
                <a:ext cx="6638420" cy="71622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ja-JP" sz="4000" b="1" i="1" smtClean="0">
                              <a:latin typeface="Cambria Math" panose="02040503050406030204" pitchFamily="18" charset="0"/>
                              <a:cs typeface="Times New Roman" panose="02020603050405020304" pitchFamily="18" charset="0"/>
                            </a:rPr>
                          </m:ctrlPr>
                        </m:sSubPr>
                        <m:e>
                          <m:r>
                            <a:rPr lang="en-US" altLang="ja-JP" sz="4000" b="1" i="1" smtClean="0">
                              <a:latin typeface="Cambria Math"/>
                              <a:cs typeface="Times New Roman" panose="02020603050405020304" pitchFamily="18" charset="0"/>
                            </a:rPr>
                            <m:t>𝒌</m:t>
                          </m:r>
                          <m:r>
                            <a:rPr lang="en-US" altLang="ja-JP" sz="4000" b="1" i="1" smtClean="0">
                              <a:latin typeface="Cambria Math"/>
                              <a:cs typeface="Times New Roman" panose="02020603050405020304" pitchFamily="18" charset="0"/>
                            </a:rPr>
                            <m:t>=</m:t>
                          </m:r>
                          <m:r>
                            <a:rPr lang="en-US" altLang="ja-JP" sz="4000" b="1" i="1" smtClean="0">
                              <a:latin typeface="Cambria Math"/>
                              <a:cs typeface="Times New Roman" panose="02020603050405020304" pitchFamily="18" charset="0"/>
                            </a:rPr>
                            <m:t>𝟓</m:t>
                          </m:r>
                          <m:r>
                            <a:rPr lang="ja-JP" altLang="en-US" sz="4000" b="1" i="1" smtClean="0">
                              <a:latin typeface="Cambria Math"/>
                              <a:cs typeface="Times New Roman" panose="02020603050405020304" pitchFamily="18" charset="0"/>
                            </a:rPr>
                            <m:t>の</m:t>
                          </m:r>
                          <m:r>
                            <a:rPr lang="ja-JP" altLang="en-US" sz="4000" b="1" i="1">
                              <a:latin typeface="Cambria Math"/>
                              <a:cs typeface="Times New Roman" panose="02020603050405020304" pitchFamily="18" charset="0"/>
                            </a:rPr>
                            <m:t>とき</m:t>
                          </m:r>
                          <m:r>
                            <a:rPr lang="ja-JP" altLang="en-US" sz="4000" b="1" i="1" smtClean="0">
                              <a:latin typeface="Cambria Math"/>
                              <a:cs typeface="Times New Roman" panose="02020603050405020304" pitchFamily="18" charset="0"/>
                            </a:rPr>
                            <m:t>の</m:t>
                          </m:r>
                          <m:r>
                            <a:rPr lang="ja-JP" altLang="en-US" sz="4000" b="1" i="1">
                              <a:latin typeface="Cambria Math"/>
                              <a:cs typeface="Times New Roman" panose="02020603050405020304" pitchFamily="18" charset="0"/>
                            </a:rPr>
                            <m:t>スターグラフ</m:t>
                          </m:r>
                          <m:r>
                            <a:rPr lang="en-US" altLang="ja-JP" sz="4000" b="1" i="1">
                              <a:latin typeface="Cambria Math" panose="02040503050406030204" pitchFamily="18" charset="0"/>
                              <a:cs typeface="Times New Roman" panose="02020603050405020304" pitchFamily="18" charset="0"/>
                            </a:rPr>
                            <m:t>𝑺</m:t>
                          </m:r>
                        </m:e>
                        <m:sub>
                          <m:r>
                            <a:rPr lang="en-US" altLang="ja-JP" sz="4000" b="1" i="1" smtClean="0">
                              <a:latin typeface="Cambria Math"/>
                              <a:cs typeface="Times New Roman" panose="02020603050405020304" pitchFamily="18" charset="0"/>
                            </a:rPr>
                            <m:t>𝟓</m:t>
                          </m:r>
                        </m:sub>
                      </m:sSub>
                    </m:oMath>
                  </m:oMathPara>
                </a14:m>
                <a:endParaRPr kumimoji="1" lang="ja-JP" altLang="en-US" dirty="0"/>
              </a:p>
            </p:txBody>
          </p:sp>
        </mc:Choice>
        <mc:Fallback xmlns="">
          <p:sp>
            <p:nvSpPr>
              <p:cNvPr id="16" name="テキスト ボックス 15"/>
              <p:cNvSpPr txBox="1">
                <a:spLocks noRot="1" noChangeAspect="1" noMove="1" noResize="1" noEditPoints="1" noAdjustHandles="1" noChangeArrowheads="1" noChangeShapeType="1" noTextEdit="1"/>
              </p:cNvSpPr>
              <p:nvPr/>
            </p:nvSpPr>
            <p:spPr>
              <a:xfrm>
                <a:off x="2742500" y="5785788"/>
                <a:ext cx="6638420" cy="716222"/>
              </a:xfrm>
              <a:prstGeom prst="rect">
                <a:avLst/>
              </a:prstGeom>
              <a:blipFill rotWithShape="1">
                <a:blip r:embed="rId4"/>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042746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スターグラフと完全グラフの直積</a:t>
            </a:r>
            <a:endParaRPr kumimoji="1" lang="ja-JP" altLang="en-US" dirty="0"/>
          </a:p>
        </p:txBody>
      </p:sp>
      <p:cxnSp>
        <p:nvCxnSpPr>
          <p:cNvPr id="4" name="直線コネクタ 3"/>
          <p:cNvCxnSpPr>
            <a:stCxn id="7" idx="3"/>
            <a:endCxn id="6" idx="7"/>
          </p:cNvCxnSpPr>
          <p:nvPr/>
        </p:nvCxnSpPr>
        <p:spPr>
          <a:xfrm flipH="1">
            <a:off x="2846746" y="3815028"/>
            <a:ext cx="500085" cy="250521"/>
          </a:xfrm>
          <a:prstGeom prst="line">
            <a:avLst/>
          </a:prstGeom>
          <a:ln w="38100"/>
        </p:spPr>
        <p:style>
          <a:lnRef idx="1">
            <a:schemeClr val="dk1"/>
          </a:lnRef>
          <a:fillRef idx="0">
            <a:schemeClr val="dk1"/>
          </a:fillRef>
          <a:effectRef idx="0">
            <a:schemeClr val="dk1"/>
          </a:effectRef>
          <a:fontRef idx="minor">
            <a:schemeClr val="tx1"/>
          </a:fontRef>
        </p:style>
      </p:cxnSp>
      <p:sp>
        <p:nvSpPr>
          <p:cNvPr id="5" name="円/楕円 4"/>
          <p:cNvSpPr/>
          <p:nvPr/>
        </p:nvSpPr>
        <p:spPr>
          <a:xfrm>
            <a:off x="3096788" y="4593556"/>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 name="円/楕円 5"/>
          <p:cNvSpPr/>
          <p:nvPr/>
        </p:nvSpPr>
        <p:spPr>
          <a:xfrm>
            <a:off x="2619103" y="402649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円/楕円 6"/>
          <p:cNvSpPr/>
          <p:nvPr/>
        </p:nvSpPr>
        <p:spPr>
          <a:xfrm>
            <a:off x="3307774" y="3587385"/>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8" name="直線コネクタ 7"/>
          <p:cNvCxnSpPr>
            <a:stCxn id="5" idx="1"/>
            <a:endCxn id="6" idx="5"/>
          </p:cNvCxnSpPr>
          <p:nvPr/>
        </p:nvCxnSpPr>
        <p:spPr>
          <a:xfrm flipH="1" flipV="1">
            <a:off x="2846746" y="4254135"/>
            <a:ext cx="289099" cy="378478"/>
          </a:xfrm>
          <a:prstGeom prst="line">
            <a:avLst/>
          </a:prstGeom>
          <a:ln w="38100"/>
        </p:spPr>
        <p:style>
          <a:lnRef idx="1">
            <a:schemeClr val="dk1"/>
          </a:lnRef>
          <a:fillRef idx="0">
            <a:schemeClr val="dk1"/>
          </a:fillRef>
          <a:effectRef idx="0">
            <a:schemeClr val="dk1"/>
          </a:effectRef>
          <a:fontRef idx="minor">
            <a:schemeClr val="tx1"/>
          </a:fontRef>
        </p:style>
      </p:cxnSp>
      <p:sp>
        <p:nvSpPr>
          <p:cNvPr id="9" name="円/楕円 8"/>
          <p:cNvSpPr/>
          <p:nvPr/>
        </p:nvSpPr>
        <p:spPr>
          <a:xfrm>
            <a:off x="2147918" y="459355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10" name="直線コネクタ 9"/>
          <p:cNvCxnSpPr>
            <a:stCxn id="6" idx="3"/>
            <a:endCxn id="9" idx="7"/>
          </p:cNvCxnSpPr>
          <p:nvPr/>
        </p:nvCxnSpPr>
        <p:spPr>
          <a:xfrm flipH="1">
            <a:off x="2375561" y="4254135"/>
            <a:ext cx="282599" cy="378478"/>
          </a:xfrm>
          <a:prstGeom prst="line">
            <a:avLst/>
          </a:prstGeom>
          <a:ln w="38100"/>
        </p:spPr>
        <p:style>
          <a:lnRef idx="1">
            <a:schemeClr val="dk1"/>
          </a:lnRef>
          <a:fillRef idx="0">
            <a:schemeClr val="dk1"/>
          </a:fillRef>
          <a:effectRef idx="0">
            <a:schemeClr val="dk1"/>
          </a:effectRef>
          <a:fontRef idx="minor">
            <a:schemeClr val="tx1"/>
          </a:fontRef>
        </p:style>
      </p:cxnSp>
      <p:cxnSp>
        <p:nvCxnSpPr>
          <p:cNvPr id="11" name="直線コネクタ 10"/>
          <p:cNvCxnSpPr>
            <a:stCxn id="12" idx="5"/>
            <a:endCxn id="6" idx="1"/>
          </p:cNvCxnSpPr>
          <p:nvPr/>
        </p:nvCxnSpPr>
        <p:spPr>
          <a:xfrm>
            <a:off x="2205068" y="3815028"/>
            <a:ext cx="453092" cy="250521"/>
          </a:xfrm>
          <a:prstGeom prst="line">
            <a:avLst/>
          </a:prstGeom>
          <a:ln w="38100"/>
        </p:spPr>
        <p:style>
          <a:lnRef idx="1">
            <a:schemeClr val="dk1"/>
          </a:lnRef>
          <a:fillRef idx="0">
            <a:schemeClr val="dk1"/>
          </a:fillRef>
          <a:effectRef idx="0">
            <a:schemeClr val="dk1"/>
          </a:effectRef>
          <a:fontRef idx="minor">
            <a:schemeClr val="tx1"/>
          </a:fontRef>
        </p:style>
      </p:cxnSp>
      <p:sp>
        <p:nvSpPr>
          <p:cNvPr id="12" name="円/楕円 11"/>
          <p:cNvSpPr/>
          <p:nvPr/>
        </p:nvSpPr>
        <p:spPr>
          <a:xfrm>
            <a:off x="1977425" y="3587385"/>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3" name="直線コネクタ 12"/>
          <p:cNvCxnSpPr>
            <a:stCxn id="14" idx="4"/>
            <a:endCxn id="6" idx="0"/>
          </p:cNvCxnSpPr>
          <p:nvPr/>
        </p:nvCxnSpPr>
        <p:spPr>
          <a:xfrm>
            <a:off x="2752453" y="3410542"/>
            <a:ext cx="0" cy="615950"/>
          </a:xfrm>
          <a:prstGeom prst="line">
            <a:avLst/>
          </a:prstGeom>
          <a:ln w="38100"/>
        </p:spPr>
        <p:style>
          <a:lnRef idx="1">
            <a:schemeClr val="dk1"/>
          </a:lnRef>
          <a:fillRef idx="0">
            <a:schemeClr val="dk1"/>
          </a:fillRef>
          <a:effectRef idx="0">
            <a:schemeClr val="dk1"/>
          </a:effectRef>
          <a:fontRef idx="minor">
            <a:schemeClr val="tx1"/>
          </a:fontRef>
        </p:style>
      </p:cxnSp>
      <p:sp>
        <p:nvSpPr>
          <p:cNvPr id="14" name="円/楕円 13"/>
          <p:cNvSpPr/>
          <p:nvPr/>
        </p:nvSpPr>
        <p:spPr>
          <a:xfrm>
            <a:off x="2619103" y="314384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5" name="円/楕円 14"/>
          <p:cNvSpPr/>
          <p:nvPr/>
        </p:nvSpPr>
        <p:spPr>
          <a:xfrm>
            <a:off x="2619102" y="4005009"/>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 name="円/楕円 15"/>
          <p:cNvSpPr/>
          <p:nvPr/>
        </p:nvSpPr>
        <p:spPr>
          <a:xfrm>
            <a:off x="2626955" y="3143842"/>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5416038" y="3281634"/>
            <a:ext cx="5838371" cy="1323439"/>
          </a:xfrm>
          <a:prstGeom prst="rect">
            <a:avLst/>
          </a:prstGeom>
          <a:noFill/>
        </p:spPr>
        <p:txBody>
          <a:bodyPr wrap="square" rtlCol="0">
            <a:spAutoFit/>
          </a:bodyPr>
          <a:lstStyle/>
          <a:p>
            <a:pPr algn="ctr"/>
            <a:r>
              <a:rPr lang="ja-JP" altLang="en-US" sz="4000" dirty="0"/>
              <a:t>葉</a:t>
            </a:r>
            <a:r>
              <a:rPr kumimoji="1" lang="ja-JP" altLang="en-US" sz="4000" dirty="0" smtClean="0"/>
              <a:t>→中心→葉</a:t>
            </a:r>
            <a:endParaRPr kumimoji="1" lang="en-US" altLang="ja-JP" sz="4000" dirty="0" smtClean="0"/>
          </a:p>
          <a:p>
            <a:pPr algn="ctr"/>
            <a:r>
              <a:rPr lang="ja-JP" altLang="en-US" sz="4000" dirty="0" smtClean="0"/>
              <a:t>の動きしかできない</a:t>
            </a:r>
            <a:endParaRPr kumimoji="1" lang="ja-JP" altLang="en-US" sz="4000" dirty="0"/>
          </a:p>
        </p:txBody>
      </p:sp>
    </p:spTree>
    <p:extLst>
      <p:ext uri="{BB962C8B-B14F-4D97-AF65-F5344CB8AC3E}">
        <p14:creationId xmlns:p14="http://schemas.microsoft.com/office/powerpoint/2010/main" val="243900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2.5E-6 -6.2963E-6 L 2.5E-6 -6.2963E-6 C 0.00052 0.00416 0.00195 0.01851 0.00352 0.02523 C 0.0043 0.02823 0.00534 0.03078 0.00599 0.03379 C 0.0069 0.03796 0.00755 0.04212 0.00833 0.04652 C 0.00872 0.04861 0.00885 0.05092 0.00951 0.05277 C 0.01172 0.05856 0.01276 0.06087 0.01432 0.06759 C 0.01523 0.07175 0.01589 0.07615 0.01667 0.08032 L 0.02018 0.0993 L 0.02148 0.10578 C 0.02187 0.10786 0.02187 0.11018 0.02266 0.11203 L 0.025 0.11851 C 0.0276 0.13703 0.02812 0.1368 0.025 0.16712 C 0.02474 0.17013 0.02305 0.17245 0.02148 0.17337 C 0.01888 0.17523 0.01589 0.17476 0.01315 0.17569 C 0.00352 0.17476 -0.00599 0.17523 -0.01549 0.17337 C -0.01693 0.17314 -0.01784 0.1706 -0.01901 0.16921 C -0.02253 0.16481 -0.02461 0.16226 -0.02734 0.15648 C -0.03333 0.14421 -0.02826 0.15138 -0.03451 0.14374 C -0.03529 0.14166 -0.0362 0.13981 -0.03685 0.13749 C -0.0375 0.13541 -0.03737 0.13286 -0.03815 0.13101 C -0.03906 0.1287 -0.04063 0.12708 -0.04167 0.12476 C -0.04336 0.12083 -0.04479 0.1162 -0.04648 0.11203 L -0.04883 0.10578 C -0.04961 0.1037 -0.05078 0.10185 -0.05117 0.0993 C -0.05404 0.08402 -0.05299 0.09097 -0.05469 0.07823 C -0.05352 0.06249 -0.0556 0.06689 -0.05234 0.06134 " pathEditMode="relative" ptsTypes="AAAAAAAAAAAAAAAAAAAAAAAAAAA">
                                      <p:cBhvr>
                                        <p:cTn id="6" dur="1000" fill="hold"/>
                                        <p:tgtEl>
                                          <p:spTgt spid="16"/>
                                        </p:tgtEl>
                                        <p:attrNameLst>
                                          <p:attrName>ppt_x</p:attrName>
                                          <p:attrName>ppt_y</p:attrName>
                                        </p:attrNameLst>
                                      </p:cBhvr>
                                    </p:animMotion>
                                  </p:childTnLst>
                                </p:cTn>
                              </p:par>
                              <p:par>
                                <p:cTn id="7" presetID="6" presetClass="exit" presetSubtype="32" fill="hold" grpId="0" nodeType="withEffect">
                                  <p:stCondLst>
                                    <p:cond delay="500"/>
                                  </p:stCondLst>
                                  <p:childTnLst>
                                    <p:animEffect transition="out" filter="circle(out)">
                                      <p:cBhvr>
                                        <p:cTn id="8" dur="500"/>
                                        <p:tgtEl>
                                          <p:spTgt spid="15"/>
                                        </p:tgtEl>
                                      </p:cBhvr>
                                    </p:animEffect>
                                    <p:set>
                                      <p:cBhvr>
                                        <p:cTn id="9"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ペグソリティアとは</a:t>
            </a:r>
            <a:endParaRPr kumimoji="1" lang="ja-JP" altLang="en-US" dirty="0"/>
          </a:p>
        </p:txBody>
      </p:sp>
      <p:sp>
        <p:nvSpPr>
          <p:cNvPr id="3" name="コンテンツ プレースホルダー 2"/>
          <p:cNvSpPr>
            <a:spLocks noGrp="1"/>
          </p:cNvSpPr>
          <p:nvPr>
            <p:ph idx="1"/>
          </p:nvPr>
        </p:nvSpPr>
        <p:spPr/>
        <p:txBody>
          <a:bodyPr/>
          <a:lstStyle/>
          <a:p>
            <a:pPr marL="0" indent="0">
              <a:buNone/>
            </a:pPr>
            <a:endParaRPr kumimoji="1" lang="en-US" altLang="ja-JP" dirty="0" smtClean="0"/>
          </a:p>
          <a:p>
            <a:pPr marL="0" indent="0">
              <a:buNone/>
            </a:pPr>
            <a:endParaRPr lang="en-US" altLang="ja-JP" dirty="0"/>
          </a:p>
          <a:p>
            <a:pPr marL="0" indent="0">
              <a:buNone/>
            </a:pPr>
            <a:r>
              <a:rPr kumimoji="1" lang="ja-JP" altLang="en-US" dirty="0" smtClean="0"/>
              <a:t>ペグを飛び越えて移動する</a:t>
            </a:r>
            <a:endParaRPr kumimoji="1" lang="en-US" altLang="ja-JP" dirty="0" smtClean="0"/>
          </a:p>
          <a:p>
            <a:pPr marL="0" indent="0">
              <a:buNone/>
            </a:pPr>
            <a:endParaRPr lang="en-US" altLang="ja-JP" dirty="0"/>
          </a:p>
          <a:p>
            <a:pPr marL="0" indent="0">
              <a:buNone/>
            </a:pPr>
            <a:r>
              <a:rPr kumimoji="1" lang="ja-JP" altLang="en-US" dirty="0" smtClean="0"/>
              <a:t>飛び越えたペグを取り除く</a:t>
            </a:r>
            <a:endParaRPr kumimoji="1" lang="en-US" altLang="ja-JP" dirty="0" smtClean="0"/>
          </a:p>
          <a:p>
            <a:endParaRPr lang="en-US" altLang="ja-JP" dirty="0"/>
          </a:p>
          <a:p>
            <a:pPr marL="0" indent="0">
              <a:buNone/>
            </a:pPr>
            <a:r>
              <a:rPr kumimoji="1" lang="ja-JP" altLang="en-US" dirty="0" smtClean="0"/>
              <a:t>最終的にペグを</a:t>
            </a:r>
            <a:r>
              <a:rPr kumimoji="1" lang="en-US" altLang="ja-JP" dirty="0" smtClean="0"/>
              <a:t>1</a:t>
            </a:r>
            <a:r>
              <a:rPr kumimoji="1" lang="ja-JP" altLang="en-US" dirty="0" smtClean="0"/>
              <a:t>つにする</a:t>
            </a:r>
            <a:endParaRPr kumimoji="1" lang="ja-JP" altLang="en-US" dirty="0"/>
          </a:p>
        </p:txBody>
      </p:sp>
      <p:sp>
        <p:nvSpPr>
          <p:cNvPr id="4" name="下矢印 3"/>
          <p:cNvSpPr/>
          <p:nvPr/>
        </p:nvSpPr>
        <p:spPr>
          <a:xfrm>
            <a:off x="2525485" y="3280229"/>
            <a:ext cx="435429" cy="4934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下矢印 4"/>
          <p:cNvSpPr/>
          <p:nvPr/>
        </p:nvSpPr>
        <p:spPr>
          <a:xfrm>
            <a:off x="2525485" y="4342949"/>
            <a:ext cx="435429" cy="4934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40327" y="667658"/>
            <a:ext cx="3483428" cy="2612571"/>
          </a:xfrm>
          <a:prstGeom prst="rect">
            <a:avLst/>
          </a:prstGeom>
        </p:spPr>
      </p:pic>
      <p:pic>
        <p:nvPicPr>
          <p:cNvPr id="9" name="図 8"/>
          <p:cNvPicPr>
            <a:picLocks noChangeAspect="1"/>
          </p:cNvPicPr>
          <p:nvPr/>
        </p:nvPicPr>
        <p:blipFill>
          <a:blip r:embed="rId4"/>
          <a:stretch>
            <a:fillRect/>
          </a:stretch>
        </p:blipFill>
        <p:spPr>
          <a:xfrm>
            <a:off x="8686642" y="4836434"/>
            <a:ext cx="725487" cy="737680"/>
          </a:xfrm>
          <a:prstGeom prst="rect">
            <a:avLst/>
          </a:prstGeom>
        </p:spPr>
      </p:pic>
      <p:sp>
        <p:nvSpPr>
          <p:cNvPr id="10" name="円/楕円 9"/>
          <p:cNvSpPr/>
          <p:nvPr/>
        </p:nvSpPr>
        <p:spPr>
          <a:xfrm>
            <a:off x="10112987" y="4836434"/>
            <a:ext cx="645458" cy="663388"/>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円/楕円 10"/>
          <p:cNvSpPr/>
          <p:nvPr/>
        </p:nvSpPr>
        <p:spPr>
          <a:xfrm>
            <a:off x="7340327" y="4836434"/>
            <a:ext cx="645458" cy="663388"/>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円/楕円 11"/>
          <p:cNvSpPr/>
          <p:nvPr/>
        </p:nvSpPr>
        <p:spPr>
          <a:xfrm>
            <a:off x="7340327" y="4836434"/>
            <a:ext cx="645458" cy="663388"/>
          </a:xfrm>
          <a:prstGeom prst="ellipse">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円/楕円 12"/>
          <p:cNvSpPr/>
          <p:nvPr/>
        </p:nvSpPr>
        <p:spPr>
          <a:xfrm>
            <a:off x="8686642" y="4843156"/>
            <a:ext cx="685473" cy="656666"/>
          </a:xfrm>
          <a:prstGeom prst="ellipse">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4" name="直線コネクタ 13"/>
          <p:cNvCxnSpPr>
            <a:stCxn id="12" idx="6"/>
            <a:endCxn id="13" idx="2"/>
          </p:cNvCxnSpPr>
          <p:nvPr/>
        </p:nvCxnSpPr>
        <p:spPr>
          <a:xfrm>
            <a:off x="7985785" y="5168128"/>
            <a:ext cx="700857" cy="336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9372115" y="5193986"/>
            <a:ext cx="740872"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図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77041" y="248332"/>
            <a:ext cx="3810000" cy="3810000"/>
          </a:xfrm>
          <a:prstGeom prst="rect">
            <a:avLst/>
          </a:prstGeom>
        </p:spPr>
      </p:pic>
    </p:spTree>
    <p:extLst>
      <p:ext uri="{BB962C8B-B14F-4D97-AF65-F5344CB8AC3E}">
        <p14:creationId xmlns:p14="http://schemas.microsoft.com/office/powerpoint/2010/main" val="399764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 presetClass="path" presetSubtype="0" accel="50000" decel="50000" fill="hold" grpId="0" nodeType="clickEffect">
                                  <p:stCondLst>
                                    <p:cond delay="0"/>
                                  </p:stCondLst>
                                  <p:childTnLst>
                                    <p:animMotion origin="layout" path="M 0.00143 -0.00416 L 0.06197 -0.08842 C 0.07447 -0.10741 0.09362 -0.11759 0.11341 -0.11759 C 0.13606 -0.11759 0.15442 -0.10741 0.16692 -0.08842 L 0.22799 -0.00416 " pathEditMode="relative" rAng="0" ptsTypes="AAAAA">
                                      <p:cBhvr>
                                        <p:cTn id="6" dur="600" fill="hold"/>
                                        <p:tgtEl>
                                          <p:spTgt spid="12"/>
                                        </p:tgtEl>
                                        <p:attrNameLst>
                                          <p:attrName>ppt_x</p:attrName>
                                          <p:attrName>ppt_y</p:attrName>
                                        </p:attrNameLst>
                                      </p:cBhvr>
                                      <p:rCtr x="11328" y="-5671"/>
                                    </p:animMotion>
                                  </p:childTnLst>
                                </p:cTn>
                              </p:par>
                            </p:childTnLst>
                          </p:cTn>
                        </p:par>
                      </p:childTnLst>
                    </p:cTn>
                  </p:par>
                  <p:par>
                    <p:cTn id="7" fill="hold">
                      <p:stCondLst>
                        <p:cond delay="indefinite"/>
                      </p:stCondLst>
                      <p:childTnLst>
                        <p:par>
                          <p:cTn id="8" fill="hold">
                            <p:stCondLst>
                              <p:cond delay="0"/>
                            </p:stCondLst>
                            <p:childTnLst>
                              <p:par>
                                <p:cTn id="9" presetID="18" presetClass="exit" presetSubtype="12" fill="hold" grpId="0" nodeType="clickEffect">
                                  <p:stCondLst>
                                    <p:cond delay="0"/>
                                  </p:stCondLst>
                                  <p:childTnLst>
                                    <p:animEffect transition="out" filter="strips(downLeft)">
                                      <p:cBhvr>
                                        <p:cTn id="10" dur="500"/>
                                        <p:tgtEl>
                                          <p:spTgt spid="13"/>
                                        </p:tgtEl>
                                      </p:cBhvr>
                                    </p:animEffect>
                                    <p:set>
                                      <p:cBhvr>
                                        <p:cTn id="11"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スターグラフと完全グラフの直積</a:t>
            </a:r>
            <a:endParaRPr kumimoji="1" lang="ja-JP" altLang="en-US" dirty="0"/>
          </a:p>
        </p:txBody>
      </p:sp>
      <p:sp>
        <p:nvSpPr>
          <p:cNvPr id="14" name="円/楕円 13"/>
          <p:cNvSpPr/>
          <p:nvPr/>
        </p:nvSpPr>
        <p:spPr>
          <a:xfrm>
            <a:off x="2612727" y="221635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7" name="テキスト ボックス 16"/>
              <p:cNvSpPr txBox="1"/>
              <p:nvPr/>
            </p:nvSpPr>
            <p:spPr>
              <a:xfrm>
                <a:off x="5198836" y="3443503"/>
                <a:ext cx="6738062" cy="1815882"/>
              </a:xfrm>
              <a:prstGeom prst="rect">
                <a:avLst/>
              </a:prstGeom>
              <a:noFill/>
            </p:spPr>
            <p:txBody>
              <a:bodyPr wrap="square" rtlCol="0">
                <a:spAutoFit/>
              </a:bodyPr>
              <a:lstStyle/>
              <a:p>
                <a:pPr algn="ctr"/>
                <a:r>
                  <a:rPr kumimoji="1" lang="ja-JP" altLang="en-US" sz="2800" dirty="0" smtClean="0"/>
                  <a:t>葉にあたる完全グラフからペグをなくすには</a:t>
                </a:r>
                <a:endParaRPr kumimoji="1" lang="en-US" altLang="ja-JP" sz="2800" dirty="0" smtClean="0"/>
              </a:p>
              <a:p>
                <a:pPr algn="ctr"/>
                <a:r>
                  <a:rPr kumimoji="1" lang="ja-JP" altLang="en-US" sz="2800" dirty="0" smtClean="0"/>
                  <a:t>中心の頂点数が</a:t>
                </a:r>
                <a:r>
                  <a:rPr kumimoji="1" lang="en-US" altLang="ja-JP" sz="2800" dirty="0" smtClean="0"/>
                  <a:t>2</a:t>
                </a:r>
                <a:r>
                  <a:rPr kumimoji="1" lang="ja-JP" altLang="en-US" sz="2800" dirty="0" smtClean="0"/>
                  <a:t>個必要</a:t>
                </a:r>
                <a:endParaRPr kumimoji="1" lang="en-US" altLang="ja-JP" sz="2800" dirty="0" smtClean="0"/>
              </a:p>
              <a:p>
                <a:pPr algn="ctr"/>
                <a:endParaRPr lang="en-US" altLang="ja-JP" sz="2800" b="1" dirty="0"/>
              </a:p>
              <a:p>
                <a:pPr algn="ctr"/>
                <a:r>
                  <a:rPr lang="ja-JP" altLang="en-US" sz="2800" b="1" dirty="0" smtClean="0"/>
                  <a:t>よ</a:t>
                </a:r>
                <a:r>
                  <a:rPr lang="ja-JP" altLang="en-US" sz="2800" b="1" dirty="0"/>
                  <a:t>って</a:t>
                </a:r>
                <a:r>
                  <a:rPr lang="ja-JP" altLang="en-US" sz="2800" dirty="0" smtClean="0"/>
                  <a:t>、</a:t>
                </a:r>
                <a:r>
                  <a:rPr lang="en-US" altLang="ja-JP" sz="2800" b="1" i="1" dirty="0" smtClean="0">
                    <a:latin typeface="Times New Roman" panose="02020603050405020304" pitchFamily="18" charset="0"/>
                    <a:cs typeface="Times New Roman" panose="02020603050405020304" pitchFamily="18" charset="0"/>
                  </a:rPr>
                  <a:t> </a:t>
                </a:r>
                <a:r>
                  <a:rPr lang="en-US" altLang="ja-JP" sz="2800" b="1" i="1" dirty="0">
                    <a:latin typeface="Times New Roman" panose="02020603050405020304" pitchFamily="18" charset="0"/>
                    <a:cs typeface="Times New Roman" panose="02020603050405020304" pitchFamily="18" charset="0"/>
                  </a:rPr>
                  <a:t>l </a:t>
                </a:r>
                <a14:m>
                  <m:oMath xmlns:m="http://schemas.openxmlformats.org/officeDocument/2006/math">
                    <m:r>
                      <a:rPr lang="en-US" altLang="ja-JP" sz="2800" b="1" i="1">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ja-JP" sz="2800" dirty="0"/>
                  <a:t> </a:t>
                </a:r>
                <a:r>
                  <a:rPr lang="en-US" altLang="ja-JP" sz="2800" dirty="0" smtClean="0"/>
                  <a:t>2</a:t>
                </a:r>
                <a:r>
                  <a:rPr lang="en-US" altLang="ja-JP" sz="2800" b="1" i="1" dirty="0" smtClean="0">
                    <a:latin typeface="Times New Roman" panose="02020603050405020304" pitchFamily="18" charset="0"/>
                    <a:cs typeface="Times New Roman" panose="02020603050405020304" pitchFamily="18" charset="0"/>
                  </a:rPr>
                  <a:t>k</a:t>
                </a:r>
                <a:r>
                  <a:rPr lang="en-US" altLang="ja-JP" sz="2800" dirty="0" smtClean="0"/>
                  <a:t>-2</a:t>
                </a:r>
                <a:endParaRPr kumimoji="1" lang="ja-JP" altLang="en-US" sz="2800" b="1" dirty="0"/>
              </a:p>
            </p:txBody>
          </p:sp>
        </mc:Choice>
        <mc:Fallback xmlns="">
          <p:sp>
            <p:nvSpPr>
              <p:cNvPr id="17" name="テキスト ボックス 16"/>
              <p:cNvSpPr txBox="1">
                <a:spLocks noRot="1" noChangeAspect="1" noMove="1" noResize="1" noEditPoints="1" noAdjustHandles="1" noChangeArrowheads="1" noChangeShapeType="1" noTextEdit="1"/>
              </p:cNvSpPr>
              <p:nvPr/>
            </p:nvSpPr>
            <p:spPr>
              <a:xfrm>
                <a:off x="5198836" y="3443503"/>
                <a:ext cx="6738062" cy="1815882"/>
              </a:xfrm>
              <a:prstGeom prst="rect">
                <a:avLst/>
              </a:prstGeom>
              <a:blipFill rotWithShape="0">
                <a:blip r:embed="rId2"/>
                <a:stretch>
                  <a:fillRect l="-1086" t="-5034" r="-905" b="-9060"/>
                </a:stretch>
              </a:blipFill>
            </p:spPr>
            <p:txBody>
              <a:bodyPr/>
              <a:lstStyle/>
              <a:p>
                <a:r>
                  <a:rPr lang="ja-JP" altLang="en-US">
                    <a:noFill/>
                  </a:rPr>
                  <a:t> </a:t>
                </a:r>
              </a:p>
            </p:txBody>
          </p:sp>
        </mc:Fallback>
      </mc:AlternateContent>
      <p:sp>
        <p:nvSpPr>
          <p:cNvPr id="18" name="円/楕円 17"/>
          <p:cNvSpPr/>
          <p:nvPr/>
        </p:nvSpPr>
        <p:spPr>
          <a:xfrm>
            <a:off x="3326145" y="2217469"/>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9" name="円/楕円 18"/>
          <p:cNvSpPr/>
          <p:nvPr/>
        </p:nvSpPr>
        <p:spPr>
          <a:xfrm>
            <a:off x="2952518" y="194965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0" name="円/楕円 19"/>
          <p:cNvSpPr/>
          <p:nvPr/>
        </p:nvSpPr>
        <p:spPr>
          <a:xfrm>
            <a:off x="3183718" y="263130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1" name="円/楕円 20"/>
          <p:cNvSpPr/>
          <p:nvPr/>
        </p:nvSpPr>
        <p:spPr>
          <a:xfrm>
            <a:off x="2746077" y="2625690"/>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2" name="円/楕円 21"/>
          <p:cNvSpPr/>
          <p:nvPr/>
        </p:nvSpPr>
        <p:spPr>
          <a:xfrm>
            <a:off x="2568718" y="402151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3" name="円/楕円 22"/>
          <p:cNvSpPr/>
          <p:nvPr/>
        </p:nvSpPr>
        <p:spPr>
          <a:xfrm>
            <a:off x="3282136" y="4022629"/>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4" name="円/楕円 23"/>
          <p:cNvSpPr/>
          <p:nvPr/>
        </p:nvSpPr>
        <p:spPr>
          <a:xfrm>
            <a:off x="2908509" y="375481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5" name="円/楕円 24"/>
          <p:cNvSpPr/>
          <p:nvPr/>
        </p:nvSpPr>
        <p:spPr>
          <a:xfrm>
            <a:off x="3139709" y="443646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6" name="円/楕円 25"/>
          <p:cNvSpPr/>
          <p:nvPr/>
        </p:nvSpPr>
        <p:spPr>
          <a:xfrm>
            <a:off x="2702068" y="4430850"/>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7" name="円/楕円 26"/>
          <p:cNvSpPr/>
          <p:nvPr/>
        </p:nvSpPr>
        <p:spPr>
          <a:xfrm>
            <a:off x="4074213" y="3045820"/>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8" name="円/楕円 27"/>
          <p:cNvSpPr/>
          <p:nvPr/>
        </p:nvSpPr>
        <p:spPr>
          <a:xfrm>
            <a:off x="4787631" y="3046935"/>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9" name="円/楕円 28"/>
          <p:cNvSpPr/>
          <p:nvPr/>
        </p:nvSpPr>
        <p:spPr>
          <a:xfrm>
            <a:off x="4414004" y="2779120"/>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0" name="円/楕円 29"/>
          <p:cNvSpPr/>
          <p:nvPr/>
        </p:nvSpPr>
        <p:spPr>
          <a:xfrm>
            <a:off x="4645204" y="3460768"/>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1" name="円/楕円 30"/>
          <p:cNvSpPr/>
          <p:nvPr/>
        </p:nvSpPr>
        <p:spPr>
          <a:xfrm>
            <a:off x="4207563" y="3455156"/>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2" name="円/楕円 31"/>
          <p:cNvSpPr/>
          <p:nvPr/>
        </p:nvSpPr>
        <p:spPr>
          <a:xfrm>
            <a:off x="3760845" y="5351859"/>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3" name="円/楕円 32"/>
          <p:cNvSpPr/>
          <p:nvPr/>
        </p:nvSpPr>
        <p:spPr>
          <a:xfrm>
            <a:off x="4474263" y="535297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4" name="円/楕円 33"/>
          <p:cNvSpPr/>
          <p:nvPr/>
        </p:nvSpPr>
        <p:spPr>
          <a:xfrm>
            <a:off x="4100636" y="5085159"/>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5" name="円/楕円 34"/>
          <p:cNvSpPr/>
          <p:nvPr/>
        </p:nvSpPr>
        <p:spPr>
          <a:xfrm>
            <a:off x="4331836" y="5766807"/>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6" name="円/楕円 35"/>
          <p:cNvSpPr/>
          <p:nvPr/>
        </p:nvSpPr>
        <p:spPr>
          <a:xfrm>
            <a:off x="3894195" y="5761195"/>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7" name="円/楕円 36"/>
          <p:cNvSpPr/>
          <p:nvPr/>
        </p:nvSpPr>
        <p:spPr>
          <a:xfrm>
            <a:off x="1335434" y="535074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8" name="円/楕円 37"/>
          <p:cNvSpPr/>
          <p:nvPr/>
        </p:nvSpPr>
        <p:spPr>
          <a:xfrm>
            <a:off x="2048852" y="5351859"/>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9" name="円/楕円 38"/>
          <p:cNvSpPr/>
          <p:nvPr/>
        </p:nvSpPr>
        <p:spPr>
          <a:xfrm>
            <a:off x="1675225" y="508404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0" name="円/楕円 39"/>
          <p:cNvSpPr/>
          <p:nvPr/>
        </p:nvSpPr>
        <p:spPr>
          <a:xfrm>
            <a:off x="1906425" y="576569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1" name="円/楕円 40"/>
          <p:cNvSpPr/>
          <p:nvPr/>
        </p:nvSpPr>
        <p:spPr>
          <a:xfrm>
            <a:off x="1468784" y="5760080"/>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7" name="円/楕円 46"/>
          <p:cNvSpPr/>
          <p:nvPr/>
        </p:nvSpPr>
        <p:spPr>
          <a:xfrm>
            <a:off x="1066138" y="3078778"/>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8" name="円/楕円 47"/>
          <p:cNvSpPr/>
          <p:nvPr/>
        </p:nvSpPr>
        <p:spPr>
          <a:xfrm>
            <a:off x="1779556" y="307989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9" name="円/楕円 48"/>
          <p:cNvSpPr/>
          <p:nvPr/>
        </p:nvSpPr>
        <p:spPr>
          <a:xfrm>
            <a:off x="1405929" y="2812078"/>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0" name="円/楕円 49"/>
          <p:cNvSpPr/>
          <p:nvPr/>
        </p:nvSpPr>
        <p:spPr>
          <a:xfrm>
            <a:off x="1637129" y="3493726"/>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1" name="円/楕円 50"/>
          <p:cNvSpPr/>
          <p:nvPr/>
        </p:nvSpPr>
        <p:spPr>
          <a:xfrm>
            <a:off x="1199488" y="348811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2" name="円/楕円 51"/>
          <p:cNvSpPr/>
          <p:nvPr/>
        </p:nvSpPr>
        <p:spPr>
          <a:xfrm>
            <a:off x="2612727" y="2221269"/>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3" name="円/楕円 52"/>
          <p:cNvSpPr/>
          <p:nvPr/>
        </p:nvSpPr>
        <p:spPr>
          <a:xfrm>
            <a:off x="3326145" y="2222384"/>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4" name="円/楕円 53"/>
          <p:cNvSpPr/>
          <p:nvPr/>
        </p:nvSpPr>
        <p:spPr>
          <a:xfrm>
            <a:off x="2952518" y="1954569"/>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5" name="円/楕円 54"/>
          <p:cNvSpPr/>
          <p:nvPr/>
        </p:nvSpPr>
        <p:spPr>
          <a:xfrm>
            <a:off x="3183718" y="2636217"/>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6" name="円/楕円 55"/>
          <p:cNvSpPr/>
          <p:nvPr/>
        </p:nvSpPr>
        <p:spPr>
          <a:xfrm>
            <a:off x="2746077" y="2630605"/>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2" name="円/楕円 61"/>
          <p:cNvSpPr/>
          <p:nvPr/>
        </p:nvSpPr>
        <p:spPr>
          <a:xfrm>
            <a:off x="4061337" y="3029077"/>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3" name="円/楕円 62"/>
          <p:cNvSpPr/>
          <p:nvPr/>
        </p:nvSpPr>
        <p:spPr>
          <a:xfrm>
            <a:off x="4774755" y="3030192"/>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4" name="円/楕円 63"/>
          <p:cNvSpPr/>
          <p:nvPr/>
        </p:nvSpPr>
        <p:spPr>
          <a:xfrm>
            <a:off x="4401128" y="2762377"/>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5" name="円/楕円 64"/>
          <p:cNvSpPr/>
          <p:nvPr/>
        </p:nvSpPr>
        <p:spPr>
          <a:xfrm>
            <a:off x="4632328" y="3444025"/>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6" name="円/楕円 65"/>
          <p:cNvSpPr/>
          <p:nvPr/>
        </p:nvSpPr>
        <p:spPr>
          <a:xfrm>
            <a:off x="4194687" y="3438413"/>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2" name="円/楕円 71"/>
          <p:cNvSpPr/>
          <p:nvPr/>
        </p:nvSpPr>
        <p:spPr>
          <a:xfrm>
            <a:off x="2568057" y="4015484"/>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3" name="円/楕円 72"/>
          <p:cNvSpPr/>
          <p:nvPr/>
        </p:nvSpPr>
        <p:spPr>
          <a:xfrm>
            <a:off x="3281475" y="4016599"/>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4" name="円/楕円 73"/>
          <p:cNvSpPr/>
          <p:nvPr/>
        </p:nvSpPr>
        <p:spPr>
          <a:xfrm>
            <a:off x="2907848" y="3748784"/>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5" name="円/楕円 74"/>
          <p:cNvSpPr/>
          <p:nvPr/>
        </p:nvSpPr>
        <p:spPr>
          <a:xfrm>
            <a:off x="3139048" y="4430432"/>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6" name="円/楕円 75"/>
          <p:cNvSpPr/>
          <p:nvPr/>
        </p:nvSpPr>
        <p:spPr>
          <a:xfrm>
            <a:off x="2701407" y="4424820"/>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7" name="円/楕円 76"/>
          <p:cNvSpPr/>
          <p:nvPr/>
        </p:nvSpPr>
        <p:spPr>
          <a:xfrm>
            <a:off x="3747969" y="5352923"/>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8" name="円/楕円 77"/>
          <p:cNvSpPr/>
          <p:nvPr/>
        </p:nvSpPr>
        <p:spPr>
          <a:xfrm>
            <a:off x="4461387" y="5354038"/>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9" name="円/楕円 78"/>
          <p:cNvSpPr/>
          <p:nvPr/>
        </p:nvSpPr>
        <p:spPr>
          <a:xfrm>
            <a:off x="4087760" y="5086223"/>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0" name="円/楕円 79"/>
          <p:cNvSpPr/>
          <p:nvPr/>
        </p:nvSpPr>
        <p:spPr>
          <a:xfrm>
            <a:off x="4318960" y="5767871"/>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1" name="円/楕円 80"/>
          <p:cNvSpPr/>
          <p:nvPr/>
        </p:nvSpPr>
        <p:spPr>
          <a:xfrm>
            <a:off x="3881319" y="5762259"/>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7" name="円/楕円 86"/>
          <p:cNvSpPr/>
          <p:nvPr/>
        </p:nvSpPr>
        <p:spPr>
          <a:xfrm>
            <a:off x="1314555" y="5344017"/>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8" name="円/楕円 87"/>
          <p:cNvSpPr/>
          <p:nvPr/>
        </p:nvSpPr>
        <p:spPr>
          <a:xfrm>
            <a:off x="2027973" y="5345132"/>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9" name="円/楕円 88"/>
          <p:cNvSpPr/>
          <p:nvPr/>
        </p:nvSpPr>
        <p:spPr>
          <a:xfrm>
            <a:off x="1654346" y="5077317"/>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0" name="円/楕円 89"/>
          <p:cNvSpPr/>
          <p:nvPr/>
        </p:nvSpPr>
        <p:spPr>
          <a:xfrm>
            <a:off x="1885546" y="5758965"/>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1" name="円/楕円 90"/>
          <p:cNvSpPr/>
          <p:nvPr/>
        </p:nvSpPr>
        <p:spPr>
          <a:xfrm>
            <a:off x="1447905" y="5753353"/>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2" name="円/楕円 91"/>
          <p:cNvSpPr/>
          <p:nvPr/>
        </p:nvSpPr>
        <p:spPr>
          <a:xfrm>
            <a:off x="1046741" y="3084390"/>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3" name="円/楕円 92"/>
          <p:cNvSpPr/>
          <p:nvPr/>
        </p:nvSpPr>
        <p:spPr>
          <a:xfrm>
            <a:off x="1760159" y="3085505"/>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5" name="円/楕円 94"/>
          <p:cNvSpPr/>
          <p:nvPr/>
        </p:nvSpPr>
        <p:spPr>
          <a:xfrm>
            <a:off x="1617732" y="3499338"/>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6" name="円/楕円 95"/>
          <p:cNvSpPr/>
          <p:nvPr/>
        </p:nvSpPr>
        <p:spPr>
          <a:xfrm>
            <a:off x="1180091" y="3493726"/>
            <a:ext cx="266700" cy="266700"/>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97" name="直線コネクタ 96"/>
          <p:cNvCxnSpPr/>
          <p:nvPr/>
        </p:nvCxnSpPr>
        <p:spPr>
          <a:xfrm>
            <a:off x="3107513" y="3004545"/>
            <a:ext cx="0" cy="615950"/>
          </a:xfrm>
          <a:prstGeom prst="line">
            <a:avLst/>
          </a:prstGeom>
          <a:ln w="76200"/>
        </p:spPr>
        <p:style>
          <a:lnRef idx="1">
            <a:schemeClr val="dk1"/>
          </a:lnRef>
          <a:fillRef idx="0">
            <a:schemeClr val="dk1"/>
          </a:fillRef>
          <a:effectRef idx="0">
            <a:schemeClr val="dk1"/>
          </a:effectRef>
          <a:fontRef idx="minor">
            <a:schemeClr val="tx1"/>
          </a:fontRef>
        </p:style>
      </p:cxnSp>
      <p:cxnSp>
        <p:nvCxnSpPr>
          <p:cNvPr id="105" name="直線コネクタ 104"/>
          <p:cNvCxnSpPr/>
          <p:nvPr/>
        </p:nvCxnSpPr>
        <p:spPr>
          <a:xfrm flipH="1">
            <a:off x="3601922" y="3489541"/>
            <a:ext cx="421824" cy="392593"/>
          </a:xfrm>
          <a:prstGeom prst="line">
            <a:avLst/>
          </a:prstGeom>
          <a:ln w="76200"/>
        </p:spPr>
        <p:style>
          <a:lnRef idx="1">
            <a:schemeClr val="dk1"/>
          </a:lnRef>
          <a:fillRef idx="0">
            <a:schemeClr val="dk1"/>
          </a:fillRef>
          <a:effectRef idx="0">
            <a:schemeClr val="dk1"/>
          </a:effectRef>
          <a:fontRef idx="minor">
            <a:schemeClr val="tx1"/>
          </a:fontRef>
        </p:style>
      </p:cxnSp>
      <p:cxnSp>
        <p:nvCxnSpPr>
          <p:cNvPr id="107" name="直線コネクタ 106"/>
          <p:cNvCxnSpPr/>
          <p:nvPr/>
        </p:nvCxnSpPr>
        <p:spPr>
          <a:xfrm>
            <a:off x="3576028" y="4691520"/>
            <a:ext cx="378198" cy="456203"/>
          </a:xfrm>
          <a:prstGeom prst="line">
            <a:avLst/>
          </a:prstGeom>
          <a:ln w="76200"/>
        </p:spPr>
        <p:style>
          <a:lnRef idx="1">
            <a:schemeClr val="dk1"/>
          </a:lnRef>
          <a:fillRef idx="0">
            <a:schemeClr val="dk1"/>
          </a:fillRef>
          <a:effectRef idx="0">
            <a:schemeClr val="dk1"/>
          </a:effectRef>
          <a:fontRef idx="minor">
            <a:schemeClr val="tx1"/>
          </a:fontRef>
        </p:style>
      </p:cxnSp>
      <p:cxnSp>
        <p:nvCxnSpPr>
          <p:cNvPr id="110" name="直線コネクタ 109"/>
          <p:cNvCxnSpPr/>
          <p:nvPr/>
        </p:nvCxnSpPr>
        <p:spPr>
          <a:xfrm flipH="1">
            <a:off x="2182202" y="4558170"/>
            <a:ext cx="385855" cy="519147"/>
          </a:xfrm>
          <a:prstGeom prst="line">
            <a:avLst/>
          </a:prstGeom>
          <a:ln w="76200"/>
        </p:spPr>
        <p:style>
          <a:lnRef idx="1">
            <a:schemeClr val="dk1"/>
          </a:lnRef>
          <a:fillRef idx="0">
            <a:schemeClr val="dk1"/>
          </a:fillRef>
          <a:effectRef idx="0">
            <a:schemeClr val="dk1"/>
          </a:effectRef>
          <a:fontRef idx="minor">
            <a:schemeClr val="tx1"/>
          </a:fontRef>
        </p:style>
      </p:cxnSp>
      <p:cxnSp>
        <p:nvCxnSpPr>
          <p:cNvPr id="112" name="直線コネクタ 111"/>
          <p:cNvCxnSpPr/>
          <p:nvPr/>
        </p:nvCxnSpPr>
        <p:spPr>
          <a:xfrm>
            <a:off x="2152246" y="3499338"/>
            <a:ext cx="494478" cy="322583"/>
          </a:xfrm>
          <a:prstGeom prst="line">
            <a:avLst/>
          </a:prstGeom>
          <a:ln w="762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9670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xit" presetSubtype="32" fill="hold" grpId="0" nodeType="clickEffect">
                                  <p:stCondLst>
                                    <p:cond delay="0"/>
                                  </p:stCondLst>
                                  <p:childTnLst>
                                    <p:animEffect transition="out" filter="circle(out)">
                                      <p:cBhvr>
                                        <p:cTn id="6" dur="750"/>
                                        <p:tgtEl>
                                          <p:spTgt spid="93"/>
                                        </p:tgtEl>
                                      </p:cBhvr>
                                    </p:animEffect>
                                    <p:set>
                                      <p:cBhvr>
                                        <p:cTn id="7" dur="1" fill="hold">
                                          <p:stCondLst>
                                            <p:cond delay="749"/>
                                          </p:stCondLst>
                                        </p:cTn>
                                        <p:tgtEl>
                                          <p:spTgt spid="93"/>
                                        </p:tgtEl>
                                        <p:attrNameLst>
                                          <p:attrName>style.visibility</p:attrName>
                                        </p:attrNameLst>
                                      </p:cBhvr>
                                      <p:to>
                                        <p:strVal val="hidden"/>
                                      </p:to>
                                    </p:set>
                                  </p:childTnLst>
                                </p:cTn>
                              </p:par>
                              <p:par>
                                <p:cTn id="8" presetID="6" presetClass="exit" presetSubtype="32" fill="hold" grpId="0" nodeType="withEffect">
                                  <p:stCondLst>
                                    <p:cond delay="0"/>
                                  </p:stCondLst>
                                  <p:childTnLst>
                                    <p:animEffect transition="out" filter="circle(out)">
                                      <p:cBhvr>
                                        <p:cTn id="9" dur="750"/>
                                        <p:tgtEl>
                                          <p:spTgt spid="95"/>
                                        </p:tgtEl>
                                      </p:cBhvr>
                                    </p:animEffect>
                                    <p:set>
                                      <p:cBhvr>
                                        <p:cTn id="10" dur="1" fill="hold">
                                          <p:stCondLst>
                                            <p:cond delay="749"/>
                                          </p:stCondLst>
                                        </p:cTn>
                                        <p:tgtEl>
                                          <p:spTgt spid="95"/>
                                        </p:tgtEl>
                                        <p:attrNameLst>
                                          <p:attrName>style.visibility</p:attrName>
                                        </p:attrNameLst>
                                      </p:cBhvr>
                                      <p:to>
                                        <p:strVal val="hidden"/>
                                      </p:to>
                                    </p:set>
                                  </p:childTnLst>
                                </p:cTn>
                              </p:par>
                              <p:par>
                                <p:cTn id="11" presetID="6" presetClass="exit" presetSubtype="32" fill="hold" grpId="0" nodeType="withEffect">
                                  <p:stCondLst>
                                    <p:cond delay="0"/>
                                  </p:stCondLst>
                                  <p:childTnLst>
                                    <p:animEffect transition="out" filter="circle(out)">
                                      <p:cBhvr>
                                        <p:cTn id="12" dur="750"/>
                                        <p:tgtEl>
                                          <p:spTgt spid="96"/>
                                        </p:tgtEl>
                                      </p:cBhvr>
                                    </p:animEffect>
                                    <p:set>
                                      <p:cBhvr>
                                        <p:cTn id="13" dur="1" fill="hold">
                                          <p:stCondLst>
                                            <p:cond delay="749"/>
                                          </p:stCondLst>
                                        </p:cTn>
                                        <p:tgtEl>
                                          <p:spTgt spid="96"/>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0" presetClass="path" presetSubtype="0" accel="50000" decel="50000" fill="hold" grpId="0" nodeType="clickEffect">
                                  <p:stCondLst>
                                    <p:cond delay="0"/>
                                  </p:stCondLst>
                                  <p:childTnLst>
                                    <p:animMotion origin="layout" path="M 0 0 L 0 0 C 0.00026 0.01829 0.00039 0.03657 0.00078 0.05486 C 0.00091 0.0588 0.00143 0.06273 0.00169 0.06643 C 0.0039 0.10255 0.00117 0.06343 0.00325 0.0912 C 0.00351 0.09514 0.00377 0.09884 0.00403 0.10278 C 0.00429 0.10509 0.00468 0.10764 0.00494 0.10995 C 0.00846 0.15417 0.00221 0.08495 0.00742 0.14051 C 0.00703 0.16018 0.00755 0.17708 0.00572 0.1956 C 0.00546 0.19745 0.00533 0.19954 0.00494 0.20139 C 0.00065 0.22153 0.00612 0.19051 0.00169 0.21435 C 0.00117 0.2169 0.00026 0.225 0 0.22731 C -0.00026 0.23079 -0.00026 0.23426 -0.00079 0.2375 C -0.00118 0.23958 -0.00183 0.24143 -0.00248 0.24329 C -0.00274 0.25069 -0.00313 0.26042 -0.00404 0.26805 C -0.00456 0.2713 -0.00508 0.27477 -0.00573 0.27801 C -0.00704 0.33819 -0.00144 0.32245 -0.00808 0.31296 C -0.00886 0.3118 -0.00977 0.31088 -0.01055 0.30995 C -0.01524 0.29768 -0.00756 0.31667 -0.01706 0.29977 C -0.02683 0.28241 -0.01537 0.30208 -0.02279 0.2912 C -0.0237 0.28981 -0.02422 0.28796 -0.02526 0.2868 C -0.02592 0.28588 -0.02696 0.28588 -0.02774 0.28542 C -0.02878 0.28449 -0.02982 0.28333 -0.03099 0.28241 C -0.03151 0.28102 -0.03191 0.2794 -0.03256 0.27801 C -0.03334 0.27685 -0.03425 0.27616 -0.03503 0.27523 C -0.03607 0.27384 -0.03724 0.27222 -0.03829 0.27083 C -0.03881 0.26944 -0.0392 0.26782 -0.03998 0.26643 C -0.04063 0.26528 -0.04167 0.26481 -0.04232 0.26366 C -0.04349 0.2618 -0.04467 0.25995 -0.04558 0.25787 C -0.04623 0.25648 -0.04662 0.25463 -0.04727 0.25347 C -0.04792 0.25231 -0.04896 0.25162 -0.04974 0.25046 C -0.05547 0.24236 -0.04623 0.2537 -0.05378 0.24468 C -0.0543 0.24329 -0.05495 0.2419 -0.05534 0.24051 C -0.05573 0.23912 -0.0556 0.23727 -0.05625 0.23611 C -0.05678 0.23495 -0.05782 0.23518 -0.0586 0.23472 C -0.05951 0.2331 -0.06042 0.23194 -0.06107 0.23032 C -0.06224 0.22755 -0.06276 0.22361 -0.06433 0.22153 L -0.0668 0.21875 C -0.07123 0.20324 -0.06511 0.22268 -0.07175 0.20856 C -0.07227 0.20741 -0.07201 0.20555 -0.07253 0.20417 C -0.07487 0.19815 -0.07513 0.19884 -0.07826 0.19699 C -0.07852 0.1956 -0.07865 0.19398 -0.07904 0.19259 C -0.07982 0.19028 -0.08204 0.18819 -0.08308 0.1868 C -0.08334 0.18542 -0.08347 0.1838 -0.08399 0.18241 C -0.08464 0.18009 -0.08685 0.17801 -0.08803 0.17662 C -0.09362 0.1618 -0.08855 0.17292 -0.09454 0.16366 C -0.09597 0.16134 -0.09727 0.1588 -0.09857 0.15648 C -0.09935 0.15486 -0.1 0.15278 -0.10105 0.15208 L -0.10352 0.15069 C -0.10456 0.14907 -0.10573 0.14792 -0.10678 0.1463 C -0.10756 0.14491 -0.10821 0.14282 -0.10925 0.1419 C -0.11068 0.14051 -0.1125 0.14005 -0.11407 0.13889 C -0.11758 0.1368 -0.11563 0.13796 -0.1198 0.13611 C -0.1254 0.1294 -0.12279 0.13148 -0.12709 0.12893 L -0.12787 0.12454 " pathEditMode="relative" ptsTypes="AAAAAAAAAAAAAAAAAAAAAAAAAAAAAAAAAAAAAAAAAAAAAAAAAAAAAAA">
                                      <p:cBhvr>
                                        <p:cTn id="17" dur="1250" fill="hold"/>
                                        <p:tgtEl>
                                          <p:spTgt spid="54"/>
                                        </p:tgtEl>
                                        <p:attrNameLst>
                                          <p:attrName>ppt_x</p:attrName>
                                          <p:attrName>ppt_y</p:attrName>
                                        </p:attrNameLst>
                                      </p:cBhvr>
                                    </p:animMotion>
                                  </p:childTnLst>
                                </p:cTn>
                              </p:par>
                              <p:par>
                                <p:cTn id="18" presetID="6" presetClass="exit" presetSubtype="32" fill="hold" grpId="0" nodeType="withEffect">
                                  <p:stCondLst>
                                    <p:cond delay="500"/>
                                  </p:stCondLst>
                                  <p:childTnLst>
                                    <p:animEffect transition="out" filter="circle(out)">
                                      <p:cBhvr>
                                        <p:cTn id="19" dur="500"/>
                                        <p:tgtEl>
                                          <p:spTgt spid="74"/>
                                        </p:tgtEl>
                                      </p:cBhvr>
                                    </p:animEffect>
                                    <p:set>
                                      <p:cBhvr>
                                        <p:cTn id="20" dur="1" fill="hold">
                                          <p:stCondLst>
                                            <p:cond delay="499"/>
                                          </p:stCondLst>
                                        </p:cTn>
                                        <p:tgtEl>
                                          <p:spTgt spid="74"/>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6" presetClass="exit" presetSubtype="32" fill="hold" grpId="0" nodeType="clickEffect">
                                  <p:stCondLst>
                                    <p:cond delay="0"/>
                                  </p:stCondLst>
                                  <p:childTnLst>
                                    <p:animEffect transition="out" filter="circle(out)">
                                      <p:cBhvr>
                                        <p:cTn id="24" dur="750"/>
                                        <p:tgtEl>
                                          <p:spTgt spid="55"/>
                                        </p:tgtEl>
                                      </p:cBhvr>
                                    </p:animEffect>
                                    <p:set>
                                      <p:cBhvr>
                                        <p:cTn id="25" dur="1" fill="hold">
                                          <p:stCondLst>
                                            <p:cond delay="749"/>
                                          </p:stCondLst>
                                        </p:cTn>
                                        <p:tgtEl>
                                          <p:spTgt spid="55"/>
                                        </p:tgtEl>
                                        <p:attrNameLst>
                                          <p:attrName>style.visibility</p:attrName>
                                        </p:attrNameLst>
                                      </p:cBhvr>
                                      <p:to>
                                        <p:strVal val="hidden"/>
                                      </p:to>
                                    </p:set>
                                  </p:childTnLst>
                                </p:cTn>
                              </p:par>
                              <p:par>
                                <p:cTn id="26" presetID="6" presetClass="exit" presetSubtype="32" fill="hold" grpId="0" nodeType="withEffect">
                                  <p:stCondLst>
                                    <p:cond delay="0"/>
                                  </p:stCondLst>
                                  <p:childTnLst>
                                    <p:animEffect transition="out" filter="circle(out)">
                                      <p:cBhvr>
                                        <p:cTn id="27" dur="750"/>
                                        <p:tgtEl>
                                          <p:spTgt spid="52"/>
                                        </p:tgtEl>
                                      </p:cBhvr>
                                    </p:animEffect>
                                    <p:set>
                                      <p:cBhvr>
                                        <p:cTn id="28" dur="1" fill="hold">
                                          <p:stCondLst>
                                            <p:cond delay="749"/>
                                          </p:stCondLst>
                                        </p:cTn>
                                        <p:tgtEl>
                                          <p:spTgt spid="52"/>
                                        </p:tgtEl>
                                        <p:attrNameLst>
                                          <p:attrName>style.visibility</p:attrName>
                                        </p:attrNameLst>
                                      </p:cBhvr>
                                      <p:to>
                                        <p:strVal val="hidden"/>
                                      </p:to>
                                    </p:set>
                                  </p:childTnLst>
                                </p:cTn>
                              </p:par>
                              <p:par>
                                <p:cTn id="29" presetID="6" presetClass="exit" presetSubtype="32" fill="hold" grpId="0" nodeType="withEffect">
                                  <p:stCondLst>
                                    <p:cond delay="0"/>
                                  </p:stCondLst>
                                  <p:childTnLst>
                                    <p:animEffect transition="out" filter="circle(out)">
                                      <p:cBhvr>
                                        <p:cTn id="30" dur="750"/>
                                        <p:tgtEl>
                                          <p:spTgt spid="56"/>
                                        </p:tgtEl>
                                      </p:cBhvr>
                                    </p:animEffect>
                                    <p:set>
                                      <p:cBhvr>
                                        <p:cTn id="31" dur="1" fill="hold">
                                          <p:stCondLst>
                                            <p:cond delay="749"/>
                                          </p:stCondLst>
                                        </p:cTn>
                                        <p:tgtEl>
                                          <p:spTgt spid="56"/>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0" presetClass="path" presetSubtype="0" accel="50000" decel="50000" fill="hold" grpId="0" nodeType="clickEffect">
                                  <p:stCondLst>
                                    <p:cond delay="0"/>
                                  </p:stCondLst>
                                  <p:childTnLst>
                                    <p:animMotion origin="layout" path="M 0 0 L 0 0 C -0.00039 0.01157 -0.00039 0.02315 -0.00091 0.03472 C -0.00091 0.03611 -0.00143 0.0375 -0.00169 0.03889 C -0.00195 0.04097 -0.00221 0.04282 -0.00247 0.04491 C -0.00299 0.04768 -0.00377 0.05046 -0.00417 0.05347 C -0.00625 0.06805 -0.00508 0.06134 -0.00742 0.07384 L -0.0082 0.07801 C -0.00859 0.08981 -0.00898 0.10764 -0.00989 0.12014 C -0.01002 0.12268 -0.01042 0.125 -0.01068 0.12731 C -0.01094 0.13079 -0.01107 0.13426 -0.01146 0.1375 C -0.01159 0.13912 -0.01211 0.14051 -0.01224 0.1419 C -0.01263 0.14375 -0.01263 0.14583 -0.01315 0.14768 C -0.01354 0.1493 -0.01432 0.15046 -0.01471 0.15208 C -0.01549 0.15486 -0.01588 0.15787 -0.0164 0.16065 C -0.0164 0.16065 -0.01797 0.16944 -0.01797 0.16944 L -0.01966 0.18102 C -0.01992 0.18287 -0.02031 0.18472 -0.02044 0.1868 C -0.02083 0.19074 -0.02148 0.19861 -0.02213 0.20278 C -0.02226 0.20417 -0.02265 0.20555 -0.02292 0.20717 C -0.02318 0.21042 -0.02344 0.21389 -0.0237 0.21713 C -0.02422 0.22384 -0.025 0.2294 -0.02539 0.23611 C -0.02565 0.2419 -0.02578 0.24768 -0.02617 0.25347 C -0.02656 0.25972 -0.02747 0.26319 -0.02864 0.26944 C -0.0289 0.27083 -0.02917 0.27222 -0.02943 0.27361 L -0.03021 0.27963 C -0.03125 0.27893 -0.03255 0.27917 -0.03346 0.27801 C -0.03633 0.27477 -0.03411 0.27338 -0.03594 0.26944 C -0.03737 0.2662 -0.03958 0.26412 -0.04075 0.26065 C -0.0414 0.25926 -0.04193 0.25787 -0.04245 0.25625 C -0.0431 0.2544 -0.04336 0.25208 -0.04414 0.25046 C -0.04466 0.2493 -0.0457 0.24861 -0.04648 0.24768 C -0.04713 0.24676 -0.04765 0.24583 -0.04818 0.24467 C -0.05417 0.23194 -0.04622 0.24676 -0.05469 0.23171 C -0.05547 0.23032 -0.05625 0.22847 -0.05716 0.22731 C -0.0582 0.22592 -0.05937 0.22454 -0.06042 0.22292 C -0.06185 0.22083 -0.06315 0.21829 -0.06445 0.21574 L -0.0694 0.20717 C -0.06992 0.20602 -0.07018 0.20463 -0.07096 0.20417 L -0.07344 0.20278 C -0.07917 0.19236 -0.07265 0.20347 -0.07825 0.19537 C -0.0789 0.19467 -0.0793 0.19352 -0.07995 0.19259 C -0.08073 0.19143 -0.08164 0.19074 -0.08242 0.18958 C -0.08333 0.18842 -0.08385 0.18657 -0.08476 0.18542 C -0.09219 0.17662 -0.08203 0.19236 -0.08971 0.18102 C -0.09062 0.17963 -0.09127 0.17801 -0.09219 0.17662 C -0.09375 0.17454 -0.09544 0.17268 -0.097 0.17083 C -0.09792 0.16991 -0.09883 0.16921 -0.09948 0.16805 C -0.10182 0.16389 -0.10521 0.15694 -0.10846 0.15486 L -0.11094 0.15347 C -0.11146 0.15254 -0.11211 0.15162 -0.1125 0.15046 C -0.11315 0.1493 -0.11354 0.14745 -0.11419 0.14629 C -0.11484 0.14491 -0.11575 0.14421 -0.11667 0.14329 C -0.11719 0.1419 -0.11758 0.14028 -0.11823 0.13889 C -0.11888 0.13773 -0.12005 0.1375 -0.1207 0.13611 C -0.122 0.13356 -0.12292 0.13032 -0.12396 0.12731 C -0.12578 0.12268 -0.12552 0.12129 -0.12552 0.12454 " pathEditMode="relative" ptsTypes="AAAAAAAAAAAAAAAAAAAAAAAAAAAAAAAAAAAAAAAAAAAAAAAAAAAAAAAAA">
                                      <p:cBhvr>
                                        <p:cTn id="35" dur="1250" fill="hold"/>
                                        <p:tgtEl>
                                          <p:spTgt spid="53"/>
                                        </p:tgtEl>
                                        <p:attrNameLst>
                                          <p:attrName>ppt_x</p:attrName>
                                          <p:attrName>ppt_y</p:attrName>
                                        </p:attrNameLst>
                                      </p:cBhvr>
                                    </p:animMotion>
                                  </p:childTnLst>
                                </p:cTn>
                              </p:par>
                              <p:par>
                                <p:cTn id="36" presetID="6" presetClass="exit" presetSubtype="32" fill="hold" grpId="0" nodeType="withEffect">
                                  <p:stCondLst>
                                    <p:cond delay="500"/>
                                  </p:stCondLst>
                                  <p:childTnLst>
                                    <p:animEffect transition="out" filter="circle(out)">
                                      <p:cBhvr>
                                        <p:cTn id="37" dur="500"/>
                                        <p:tgtEl>
                                          <p:spTgt spid="73"/>
                                        </p:tgtEl>
                                      </p:cBhvr>
                                    </p:animEffect>
                                    <p:set>
                                      <p:cBhvr>
                                        <p:cTn id="38" dur="1" fill="hold">
                                          <p:stCondLst>
                                            <p:cond delay="499"/>
                                          </p:stCondLst>
                                        </p:cTn>
                                        <p:tgtEl>
                                          <p:spTgt spid="7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animBg="1"/>
      <p:bldP spid="54" grpId="0" animBg="1"/>
      <p:bldP spid="55" grpId="0" animBg="1"/>
      <p:bldP spid="56" grpId="0" animBg="1"/>
      <p:bldP spid="73" grpId="0" animBg="1"/>
      <p:bldP spid="74" grpId="0" animBg="1"/>
      <p:bldP spid="93" grpId="0" animBg="1"/>
      <p:bldP spid="95" grpId="0" animBg="1"/>
      <p:bldP spid="9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838200" y="1825625"/>
                <a:ext cx="11353800" cy="4909004"/>
              </a:xfrm>
            </p:spPr>
            <p:txBody>
              <a:bodyPr>
                <a:normAutofit/>
              </a:bodyPr>
              <a:lstStyle/>
              <a:p>
                <a:pPr marL="0" indent="0">
                  <a:buNone/>
                </a:pPr>
                <a:r>
                  <a:rPr lang="ja-JP" altLang="en-US" sz="3500" dirty="0" smtClean="0">
                    <a:latin typeface="Times New Roman" panose="02020603050405020304" pitchFamily="18" charset="0"/>
                    <a:cs typeface="Times New Roman" panose="02020603050405020304" pitchFamily="18" charset="0"/>
                  </a:rPr>
                  <a:t>定理</a:t>
                </a:r>
                <a:r>
                  <a:rPr lang="en-US" altLang="ja-JP" sz="3500" dirty="0">
                    <a:latin typeface="Times New Roman" panose="02020603050405020304" pitchFamily="18" charset="0"/>
                    <a:cs typeface="Times New Roman" panose="02020603050405020304" pitchFamily="18" charset="0"/>
                  </a:rPr>
                  <a:t>5</a:t>
                </a:r>
                <a:r>
                  <a:rPr lang="ja-JP" altLang="en-US" sz="3500" dirty="0" smtClean="0">
                    <a:latin typeface="Times New Roman" panose="02020603050405020304" pitchFamily="18" charset="0"/>
                    <a:cs typeface="Times New Roman" panose="02020603050405020304" pitchFamily="18" charset="0"/>
                  </a:rPr>
                  <a:t>　</a:t>
                </a:r>
                <a:r>
                  <a:rPr lang="ja-JP" altLang="en-US" sz="3600" dirty="0"/>
                  <a:t>最大次数</a:t>
                </a:r>
                <a:r>
                  <a:rPr lang="ja-JP" altLang="en-US" sz="3600" dirty="0" smtClean="0"/>
                  <a:t>が</a:t>
                </a:r>
                <a:r>
                  <a:rPr lang="en-US" altLang="ja-JP" sz="3600" b="1" i="1" dirty="0">
                    <a:latin typeface="Times New Roman" panose="02020603050405020304" pitchFamily="18" charset="0"/>
                    <a:cs typeface="Times New Roman" panose="02020603050405020304" pitchFamily="18" charset="0"/>
                  </a:rPr>
                  <a:t>k</a:t>
                </a:r>
                <a:r>
                  <a:rPr lang="en-US" altLang="ja-JP" sz="3600" dirty="0" smtClean="0"/>
                  <a:t>(</a:t>
                </a:r>
                <a:r>
                  <a:rPr lang="en-US" altLang="ja-JP" sz="3600" i="1" dirty="0" smtClean="0">
                    <a:latin typeface="Times New Roman" panose="02020603050405020304" pitchFamily="18" charset="0"/>
                    <a:cs typeface="Times New Roman" panose="02020603050405020304" pitchFamily="18" charset="0"/>
                  </a:rPr>
                  <a:t>k</a:t>
                </a:r>
                <a:r>
                  <a:rPr lang="en-US" altLang="ja-JP" sz="3600" dirty="0" smtClean="0"/>
                  <a:t> </a:t>
                </a:r>
                <a14:m>
                  <m:oMath xmlns:m="http://schemas.openxmlformats.org/officeDocument/2006/math">
                    <m:r>
                      <a:rPr lang="en-US" altLang="ja-JP" sz="3600" b="1" i="1">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ja-JP" sz="3600" dirty="0"/>
                  <a:t> 3)</a:t>
                </a:r>
                <a:r>
                  <a:rPr lang="ja-JP" altLang="en-US" sz="3600" dirty="0"/>
                  <a:t>である任意の連結</a:t>
                </a:r>
                <a:r>
                  <a:rPr lang="ja-JP" altLang="en-US" sz="3600" dirty="0" smtClean="0"/>
                  <a:t>グラフ</a:t>
                </a:r>
                <a:r>
                  <a:rPr lang="en-US" altLang="ja-JP" sz="3600" b="1" i="1" dirty="0">
                    <a:latin typeface="Times New Roman" panose="02020603050405020304" pitchFamily="18" charset="0"/>
                    <a:cs typeface="Times New Roman" panose="02020603050405020304" pitchFamily="18" charset="0"/>
                  </a:rPr>
                  <a:t>G</a:t>
                </a:r>
                <a:r>
                  <a:rPr lang="ja-JP" altLang="en-US" sz="3600" dirty="0" smtClean="0"/>
                  <a:t>と</a:t>
                </a:r>
                <a:endParaRPr lang="en-US" altLang="ja-JP" sz="3600" dirty="0" smtClean="0"/>
              </a:p>
              <a:p>
                <a:pPr marL="0" indent="0">
                  <a:buNone/>
                </a:pPr>
                <a:r>
                  <a:rPr lang="ja-JP" altLang="en-US" sz="3600" dirty="0" smtClean="0"/>
                  <a:t>完全</a:t>
                </a:r>
                <a:r>
                  <a:rPr lang="ja-JP" altLang="en-US" sz="3600" dirty="0"/>
                  <a:t>グラフ</a:t>
                </a:r>
                <a14:m>
                  <m:oMath xmlns:m="http://schemas.openxmlformats.org/officeDocument/2006/math">
                    <m:sSub>
                      <m:sSubPr>
                        <m:ctrlPr>
                          <a:rPr lang="en-US" altLang="ja-JP" sz="3600" b="1" i="1">
                            <a:latin typeface="Cambria Math" panose="02040503050406030204" pitchFamily="18" charset="0"/>
                            <a:cs typeface="Times New Roman" panose="02020603050405020304" pitchFamily="18" charset="0"/>
                          </a:rPr>
                        </m:ctrlPr>
                      </m:sSubPr>
                      <m:e>
                        <m:r>
                          <a:rPr lang="en-US" altLang="ja-JP" sz="3600" b="1" i="1">
                            <a:latin typeface="Cambria Math" panose="02040503050406030204" pitchFamily="18" charset="0"/>
                            <a:cs typeface="Times New Roman" panose="02020603050405020304" pitchFamily="18" charset="0"/>
                          </a:rPr>
                          <m:t>𝑲</m:t>
                        </m:r>
                      </m:e>
                      <m:sub>
                        <m:r>
                          <a:rPr lang="en-US" altLang="ja-JP" sz="3600" b="1" i="1">
                            <a:latin typeface="Cambria Math" panose="02040503050406030204" pitchFamily="18" charset="0"/>
                            <a:cs typeface="Times New Roman" panose="02020603050405020304" pitchFamily="18" charset="0"/>
                          </a:rPr>
                          <m:t>𝒍</m:t>
                        </m:r>
                      </m:sub>
                    </m:sSub>
                  </m:oMath>
                </a14:m>
                <a:r>
                  <a:rPr lang="en-US" altLang="ja-JP" sz="3600" dirty="0"/>
                  <a:t>(</a:t>
                </a:r>
                <a:r>
                  <a:rPr lang="en-US" altLang="ja-JP" sz="3600" b="1" i="1" dirty="0">
                    <a:latin typeface="Times New Roman" panose="02020603050405020304" pitchFamily="18" charset="0"/>
                    <a:cs typeface="Times New Roman" panose="02020603050405020304" pitchFamily="18" charset="0"/>
                  </a:rPr>
                  <a:t>l </a:t>
                </a:r>
                <a14:m>
                  <m:oMath xmlns:m="http://schemas.openxmlformats.org/officeDocument/2006/math">
                    <m:r>
                      <a:rPr lang="en-US" altLang="ja-JP" sz="3600" b="1" i="1">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ja-JP" sz="3600" dirty="0"/>
                  <a:t> </a:t>
                </a:r>
                <a:r>
                  <a:rPr lang="en-US" altLang="ja-JP" sz="3600" dirty="0" smtClean="0"/>
                  <a:t>2</a:t>
                </a:r>
                <a:r>
                  <a:rPr lang="en-US" altLang="ja-JP" sz="3600" i="1" dirty="0" smtClean="0">
                    <a:latin typeface="Times New Roman" panose="02020603050405020304" pitchFamily="18" charset="0"/>
                    <a:cs typeface="Times New Roman" panose="02020603050405020304" pitchFamily="18" charset="0"/>
                  </a:rPr>
                  <a:t>k</a:t>
                </a:r>
                <a:r>
                  <a:rPr lang="en-US" altLang="ja-JP" sz="3600" dirty="0" smtClean="0"/>
                  <a:t>-2)</a:t>
                </a:r>
                <a:r>
                  <a:rPr lang="ja-JP" altLang="en-US" sz="3600" dirty="0" smtClean="0"/>
                  <a:t>の直積</a:t>
                </a:r>
                <a:r>
                  <a:rPr lang="en-US" altLang="ja-JP" sz="3600" b="1" i="1" dirty="0" smtClean="0">
                    <a:latin typeface="Times New Roman" panose="02020603050405020304" pitchFamily="18" charset="0"/>
                    <a:cs typeface="Times New Roman" panose="02020603050405020304" pitchFamily="18" charset="0"/>
                  </a:rPr>
                  <a:t>G </a:t>
                </a:r>
                <a:r>
                  <a:rPr lang="ja-JP" altLang="en-US" sz="3600" b="1" dirty="0">
                    <a:latin typeface="Times New Roman" panose="02020603050405020304" pitchFamily="18" charset="0"/>
                    <a:cs typeface="Times New Roman" panose="02020603050405020304" pitchFamily="18" charset="0"/>
                  </a:rPr>
                  <a:t>□</a:t>
                </a:r>
                <a:r>
                  <a:rPr lang="en-US" altLang="ja-JP" sz="3600" b="1" i="1"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altLang="ja-JP" sz="3600" b="1" i="1">
                            <a:latin typeface="Cambria Math" panose="02040503050406030204" pitchFamily="18" charset="0"/>
                            <a:cs typeface="Times New Roman" panose="02020603050405020304" pitchFamily="18" charset="0"/>
                          </a:rPr>
                        </m:ctrlPr>
                      </m:sSubPr>
                      <m:e>
                        <m:r>
                          <a:rPr lang="en-US" altLang="ja-JP" sz="3600" b="1" i="1">
                            <a:latin typeface="Cambria Math" panose="02040503050406030204" pitchFamily="18" charset="0"/>
                            <a:cs typeface="Times New Roman" panose="02020603050405020304" pitchFamily="18" charset="0"/>
                          </a:rPr>
                          <m:t>𝑲</m:t>
                        </m:r>
                      </m:e>
                      <m:sub>
                        <m:r>
                          <a:rPr lang="en-US" altLang="ja-JP" sz="3600" b="1" i="1">
                            <a:latin typeface="Cambria Math" panose="02040503050406030204" pitchFamily="18" charset="0"/>
                            <a:cs typeface="Times New Roman" panose="02020603050405020304" pitchFamily="18" charset="0"/>
                          </a:rPr>
                          <m:t>𝒍</m:t>
                        </m:r>
                      </m:sub>
                    </m:sSub>
                  </m:oMath>
                </a14:m>
                <a:r>
                  <a:rPr lang="ja-JP" altLang="en-US" sz="3600" dirty="0" smtClean="0"/>
                  <a:t>は</a:t>
                </a:r>
                <a:r>
                  <a:rPr lang="en-US" altLang="ja-JP" sz="3600" dirty="0" smtClean="0"/>
                  <a:t>solvable</a:t>
                </a:r>
                <a:r>
                  <a:rPr lang="ja-JP" altLang="en-US" sz="3600" dirty="0" smtClean="0"/>
                  <a:t>で</a:t>
                </a:r>
                <a:r>
                  <a:rPr lang="ja-JP" altLang="en-US" sz="3600" dirty="0"/>
                  <a:t>ある。</a:t>
                </a:r>
              </a:p>
              <a:p>
                <a:pPr marL="0" indent="0">
                  <a:buNone/>
                </a:pPr>
                <a:endParaRPr lang="ja-JP" altLang="en-US" sz="3500"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838200" y="1825625"/>
                <a:ext cx="11353800" cy="4909004"/>
              </a:xfrm>
              <a:blipFill rotWithShape="0">
                <a:blip r:embed="rId3"/>
                <a:stretch>
                  <a:fillRect l="-1665" t="-3598"/>
                </a:stretch>
              </a:blipFill>
            </p:spPr>
            <p:txBody>
              <a:bodyPr/>
              <a:lstStyle/>
              <a:p>
                <a:r>
                  <a:rPr lang="ja-JP" altLang="en-US">
                    <a:noFill/>
                  </a:rPr>
                  <a:t> </a:t>
                </a:r>
              </a:p>
            </p:txBody>
          </p:sp>
        </mc:Fallback>
      </mc:AlternateContent>
      <p:sp>
        <p:nvSpPr>
          <p:cNvPr id="2" name="タイトル 1"/>
          <p:cNvSpPr>
            <a:spLocks noGrp="1"/>
          </p:cNvSpPr>
          <p:nvPr>
            <p:ph type="title"/>
          </p:nvPr>
        </p:nvSpPr>
        <p:spPr/>
        <p:txBody>
          <a:bodyPr/>
          <a:lstStyle/>
          <a:p>
            <a:r>
              <a:rPr kumimoji="1" lang="ja-JP" altLang="en-US" dirty="0" smtClean="0"/>
              <a:t>完全グラフとの直積</a:t>
            </a:r>
            <a:endParaRPr kumimoji="1" lang="ja-JP" altLang="en-US" dirty="0"/>
          </a:p>
        </p:txBody>
      </p:sp>
    </p:spTree>
    <p:extLst>
      <p:ext uri="{BB962C8B-B14F-4D97-AF65-F5344CB8AC3E}">
        <p14:creationId xmlns:p14="http://schemas.microsoft.com/office/powerpoint/2010/main" val="33194702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1825625"/>
            <a:ext cx="11353800" cy="4909004"/>
          </a:xfrm>
        </p:spPr>
        <p:txBody>
          <a:bodyPr>
            <a:normAutofit/>
          </a:bodyPr>
          <a:lstStyle/>
          <a:p>
            <a:pPr marL="0" indent="0">
              <a:buNone/>
            </a:pPr>
            <a:endParaRPr lang="en-US" altLang="ja-JP" sz="3500" dirty="0" smtClean="0"/>
          </a:p>
          <a:p>
            <a:pPr marL="0" indent="0">
              <a:buNone/>
            </a:pPr>
            <a:r>
              <a:rPr lang="ja-JP" altLang="en-US" sz="3200" dirty="0" smtClean="0"/>
              <a:t>グラフ</a:t>
            </a:r>
            <a:r>
              <a:rPr lang="en-US" altLang="ja-JP" sz="3200" b="1" i="1" dirty="0" smtClean="0">
                <a:latin typeface="Times New Roman" panose="02020603050405020304" pitchFamily="18" charset="0"/>
                <a:cs typeface="Times New Roman" panose="02020603050405020304" pitchFamily="18" charset="0"/>
              </a:rPr>
              <a:t>G</a:t>
            </a:r>
            <a:r>
              <a:rPr lang="ja-JP" altLang="en-US" sz="3200" dirty="0" smtClean="0">
                <a:latin typeface="Times New Roman" panose="02020603050405020304" pitchFamily="18" charset="0"/>
                <a:cs typeface="Times New Roman" panose="02020603050405020304" pitchFamily="18" charset="0"/>
              </a:rPr>
              <a:t>の全域木</a:t>
            </a:r>
            <a:r>
              <a:rPr lang="en-US" altLang="ja-JP" sz="3200" b="1" i="1" dirty="0" smtClean="0">
                <a:latin typeface="Times New Roman" panose="02020603050405020304" pitchFamily="18" charset="0"/>
                <a:cs typeface="Times New Roman" panose="02020603050405020304" pitchFamily="18" charset="0"/>
              </a:rPr>
              <a:t>G</a:t>
            </a:r>
            <a:r>
              <a:rPr lang="en-US" altLang="ja-JP" sz="3200" b="1" dirty="0" smtClean="0">
                <a:latin typeface="Times New Roman" panose="02020603050405020304" pitchFamily="18" charset="0"/>
                <a:cs typeface="Times New Roman" panose="02020603050405020304" pitchFamily="18" charset="0"/>
              </a:rPr>
              <a:t>´</a:t>
            </a:r>
            <a:r>
              <a:rPr lang="ja-JP" altLang="en-US" sz="3200" dirty="0" smtClean="0">
                <a:latin typeface="Times New Roman" panose="02020603050405020304" pitchFamily="18" charset="0"/>
                <a:cs typeface="Times New Roman" panose="02020603050405020304" pitchFamily="18" charset="0"/>
              </a:rPr>
              <a:t>を作成する</a:t>
            </a:r>
            <a:endParaRPr lang="en-US" altLang="ja-JP" sz="3200" dirty="0" smtClean="0">
              <a:latin typeface="Times New Roman" panose="02020603050405020304" pitchFamily="18" charset="0"/>
              <a:cs typeface="Times New Roman" panose="02020603050405020304" pitchFamily="18" charset="0"/>
            </a:endParaRPr>
          </a:p>
          <a:p>
            <a:pPr marL="0" indent="0">
              <a:buNone/>
            </a:pPr>
            <a:endParaRPr lang="en-US" altLang="ja-JP" sz="3200" b="1" dirty="0">
              <a:latin typeface="Times New Roman" panose="02020603050405020304" pitchFamily="18" charset="0"/>
              <a:cs typeface="Times New Roman" panose="02020603050405020304" pitchFamily="18" charset="0"/>
            </a:endParaRPr>
          </a:p>
          <a:p>
            <a:pPr marL="0" indent="0">
              <a:buNone/>
            </a:pPr>
            <a:r>
              <a:rPr lang="ja-JP" altLang="en-US" sz="3200" dirty="0" smtClean="0"/>
              <a:t>グラフ</a:t>
            </a:r>
            <a:r>
              <a:rPr lang="en-US" altLang="ja-JP" sz="3200" b="1" i="1" dirty="0">
                <a:latin typeface="Times New Roman" panose="02020603050405020304" pitchFamily="18" charset="0"/>
                <a:cs typeface="Times New Roman" panose="02020603050405020304" pitchFamily="18" charset="0"/>
              </a:rPr>
              <a:t>G</a:t>
            </a:r>
            <a:r>
              <a:rPr lang="en-US" altLang="ja-JP" sz="3200" b="1" dirty="0" smtClean="0">
                <a:latin typeface="Times New Roman" panose="02020603050405020304" pitchFamily="18" charset="0"/>
                <a:cs typeface="Times New Roman" panose="02020603050405020304" pitchFamily="18" charset="0"/>
              </a:rPr>
              <a:t>´</a:t>
            </a:r>
            <a:r>
              <a:rPr lang="ja-JP" altLang="en-US" sz="3200" dirty="0" smtClean="0">
                <a:latin typeface="Times New Roman" panose="02020603050405020304" pitchFamily="18" charset="0"/>
                <a:cs typeface="Times New Roman" panose="02020603050405020304" pitchFamily="18" charset="0"/>
              </a:rPr>
              <a:t>の</a:t>
            </a:r>
            <a:r>
              <a:rPr lang="ja-JP" altLang="en-US" sz="3200" dirty="0" smtClean="0"/>
              <a:t>最大</a:t>
            </a:r>
            <a:r>
              <a:rPr lang="ja-JP" altLang="en-US" sz="3200" dirty="0"/>
              <a:t>次数の頂点の</a:t>
            </a:r>
            <a:r>
              <a:rPr lang="ja-JP" altLang="en-US" sz="3200" dirty="0" smtClean="0"/>
              <a:t>うち</a:t>
            </a:r>
            <a:r>
              <a:rPr lang="ja-JP" altLang="en-US" sz="3200" dirty="0"/>
              <a:t>、隣接する頂点のいずれかに次数</a:t>
            </a:r>
            <a:r>
              <a:rPr lang="en-US" altLang="ja-JP" sz="3200" b="1" i="1" dirty="0" smtClean="0">
                <a:latin typeface="Times New Roman" panose="02020603050405020304" pitchFamily="18" charset="0"/>
                <a:cs typeface="Times New Roman" panose="02020603050405020304" pitchFamily="18" charset="0"/>
              </a:rPr>
              <a:t>n</a:t>
            </a:r>
            <a:r>
              <a:rPr lang="ja-JP" altLang="en-US" sz="3200" dirty="0" smtClean="0"/>
              <a:t>より小さい</a:t>
            </a:r>
            <a:r>
              <a:rPr lang="ja-JP" altLang="en-US" sz="3200" dirty="0"/>
              <a:t>頂点</a:t>
            </a:r>
            <a:r>
              <a:rPr lang="ja-JP" altLang="en-US" sz="3200" dirty="0" smtClean="0"/>
              <a:t>が</a:t>
            </a:r>
            <a:r>
              <a:rPr lang="ja-JP" altLang="en-US" sz="3200" dirty="0"/>
              <a:t>存在する</a:t>
            </a:r>
            <a:r>
              <a:rPr lang="ja-JP" altLang="en-US" sz="3200" dirty="0" smtClean="0"/>
              <a:t>頂点を選ぶ</a:t>
            </a:r>
            <a:endParaRPr lang="en-US" altLang="ja-JP" sz="3200" dirty="0" smtClean="0"/>
          </a:p>
          <a:p>
            <a:pPr marL="0" indent="0">
              <a:buNone/>
            </a:pPr>
            <a:endParaRPr lang="en-US" altLang="ja-JP" sz="3200" dirty="0"/>
          </a:p>
        </p:txBody>
      </p:sp>
      <p:sp>
        <p:nvSpPr>
          <p:cNvPr id="2" name="タイトル 1"/>
          <p:cNvSpPr>
            <a:spLocks noGrp="1"/>
          </p:cNvSpPr>
          <p:nvPr>
            <p:ph type="title"/>
          </p:nvPr>
        </p:nvSpPr>
        <p:spPr/>
        <p:txBody>
          <a:bodyPr/>
          <a:lstStyle/>
          <a:p>
            <a:r>
              <a:rPr kumimoji="1" lang="ja-JP" altLang="en-US" dirty="0" smtClean="0"/>
              <a:t>完全グラフとの直積</a:t>
            </a:r>
            <a:endParaRPr kumimoji="1" lang="ja-JP" altLang="en-US" dirty="0"/>
          </a:p>
        </p:txBody>
      </p:sp>
    </p:spTree>
    <p:extLst>
      <p:ext uri="{BB962C8B-B14F-4D97-AF65-F5344CB8AC3E}">
        <p14:creationId xmlns:p14="http://schemas.microsoft.com/office/powerpoint/2010/main" val="40392892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a:stCxn id="7" idx="0"/>
            <a:endCxn id="6" idx="4"/>
          </p:cNvCxnSpPr>
          <p:nvPr/>
        </p:nvCxnSpPr>
        <p:spPr>
          <a:xfrm flipH="1" flipV="1">
            <a:off x="6055177" y="2746047"/>
            <a:ext cx="1063011" cy="600075"/>
          </a:xfrm>
          <a:prstGeom prst="line">
            <a:avLst/>
          </a:prstGeom>
          <a:ln w="38100"/>
        </p:spPr>
        <p:style>
          <a:lnRef idx="1">
            <a:schemeClr val="dk1"/>
          </a:lnRef>
          <a:fillRef idx="0">
            <a:schemeClr val="dk1"/>
          </a:fillRef>
          <a:effectRef idx="0">
            <a:schemeClr val="dk1"/>
          </a:effectRef>
          <a:fontRef idx="minor">
            <a:schemeClr val="tx1"/>
          </a:fontRef>
        </p:style>
      </p:cxnSp>
      <p:sp>
        <p:nvSpPr>
          <p:cNvPr id="5" name="円/楕円 4"/>
          <p:cNvSpPr/>
          <p:nvPr/>
        </p:nvSpPr>
        <p:spPr>
          <a:xfrm>
            <a:off x="8622210" y="334612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円/楕円 5"/>
          <p:cNvSpPr/>
          <p:nvPr/>
        </p:nvSpPr>
        <p:spPr>
          <a:xfrm>
            <a:off x="5921827" y="2479347"/>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円/楕円 6"/>
          <p:cNvSpPr/>
          <p:nvPr/>
        </p:nvSpPr>
        <p:spPr>
          <a:xfrm>
            <a:off x="6984838" y="334612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8" name="直線コネクタ 7"/>
          <p:cNvCxnSpPr>
            <a:stCxn id="5" idx="0"/>
            <a:endCxn id="6" idx="4"/>
          </p:cNvCxnSpPr>
          <p:nvPr/>
        </p:nvCxnSpPr>
        <p:spPr>
          <a:xfrm flipH="1" flipV="1">
            <a:off x="6055177" y="2746047"/>
            <a:ext cx="2700383" cy="600075"/>
          </a:xfrm>
          <a:prstGeom prst="line">
            <a:avLst/>
          </a:prstGeom>
          <a:ln w="38100"/>
        </p:spPr>
        <p:style>
          <a:lnRef idx="1">
            <a:schemeClr val="dk1"/>
          </a:lnRef>
          <a:fillRef idx="0">
            <a:schemeClr val="dk1"/>
          </a:fillRef>
          <a:effectRef idx="0">
            <a:schemeClr val="dk1"/>
          </a:effectRef>
          <a:fontRef idx="minor">
            <a:schemeClr val="tx1"/>
          </a:fontRef>
        </p:style>
      </p:cxnSp>
      <p:sp>
        <p:nvSpPr>
          <p:cNvPr id="9" name="円/楕円 8"/>
          <p:cNvSpPr/>
          <p:nvPr/>
        </p:nvSpPr>
        <p:spPr>
          <a:xfrm>
            <a:off x="4821992" y="334612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0" name="直線コネクタ 9"/>
          <p:cNvCxnSpPr>
            <a:stCxn id="6" idx="4"/>
            <a:endCxn id="9" idx="0"/>
          </p:cNvCxnSpPr>
          <p:nvPr/>
        </p:nvCxnSpPr>
        <p:spPr>
          <a:xfrm flipH="1">
            <a:off x="4955342" y="2746047"/>
            <a:ext cx="1099835" cy="600075"/>
          </a:xfrm>
          <a:prstGeom prst="line">
            <a:avLst/>
          </a:prstGeom>
          <a:ln w="38100"/>
        </p:spPr>
        <p:style>
          <a:lnRef idx="1">
            <a:schemeClr val="dk1"/>
          </a:lnRef>
          <a:fillRef idx="0">
            <a:schemeClr val="dk1"/>
          </a:fillRef>
          <a:effectRef idx="0">
            <a:schemeClr val="dk1"/>
          </a:effectRef>
          <a:fontRef idx="minor">
            <a:schemeClr val="tx1"/>
          </a:fontRef>
        </p:style>
      </p:cxnSp>
      <p:cxnSp>
        <p:nvCxnSpPr>
          <p:cNvPr id="11" name="直線コネクタ 10"/>
          <p:cNvCxnSpPr>
            <a:stCxn id="12" idx="0"/>
            <a:endCxn id="6" idx="4"/>
          </p:cNvCxnSpPr>
          <p:nvPr/>
        </p:nvCxnSpPr>
        <p:spPr>
          <a:xfrm flipV="1">
            <a:off x="3451873" y="2746047"/>
            <a:ext cx="2603304" cy="620526"/>
          </a:xfrm>
          <a:prstGeom prst="line">
            <a:avLst/>
          </a:prstGeom>
          <a:ln w="38100"/>
        </p:spPr>
        <p:style>
          <a:lnRef idx="1">
            <a:schemeClr val="dk1"/>
          </a:lnRef>
          <a:fillRef idx="0">
            <a:schemeClr val="dk1"/>
          </a:fillRef>
          <a:effectRef idx="0">
            <a:schemeClr val="dk1"/>
          </a:effectRef>
          <a:fontRef idx="minor">
            <a:schemeClr val="tx1"/>
          </a:fontRef>
        </p:style>
      </p:cxnSp>
      <p:sp>
        <p:nvSpPr>
          <p:cNvPr id="12" name="円/楕円 11"/>
          <p:cNvSpPr/>
          <p:nvPr/>
        </p:nvSpPr>
        <p:spPr>
          <a:xfrm>
            <a:off x="3318523" y="336657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3" name="直線コネクタ 12"/>
          <p:cNvCxnSpPr>
            <a:stCxn id="14" idx="4"/>
            <a:endCxn id="6" idx="0"/>
          </p:cNvCxnSpPr>
          <p:nvPr/>
        </p:nvCxnSpPr>
        <p:spPr>
          <a:xfrm>
            <a:off x="6055177" y="2072947"/>
            <a:ext cx="0" cy="406400"/>
          </a:xfrm>
          <a:prstGeom prst="line">
            <a:avLst/>
          </a:prstGeom>
          <a:ln w="38100"/>
        </p:spPr>
        <p:style>
          <a:lnRef idx="1">
            <a:schemeClr val="dk1"/>
          </a:lnRef>
          <a:fillRef idx="0">
            <a:schemeClr val="dk1"/>
          </a:fillRef>
          <a:effectRef idx="0">
            <a:schemeClr val="dk1"/>
          </a:effectRef>
          <a:fontRef idx="minor">
            <a:schemeClr val="tx1"/>
          </a:fontRef>
        </p:style>
      </p:cxnSp>
      <p:sp>
        <p:nvSpPr>
          <p:cNvPr id="14" name="円/楕円 13"/>
          <p:cNvSpPr/>
          <p:nvPr/>
        </p:nvSpPr>
        <p:spPr>
          <a:xfrm>
            <a:off x="5921827" y="1806247"/>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 name="円/楕円 14"/>
          <p:cNvSpPr/>
          <p:nvPr/>
        </p:nvSpPr>
        <p:spPr>
          <a:xfrm>
            <a:off x="4821992" y="3965247"/>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6" name="直線コネクタ 15"/>
          <p:cNvCxnSpPr>
            <a:stCxn id="9" idx="4"/>
            <a:endCxn id="15" idx="0"/>
          </p:cNvCxnSpPr>
          <p:nvPr/>
        </p:nvCxnSpPr>
        <p:spPr>
          <a:xfrm>
            <a:off x="4955342" y="3612822"/>
            <a:ext cx="0" cy="352425"/>
          </a:xfrm>
          <a:prstGeom prst="line">
            <a:avLst/>
          </a:prstGeom>
          <a:ln w="38100"/>
        </p:spPr>
        <p:style>
          <a:lnRef idx="1">
            <a:schemeClr val="dk1"/>
          </a:lnRef>
          <a:fillRef idx="0">
            <a:schemeClr val="dk1"/>
          </a:fillRef>
          <a:effectRef idx="0">
            <a:schemeClr val="dk1"/>
          </a:effectRef>
          <a:fontRef idx="minor">
            <a:schemeClr val="tx1"/>
          </a:fontRef>
        </p:style>
      </p:cxnSp>
      <p:sp>
        <p:nvSpPr>
          <p:cNvPr id="17" name="円/楕円 16"/>
          <p:cNvSpPr/>
          <p:nvPr/>
        </p:nvSpPr>
        <p:spPr>
          <a:xfrm>
            <a:off x="4827057" y="455103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8" name="直線コネクタ 17"/>
          <p:cNvCxnSpPr>
            <a:stCxn id="15" idx="4"/>
            <a:endCxn id="17" idx="0"/>
          </p:cNvCxnSpPr>
          <p:nvPr/>
        </p:nvCxnSpPr>
        <p:spPr>
          <a:xfrm>
            <a:off x="4955342" y="4231947"/>
            <a:ext cx="5065" cy="319087"/>
          </a:xfrm>
          <a:prstGeom prst="line">
            <a:avLst/>
          </a:prstGeom>
          <a:ln w="38100"/>
        </p:spPr>
        <p:style>
          <a:lnRef idx="1">
            <a:schemeClr val="dk1"/>
          </a:lnRef>
          <a:fillRef idx="0">
            <a:schemeClr val="dk1"/>
          </a:fillRef>
          <a:effectRef idx="0">
            <a:schemeClr val="dk1"/>
          </a:effectRef>
          <a:fontRef idx="minor">
            <a:schemeClr val="tx1"/>
          </a:fontRef>
        </p:style>
      </p:cxnSp>
      <p:sp>
        <p:nvSpPr>
          <p:cNvPr id="19" name="円/楕円 18"/>
          <p:cNvSpPr/>
          <p:nvPr/>
        </p:nvSpPr>
        <p:spPr>
          <a:xfrm>
            <a:off x="5921827" y="334612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0" name="直線コネクタ 19"/>
          <p:cNvCxnSpPr>
            <a:stCxn id="6" idx="4"/>
            <a:endCxn id="19" idx="0"/>
          </p:cNvCxnSpPr>
          <p:nvPr/>
        </p:nvCxnSpPr>
        <p:spPr>
          <a:xfrm>
            <a:off x="6055177" y="2746047"/>
            <a:ext cx="0" cy="600075"/>
          </a:xfrm>
          <a:prstGeom prst="line">
            <a:avLst/>
          </a:prstGeom>
          <a:ln w="38100"/>
        </p:spPr>
        <p:style>
          <a:lnRef idx="1">
            <a:schemeClr val="dk1"/>
          </a:lnRef>
          <a:fillRef idx="0">
            <a:schemeClr val="dk1"/>
          </a:fillRef>
          <a:effectRef idx="0">
            <a:schemeClr val="dk1"/>
          </a:effectRef>
          <a:fontRef idx="minor">
            <a:schemeClr val="tx1"/>
          </a:fontRef>
        </p:style>
      </p:cxnSp>
      <p:sp>
        <p:nvSpPr>
          <p:cNvPr id="21" name="円/楕円 20"/>
          <p:cNvSpPr/>
          <p:nvPr/>
        </p:nvSpPr>
        <p:spPr>
          <a:xfrm>
            <a:off x="3318523" y="3979348"/>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2" name="直線コネクタ 21"/>
          <p:cNvCxnSpPr>
            <a:stCxn id="12" idx="4"/>
            <a:endCxn id="21" idx="0"/>
          </p:cNvCxnSpPr>
          <p:nvPr/>
        </p:nvCxnSpPr>
        <p:spPr>
          <a:xfrm>
            <a:off x="3451873" y="3633273"/>
            <a:ext cx="0" cy="346075"/>
          </a:xfrm>
          <a:prstGeom prst="line">
            <a:avLst/>
          </a:prstGeom>
          <a:ln w="38100"/>
        </p:spPr>
        <p:style>
          <a:lnRef idx="1">
            <a:schemeClr val="dk1"/>
          </a:lnRef>
          <a:fillRef idx="0">
            <a:schemeClr val="dk1"/>
          </a:fillRef>
          <a:effectRef idx="0">
            <a:schemeClr val="dk1"/>
          </a:effectRef>
          <a:fontRef idx="minor">
            <a:schemeClr val="tx1"/>
          </a:fontRef>
        </p:style>
      </p:cxnSp>
      <p:sp>
        <p:nvSpPr>
          <p:cNvPr id="23" name="円/楕円 22"/>
          <p:cNvSpPr/>
          <p:nvPr/>
        </p:nvSpPr>
        <p:spPr>
          <a:xfrm>
            <a:off x="3323588" y="4565135"/>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4" name="直線コネクタ 23"/>
          <p:cNvCxnSpPr>
            <a:stCxn id="21" idx="4"/>
            <a:endCxn id="23" idx="0"/>
          </p:cNvCxnSpPr>
          <p:nvPr/>
        </p:nvCxnSpPr>
        <p:spPr>
          <a:xfrm>
            <a:off x="3451873" y="4246048"/>
            <a:ext cx="5065" cy="319087"/>
          </a:xfrm>
          <a:prstGeom prst="line">
            <a:avLst/>
          </a:prstGeom>
          <a:ln w="38100"/>
        </p:spPr>
        <p:style>
          <a:lnRef idx="1">
            <a:schemeClr val="dk1"/>
          </a:lnRef>
          <a:fillRef idx="0">
            <a:schemeClr val="dk1"/>
          </a:fillRef>
          <a:effectRef idx="0">
            <a:schemeClr val="dk1"/>
          </a:effectRef>
          <a:fontRef idx="minor">
            <a:schemeClr val="tx1"/>
          </a:fontRef>
        </p:style>
      </p:cxnSp>
      <p:sp>
        <p:nvSpPr>
          <p:cNvPr id="25" name="円/楕円 24"/>
          <p:cNvSpPr/>
          <p:nvPr/>
        </p:nvSpPr>
        <p:spPr>
          <a:xfrm>
            <a:off x="2763540" y="5117585"/>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6" name="直線コネクタ 25"/>
          <p:cNvCxnSpPr>
            <a:stCxn id="23" idx="4"/>
            <a:endCxn id="25" idx="0"/>
          </p:cNvCxnSpPr>
          <p:nvPr/>
        </p:nvCxnSpPr>
        <p:spPr>
          <a:xfrm flipH="1">
            <a:off x="2896890" y="4831835"/>
            <a:ext cx="560048" cy="285750"/>
          </a:xfrm>
          <a:prstGeom prst="line">
            <a:avLst/>
          </a:prstGeom>
          <a:ln w="38100"/>
        </p:spPr>
        <p:style>
          <a:lnRef idx="1">
            <a:schemeClr val="dk1"/>
          </a:lnRef>
          <a:fillRef idx="0">
            <a:schemeClr val="dk1"/>
          </a:fillRef>
          <a:effectRef idx="0">
            <a:schemeClr val="dk1"/>
          </a:effectRef>
          <a:fontRef idx="minor">
            <a:schemeClr val="tx1"/>
          </a:fontRef>
        </p:style>
      </p:cxnSp>
      <p:sp>
        <p:nvSpPr>
          <p:cNvPr id="27" name="円/楕円 26"/>
          <p:cNvSpPr/>
          <p:nvPr/>
        </p:nvSpPr>
        <p:spPr>
          <a:xfrm>
            <a:off x="3333113" y="5117585"/>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8" name="直線コネクタ 27"/>
          <p:cNvCxnSpPr>
            <a:stCxn id="23" idx="4"/>
            <a:endCxn id="27" idx="0"/>
          </p:cNvCxnSpPr>
          <p:nvPr/>
        </p:nvCxnSpPr>
        <p:spPr>
          <a:xfrm>
            <a:off x="3456938" y="4831835"/>
            <a:ext cx="9525" cy="285750"/>
          </a:xfrm>
          <a:prstGeom prst="line">
            <a:avLst/>
          </a:prstGeom>
          <a:ln w="38100"/>
        </p:spPr>
        <p:style>
          <a:lnRef idx="1">
            <a:schemeClr val="dk1"/>
          </a:lnRef>
          <a:fillRef idx="0">
            <a:schemeClr val="dk1"/>
          </a:fillRef>
          <a:effectRef idx="0">
            <a:schemeClr val="dk1"/>
          </a:effectRef>
          <a:fontRef idx="minor">
            <a:schemeClr val="tx1"/>
          </a:fontRef>
        </p:style>
      </p:cxnSp>
      <p:sp>
        <p:nvSpPr>
          <p:cNvPr id="29" name="円/楕円 28"/>
          <p:cNvSpPr/>
          <p:nvPr/>
        </p:nvSpPr>
        <p:spPr>
          <a:xfrm>
            <a:off x="3844963" y="5117585"/>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0" name="直線コネクタ 29"/>
          <p:cNvCxnSpPr>
            <a:stCxn id="23" idx="4"/>
            <a:endCxn id="29" idx="0"/>
          </p:cNvCxnSpPr>
          <p:nvPr/>
        </p:nvCxnSpPr>
        <p:spPr>
          <a:xfrm>
            <a:off x="3456938" y="4831835"/>
            <a:ext cx="521375" cy="285750"/>
          </a:xfrm>
          <a:prstGeom prst="line">
            <a:avLst/>
          </a:prstGeom>
          <a:ln w="38100"/>
        </p:spPr>
        <p:style>
          <a:lnRef idx="1">
            <a:schemeClr val="dk1"/>
          </a:lnRef>
          <a:fillRef idx="0">
            <a:schemeClr val="dk1"/>
          </a:fillRef>
          <a:effectRef idx="0">
            <a:schemeClr val="dk1"/>
          </a:effectRef>
          <a:fontRef idx="minor">
            <a:schemeClr val="tx1"/>
          </a:fontRef>
        </p:style>
      </p:cxnSp>
      <p:sp>
        <p:nvSpPr>
          <p:cNvPr id="31" name="円/楕円 30"/>
          <p:cNvSpPr/>
          <p:nvPr/>
        </p:nvSpPr>
        <p:spPr>
          <a:xfrm>
            <a:off x="8632037" y="4498697"/>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2" name="直線コネクタ 31"/>
          <p:cNvCxnSpPr>
            <a:stCxn id="73" idx="4"/>
            <a:endCxn id="31" idx="0"/>
          </p:cNvCxnSpPr>
          <p:nvPr/>
        </p:nvCxnSpPr>
        <p:spPr>
          <a:xfrm>
            <a:off x="8755560" y="4185483"/>
            <a:ext cx="9827" cy="313214"/>
          </a:xfrm>
          <a:prstGeom prst="line">
            <a:avLst/>
          </a:prstGeom>
          <a:ln w="38100"/>
        </p:spPr>
        <p:style>
          <a:lnRef idx="1">
            <a:schemeClr val="dk1"/>
          </a:lnRef>
          <a:fillRef idx="0">
            <a:schemeClr val="dk1"/>
          </a:fillRef>
          <a:effectRef idx="0">
            <a:schemeClr val="dk1"/>
          </a:effectRef>
          <a:fontRef idx="minor">
            <a:schemeClr val="tx1"/>
          </a:fontRef>
        </p:style>
      </p:cxnSp>
      <p:sp>
        <p:nvSpPr>
          <p:cNvPr id="33" name="円/楕円 32"/>
          <p:cNvSpPr/>
          <p:nvPr/>
        </p:nvSpPr>
        <p:spPr>
          <a:xfrm>
            <a:off x="8637102" y="508448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4" name="直線コネクタ 33"/>
          <p:cNvCxnSpPr>
            <a:stCxn id="31" idx="4"/>
            <a:endCxn id="33" idx="0"/>
          </p:cNvCxnSpPr>
          <p:nvPr/>
        </p:nvCxnSpPr>
        <p:spPr>
          <a:xfrm>
            <a:off x="8765387" y="4765397"/>
            <a:ext cx="5065" cy="319087"/>
          </a:xfrm>
          <a:prstGeom prst="line">
            <a:avLst/>
          </a:prstGeom>
          <a:ln w="38100"/>
        </p:spPr>
        <p:style>
          <a:lnRef idx="1">
            <a:schemeClr val="dk1"/>
          </a:lnRef>
          <a:fillRef idx="0">
            <a:schemeClr val="dk1"/>
          </a:fillRef>
          <a:effectRef idx="0">
            <a:schemeClr val="dk1"/>
          </a:effectRef>
          <a:fontRef idx="minor">
            <a:schemeClr val="tx1"/>
          </a:fontRef>
        </p:style>
      </p:cxnSp>
      <p:sp>
        <p:nvSpPr>
          <p:cNvPr id="35" name="円/楕円 34"/>
          <p:cNvSpPr/>
          <p:nvPr/>
        </p:nvSpPr>
        <p:spPr>
          <a:xfrm>
            <a:off x="8077054" y="563693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6" name="直線コネクタ 35"/>
          <p:cNvCxnSpPr>
            <a:stCxn id="33" idx="4"/>
            <a:endCxn id="35" idx="0"/>
          </p:cNvCxnSpPr>
          <p:nvPr/>
        </p:nvCxnSpPr>
        <p:spPr>
          <a:xfrm flipH="1">
            <a:off x="8210404" y="5351184"/>
            <a:ext cx="560048" cy="285750"/>
          </a:xfrm>
          <a:prstGeom prst="line">
            <a:avLst/>
          </a:prstGeom>
          <a:ln w="38100"/>
        </p:spPr>
        <p:style>
          <a:lnRef idx="1">
            <a:schemeClr val="dk1"/>
          </a:lnRef>
          <a:fillRef idx="0">
            <a:schemeClr val="dk1"/>
          </a:fillRef>
          <a:effectRef idx="0">
            <a:schemeClr val="dk1"/>
          </a:effectRef>
          <a:fontRef idx="minor">
            <a:schemeClr val="tx1"/>
          </a:fontRef>
        </p:style>
      </p:cxnSp>
      <p:sp>
        <p:nvSpPr>
          <p:cNvPr id="37" name="円/楕円 36"/>
          <p:cNvSpPr/>
          <p:nvPr/>
        </p:nvSpPr>
        <p:spPr>
          <a:xfrm>
            <a:off x="8646627" y="563693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8" name="直線コネクタ 37"/>
          <p:cNvCxnSpPr>
            <a:stCxn id="33" idx="4"/>
            <a:endCxn id="37" idx="0"/>
          </p:cNvCxnSpPr>
          <p:nvPr/>
        </p:nvCxnSpPr>
        <p:spPr>
          <a:xfrm>
            <a:off x="8770452" y="5351184"/>
            <a:ext cx="9525" cy="285750"/>
          </a:xfrm>
          <a:prstGeom prst="line">
            <a:avLst/>
          </a:prstGeom>
          <a:ln w="38100"/>
        </p:spPr>
        <p:style>
          <a:lnRef idx="1">
            <a:schemeClr val="dk1"/>
          </a:lnRef>
          <a:fillRef idx="0">
            <a:schemeClr val="dk1"/>
          </a:fillRef>
          <a:effectRef idx="0">
            <a:schemeClr val="dk1"/>
          </a:effectRef>
          <a:fontRef idx="minor">
            <a:schemeClr val="tx1"/>
          </a:fontRef>
        </p:style>
      </p:cxnSp>
      <p:sp>
        <p:nvSpPr>
          <p:cNvPr id="39" name="円/楕円 38"/>
          <p:cNvSpPr/>
          <p:nvPr/>
        </p:nvSpPr>
        <p:spPr>
          <a:xfrm>
            <a:off x="9158477" y="563693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0" name="直線コネクタ 39"/>
          <p:cNvCxnSpPr>
            <a:stCxn id="33" idx="4"/>
            <a:endCxn id="39" idx="0"/>
          </p:cNvCxnSpPr>
          <p:nvPr/>
        </p:nvCxnSpPr>
        <p:spPr>
          <a:xfrm>
            <a:off x="8770452" y="5351184"/>
            <a:ext cx="521375" cy="285750"/>
          </a:xfrm>
          <a:prstGeom prst="line">
            <a:avLst/>
          </a:prstGeom>
          <a:ln w="38100"/>
        </p:spPr>
        <p:style>
          <a:lnRef idx="1">
            <a:schemeClr val="dk1"/>
          </a:lnRef>
          <a:fillRef idx="0">
            <a:schemeClr val="dk1"/>
          </a:fillRef>
          <a:effectRef idx="0">
            <a:schemeClr val="dk1"/>
          </a:effectRef>
          <a:fontRef idx="minor">
            <a:schemeClr val="tx1"/>
          </a:fontRef>
        </p:style>
      </p:cxnSp>
      <p:sp>
        <p:nvSpPr>
          <p:cNvPr id="41" name="円/楕円 40"/>
          <p:cNvSpPr/>
          <p:nvPr/>
        </p:nvSpPr>
        <p:spPr>
          <a:xfrm>
            <a:off x="9163542" y="615700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2" name="直線コネクタ 41"/>
          <p:cNvCxnSpPr>
            <a:stCxn id="39" idx="4"/>
            <a:endCxn id="41" idx="0"/>
          </p:cNvCxnSpPr>
          <p:nvPr/>
        </p:nvCxnSpPr>
        <p:spPr>
          <a:xfrm>
            <a:off x="9291827" y="5903634"/>
            <a:ext cx="5065" cy="253369"/>
          </a:xfrm>
          <a:prstGeom prst="line">
            <a:avLst/>
          </a:prstGeom>
          <a:ln w="38100"/>
        </p:spPr>
        <p:style>
          <a:lnRef idx="1">
            <a:schemeClr val="dk1"/>
          </a:lnRef>
          <a:fillRef idx="0">
            <a:schemeClr val="dk1"/>
          </a:fillRef>
          <a:effectRef idx="0">
            <a:schemeClr val="dk1"/>
          </a:effectRef>
          <a:fontRef idx="minor">
            <a:schemeClr val="tx1"/>
          </a:fontRef>
        </p:style>
      </p:cxnSp>
      <p:sp>
        <p:nvSpPr>
          <p:cNvPr id="43" name="円/楕円 42"/>
          <p:cNvSpPr/>
          <p:nvPr/>
        </p:nvSpPr>
        <p:spPr>
          <a:xfrm>
            <a:off x="8077054" y="615700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4" name="直線コネクタ 43"/>
          <p:cNvCxnSpPr>
            <a:stCxn id="35" idx="4"/>
            <a:endCxn id="43" idx="0"/>
          </p:cNvCxnSpPr>
          <p:nvPr/>
        </p:nvCxnSpPr>
        <p:spPr>
          <a:xfrm>
            <a:off x="8210404" y="5903634"/>
            <a:ext cx="0" cy="253369"/>
          </a:xfrm>
          <a:prstGeom prst="line">
            <a:avLst/>
          </a:prstGeom>
          <a:ln w="38100"/>
        </p:spPr>
        <p:style>
          <a:lnRef idx="1">
            <a:schemeClr val="dk1"/>
          </a:lnRef>
          <a:fillRef idx="0">
            <a:schemeClr val="dk1"/>
          </a:fillRef>
          <a:effectRef idx="0">
            <a:schemeClr val="dk1"/>
          </a:effectRef>
          <a:fontRef idx="minor">
            <a:schemeClr val="tx1"/>
          </a:fontRef>
        </p:style>
      </p:cxnSp>
      <p:sp>
        <p:nvSpPr>
          <p:cNvPr id="45" name="円/楕円 44"/>
          <p:cNvSpPr/>
          <p:nvPr/>
        </p:nvSpPr>
        <p:spPr>
          <a:xfrm>
            <a:off x="6453332" y="393158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6" name="直線コネクタ 45"/>
          <p:cNvCxnSpPr>
            <a:stCxn id="7" idx="4"/>
            <a:endCxn id="45" idx="0"/>
          </p:cNvCxnSpPr>
          <p:nvPr/>
        </p:nvCxnSpPr>
        <p:spPr>
          <a:xfrm flipH="1">
            <a:off x="6586682" y="3612822"/>
            <a:ext cx="531506" cy="318760"/>
          </a:xfrm>
          <a:prstGeom prst="line">
            <a:avLst/>
          </a:prstGeom>
          <a:ln w="38100"/>
        </p:spPr>
        <p:style>
          <a:lnRef idx="1">
            <a:schemeClr val="dk1"/>
          </a:lnRef>
          <a:fillRef idx="0">
            <a:schemeClr val="dk1"/>
          </a:fillRef>
          <a:effectRef idx="0">
            <a:schemeClr val="dk1"/>
          </a:effectRef>
          <a:fontRef idx="minor">
            <a:schemeClr val="tx1"/>
          </a:fontRef>
        </p:style>
      </p:cxnSp>
      <p:sp>
        <p:nvSpPr>
          <p:cNvPr id="47" name="円/楕円 46"/>
          <p:cNvSpPr/>
          <p:nvPr/>
        </p:nvSpPr>
        <p:spPr>
          <a:xfrm>
            <a:off x="6984838" y="393730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8" name="直線コネクタ 47"/>
          <p:cNvCxnSpPr>
            <a:stCxn id="7" idx="4"/>
            <a:endCxn id="47" idx="0"/>
          </p:cNvCxnSpPr>
          <p:nvPr/>
        </p:nvCxnSpPr>
        <p:spPr>
          <a:xfrm>
            <a:off x="7118188" y="3612822"/>
            <a:ext cx="0" cy="324480"/>
          </a:xfrm>
          <a:prstGeom prst="line">
            <a:avLst/>
          </a:prstGeom>
          <a:ln w="38100"/>
        </p:spPr>
        <p:style>
          <a:lnRef idx="1">
            <a:schemeClr val="dk1"/>
          </a:lnRef>
          <a:fillRef idx="0">
            <a:schemeClr val="dk1"/>
          </a:fillRef>
          <a:effectRef idx="0">
            <a:schemeClr val="dk1"/>
          </a:effectRef>
          <a:fontRef idx="minor">
            <a:schemeClr val="tx1"/>
          </a:fontRef>
        </p:style>
      </p:cxnSp>
      <p:sp>
        <p:nvSpPr>
          <p:cNvPr id="49" name="円/楕円 48"/>
          <p:cNvSpPr/>
          <p:nvPr/>
        </p:nvSpPr>
        <p:spPr>
          <a:xfrm>
            <a:off x="7496688" y="393730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50" name="直線コネクタ 49"/>
          <p:cNvCxnSpPr>
            <a:stCxn id="7" idx="4"/>
            <a:endCxn id="49" idx="0"/>
          </p:cNvCxnSpPr>
          <p:nvPr/>
        </p:nvCxnSpPr>
        <p:spPr>
          <a:xfrm>
            <a:off x="7118188" y="3612822"/>
            <a:ext cx="511850" cy="324480"/>
          </a:xfrm>
          <a:prstGeom prst="line">
            <a:avLst/>
          </a:prstGeom>
          <a:ln w="38100"/>
        </p:spPr>
        <p:style>
          <a:lnRef idx="1">
            <a:schemeClr val="dk1"/>
          </a:lnRef>
          <a:fillRef idx="0">
            <a:schemeClr val="dk1"/>
          </a:fillRef>
          <a:effectRef idx="0">
            <a:schemeClr val="dk1"/>
          </a:effectRef>
          <a:fontRef idx="minor">
            <a:schemeClr val="tx1"/>
          </a:fontRef>
        </p:style>
      </p:cxnSp>
      <p:sp>
        <p:nvSpPr>
          <p:cNvPr id="51" name="円/楕円 50"/>
          <p:cNvSpPr/>
          <p:nvPr/>
        </p:nvSpPr>
        <p:spPr>
          <a:xfrm>
            <a:off x="4843384" y="4579423"/>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2" name="円/楕円 51"/>
          <p:cNvSpPr/>
          <p:nvPr/>
        </p:nvSpPr>
        <p:spPr>
          <a:xfrm>
            <a:off x="4813017" y="3965247"/>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3" name="円/楕円 52"/>
          <p:cNvSpPr/>
          <p:nvPr/>
        </p:nvSpPr>
        <p:spPr>
          <a:xfrm>
            <a:off x="4827057" y="3346122"/>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4" name="円/楕円 53"/>
          <p:cNvSpPr/>
          <p:nvPr/>
        </p:nvSpPr>
        <p:spPr>
          <a:xfrm>
            <a:off x="3318523" y="3366573"/>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5" name="円/楕円 54"/>
          <p:cNvSpPr/>
          <p:nvPr/>
        </p:nvSpPr>
        <p:spPr>
          <a:xfrm>
            <a:off x="3335455" y="3979348"/>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6" name="円/楕円 55"/>
          <p:cNvSpPr/>
          <p:nvPr/>
        </p:nvSpPr>
        <p:spPr>
          <a:xfrm>
            <a:off x="3323588" y="4564172"/>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7" name="円/楕円 56"/>
          <p:cNvSpPr/>
          <p:nvPr/>
        </p:nvSpPr>
        <p:spPr>
          <a:xfrm>
            <a:off x="2763540" y="5117585"/>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8" name="円/楕円 57"/>
          <p:cNvSpPr/>
          <p:nvPr/>
        </p:nvSpPr>
        <p:spPr>
          <a:xfrm>
            <a:off x="3328350" y="5105702"/>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9" name="円/楕円 58"/>
          <p:cNvSpPr/>
          <p:nvPr/>
        </p:nvSpPr>
        <p:spPr>
          <a:xfrm>
            <a:off x="3834407" y="5117585"/>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0" name="円/楕円 59"/>
          <p:cNvSpPr/>
          <p:nvPr/>
        </p:nvSpPr>
        <p:spPr>
          <a:xfrm>
            <a:off x="6984838" y="3346122"/>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1" name="円/楕円 60"/>
          <p:cNvSpPr/>
          <p:nvPr/>
        </p:nvSpPr>
        <p:spPr>
          <a:xfrm>
            <a:off x="6453332" y="3931582"/>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2" name="円/楕円 61"/>
          <p:cNvSpPr/>
          <p:nvPr/>
        </p:nvSpPr>
        <p:spPr>
          <a:xfrm>
            <a:off x="6984838" y="3955021"/>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3" name="円/楕円 62"/>
          <p:cNvSpPr/>
          <p:nvPr/>
        </p:nvSpPr>
        <p:spPr>
          <a:xfrm>
            <a:off x="7501585" y="3942054"/>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4" name="円/楕円 63"/>
          <p:cNvSpPr/>
          <p:nvPr/>
        </p:nvSpPr>
        <p:spPr>
          <a:xfrm>
            <a:off x="8632037" y="3346122"/>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5" name="円/楕円 64"/>
          <p:cNvSpPr/>
          <p:nvPr/>
        </p:nvSpPr>
        <p:spPr>
          <a:xfrm>
            <a:off x="8648364" y="4515332"/>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6" name="円/楕円 65"/>
          <p:cNvSpPr/>
          <p:nvPr/>
        </p:nvSpPr>
        <p:spPr>
          <a:xfrm>
            <a:off x="8634569" y="5096367"/>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7" name="円/楕円 66"/>
          <p:cNvSpPr/>
          <p:nvPr/>
        </p:nvSpPr>
        <p:spPr>
          <a:xfrm>
            <a:off x="8093381" y="5649759"/>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8" name="円/楕円 67"/>
          <p:cNvSpPr/>
          <p:nvPr/>
        </p:nvSpPr>
        <p:spPr>
          <a:xfrm>
            <a:off x="8083038" y="617665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9" name="円/楕円 68"/>
          <p:cNvSpPr/>
          <p:nvPr/>
        </p:nvSpPr>
        <p:spPr>
          <a:xfrm>
            <a:off x="8648364" y="5654511"/>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0" name="円/楕円 69"/>
          <p:cNvSpPr/>
          <p:nvPr/>
        </p:nvSpPr>
        <p:spPr>
          <a:xfrm>
            <a:off x="9163542" y="5645424"/>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1" name="円/楕円 70"/>
          <p:cNvSpPr/>
          <p:nvPr/>
        </p:nvSpPr>
        <p:spPr>
          <a:xfrm>
            <a:off x="9164629" y="617665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2" name="正方形/長方形 71"/>
          <p:cNvSpPr/>
          <p:nvPr/>
        </p:nvSpPr>
        <p:spPr>
          <a:xfrm>
            <a:off x="911835" y="1524098"/>
            <a:ext cx="968535" cy="830997"/>
          </a:xfrm>
          <a:prstGeom prst="rect">
            <a:avLst/>
          </a:prstGeom>
        </p:spPr>
        <p:txBody>
          <a:bodyPr wrap="none">
            <a:spAutoFit/>
          </a:bodyPr>
          <a:lstStyle/>
          <a:p>
            <a:r>
              <a:rPr lang="en-US" altLang="ja-JP" sz="4800" b="1" i="1" dirty="0" smtClean="0">
                <a:latin typeface="Times New Roman" panose="02020603050405020304" pitchFamily="18" charset="0"/>
                <a:cs typeface="Times New Roman" panose="02020603050405020304" pitchFamily="18" charset="0"/>
              </a:rPr>
              <a:t>G″</a:t>
            </a:r>
            <a:endParaRPr lang="ja-JP" altLang="en-US" sz="4800" b="1" i="1" dirty="0">
              <a:latin typeface="Times New Roman" panose="02020603050405020304" pitchFamily="18" charset="0"/>
              <a:cs typeface="Times New Roman" panose="02020603050405020304" pitchFamily="18" charset="0"/>
            </a:endParaRPr>
          </a:p>
        </p:txBody>
      </p:sp>
      <p:sp>
        <p:nvSpPr>
          <p:cNvPr id="73" name="円/楕円 72"/>
          <p:cNvSpPr/>
          <p:nvPr/>
        </p:nvSpPr>
        <p:spPr>
          <a:xfrm>
            <a:off x="8622210" y="391878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74" name="直線コネクタ 73"/>
          <p:cNvCxnSpPr>
            <a:stCxn id="5" idx="4"/>
            <a:endCxn id="73" idx="0"/>
          </p:cNvCxnSpPr>
          <p:nvPr/>
        </p:nvCxnSpPr>
        <p:spPr>
          <a:xfrm>
            <a:off x="8755560" y="3612822"/>
            <a:ext cx="0" cy="305961"/>
          </a:xfrm>
          <a:prstGeom prst="line">
            <a:avLst/>
          </a:prstGeom>
          <a:ln w="38100"/>
        </p:spPr>
        <p:style>
          <a:lnRef idx="1">
            <a:schemeClr val="dk1"/>
          </a:lnRef>
          <a:fillRef idx="0">
            <a:schemeClr val="dk1"/>
          </a:fillRef>
          <a:effectRef idx="0">
            <a:schemeClr val="dk1"/>
          </a:effectRef>
          <a:fontRef idx="minor">
            <a:schemeClr val="tx1"/>
          </a:fontRef>
        </p:style>
      </p:cxnSp>
      <p:sp>
        <p:nvSpPr>
          <p:cNvPr id="75" name="円/楕円 74"/>
          <p:cNvSpPr/>
          <p:nvPr/>
        </p:nvSpPr>
        <p:spPr>
          <a:xfrm>
            <a:off x="8632037" y="3931582"/>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6" name="円/楕円 75"/>
          <p:cNvSpPr/>
          <p:nvPr/>
        </p:nvSpPr>
        <p:spPr>
          <a:xfrm>
            <a:off x="5921827" y="3346122"/>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7" name="円/楕円 76"/>
          <p:cNvSpPr/>
          <p:nvPr/>
        </p:nvSpPr>
        <p:spPr>
          <a:xfrm>
            <a:off x="5896244" y="2479347"/>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78" name="直線矢印コネクタ 77"/>
          <p:cNvCxnSpPr>
            <a:endCxn id="77" idx="2"/>
          </p:cNvCxnSpPr>
          <p:nvPr/>
        </p:nvCxnSpPr>
        <p:spPr>
          <a:xfrm>
            <a:off x="4955342" y="2276147"/>
            <a:ext cx="940902" cy="33655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79" name="テキスト ボックス 78"/>
          <p:cNvSpPr txBox="1"/>
          <p:nvPr/>
        </p:nvSpPr>
        <p:spPr>
          <a:xfrm>
            <a:off x="2596044" y="2017682"/>
            <a:ext cx="2350323" cy="461665"/>
          </a:xfrm>
          <a:prstGeom prst="rect">
            <a:avLst/>
          </a:prstGeom>
          <a:noFill/>
        </p:spPr>
        <p:txBody>
          <a:bodyPr wrap="none" rtlCol="0">
            <a:spAutoFit/>
          </a:bodyPr>
          <a:lstStyle/>
          <a:p>
            <a:r>
              <a:rPr kumimoji="1" lang="ja-JP" altLang="en-US" sz="2400" b="1" dirty="0" smtClean="0"/>
              <a:t>最大次数の頂点</a:t>
            </a:r>
            <a:endParaRPr kumimoji="1" lang="ja-JP" altLang="en-US" sz="2400" b="1" dirty="0"/>
          </a:p>
        </p:txBody>
      </p:sp>
      <p:cxnSp>
        <p:nvCxnSpPr>
          <p:cNvPr id="80" name="直線矢印コネクタ 79"/>
          <p:cNvCxnSpPr>
            <a:endCxn id="14" idx="6"/>
          </p:cNvCxnSpPr>
          <p:nvPr/>
        </p:nvCxnSpPr>
        <p:spPr>
          <a:xfrm flipH="1">
            <a:off x="6188527" y="1939597"/>
            <a:ext cx="929661"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81" name="テキスト ボックス 80"/>
          <p:cNvSpPr txBox="1"/>
          <p:nvPr/>
        </p:nvSpPr>
        <p:spPr>
          <a:xfrm>
            <a:off x="7374113" y="1754931"/>
            <a:ext cx="2877711" cy="461665"/>
          </a:xfrm>
          <a:prstGeom prst="rect">
            <a:avLst/>
          </a:prstGeom>
          <a:noFill/>
        </p:spPr>
        <p:txBody>
          <a:bodyPr wrap="none" rtlCol="0">
            <a:spAutoFit/>
          </a:bodyPr>
          <a:lstStyle/>
          <a:p>
            <a:r>
              <a:rPr kumimoji="1" lang="ja-JP" altLang="en-US" sz="2400" b="1" dirty="0" smtClean="0"/>
              <a:t>最大次数でない頂点</a:t>
            </a:r>
            <a:endParaRPr kumimoji="1" lang="ja-JP" altLang="en-US" sz="2400" b="1" dirty="0"/>
          </a:p>
        </p:txBody>
      </p:sp>
      <p:cxnSp>
        <p:nvCxnSpPr>
          <p:cNvPr id="83" name="直線コネクタ 82"/>
          <p:cNvCxnSpPr/>
          <p:nvPr/>
        </p:nvCxnSpPr>
        <p:spPr>
          <a:xfrm flipV="1">
            <a:off x="6149470" y="1231206"/>
            <a:ext cx="835368" cy="572653"/>
          </a:xfrm>
          <a:prstGeom prst="line">
            <a:avLst/>
          </a:prstGeom>
          <a:ln w="38100">
            <a:prstDash val="dashDot"/>
          </a:ln>
        </p:spPr>
        <p:style>
          <a:lnRef idx="1">
            <a:schemeClr val="dk1"/>
          </a:lnRef>
          <a:fillRef idx="0">
            <a:schemeClr val="dk1"/>
          </a:fillRef>
          <a:effectRef idx="0">
            <a:schemeClr val="dk1"/>
          </a:effectRef>
          <a:fontRef idx="minor">
            <a:schemeClr val="tx1"/>
          </a:fontRef>
        </p:style>
      </p:cxnSp>
      <p:cxnSp>
        <p:nvCxnSpPr>
          <p:cNvPr id="84" name="直線コネクタ 83"/>
          <p:cNvCxnSpPr>
            <a:stCxn id="14" idx="0"/>
          </p:cNvCxnSpPr>
          <p:nvPr/>
        </p:nvCxnSpPr>
        <p:spPr>
          <a:xfrm flipV="1">
            <a:off x="6055177" y="919743"/>
            <a:ext cx="0" cy="886504"/>
          </a:xfrm>
          <a:prstGeom prst="line">
            <a:avLst/>
          </a:prstGeom>
          <a:ln w="38100">
            <a:prstDash val="dashDot"/>
          </a:ln>
        </p:spPr>
        <p:style>
          <a:lnRef idx="1">
            <a:schemeClr val="dk1"/>
          </a:lnRef>
          <a:fillRef idx="0">
            <a:schemeClr val="dk1"/>
          </a:fillRef>
          <a:effectRef idx="0">
            <a:schemeClr val="dk1"/>
          </a:effectRef>
          <a:fontRef idx="minor">
            <a:schemeClr val="tx1"/>
          </a:fontRef>
        </p:style>
      </p:cxnSp>
      <p:cxnSp>
        <p:nvCxnSpPr>
          <p:cNvPr id="85" name="直線コネクタ 84"/>
          <p:cNvCxnSpPr/>
          <p:nvPr/>
        </p:nvCxnSpPr>
        <p:spPr>
          <a:xfrm flipH="1" flipV="1">
            <a:off x="5273041" y="1231206"/>
            <a:ext cx="687843" cy="572653"/>
          </a:xfrm>
          <a:prstGeom prst="line">
            <a:avLst/>
          </a:prstGeom>
          <a:ln w="38100">
            <a:prstDash val="dashDot"/>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86" name="正方形/長方形 85"/>
              <p:cNvSpPr/>
              <p:nvPr/>
            </p:nvSpPr>
            <p:spPr>
              <a:xfrm>
                <a:off x="601869" y="423719"/>
                <a:ext cx="4259371" cy="830997"/>
              </a:xfrm>
              <a:prstGeom prst="rect">
                <a:avLst/>
              </a:prstGeom>
            </p:spPr>
            <p:txBody>
              <a:bodyPr wrap="none">
                <a:spAutoFit/>
              </a:bodyPr>
              <a:lstStyle/>
              <a:p>
                <a:r>
                  <a:rPr lang="en-US" altLang="ja-JP" sz="4800" b="1" i="1" dirty="0">
                    <a:latin typeface="Times New Roman" panose="02020603050405020304" pitchFamily="18" charset="0"/>
                    <a:cs typeface="Times New Roman" panose="02020603050405020304" pitchFamily="18" charset="0"/>
                  </a:rPr>
                  <a:t>G</a:t>
                </a:r>
                <a:r>
                  <a:rPr lang="en-US" altLang="ja-JP" sz="4800" b="1" i="1" dirty="0" smtClean="0">
                    <a:latin typeface="Times New Roman" panose="02020603050405020304" pitchFamily="18" charset="0"/>
                    <a:cs typeface="Times New Roman" panose="02020603050405020304" pitchFamily="18" charset="0"/>
                  </a:rPr>
                  <a:t>″</a:t>
                </a:r>
                <a:r>
                  <a:rPr lang="ja-JP" altLang="en-US" sz="4800" b="1" dirty="0" smtClean="0">
                    <a:latin typeface="Times New Roman" panose="02020603050405020304" pitchFamily="18" charset="0"/>
                    <a:cs typeface="Times New Roman" panose="02020603050405020304" pitchFamily="18" charset="0"/>
                  </a:rPr>
                  <a:t>□</a:t>
                </a:r>
                <a:r>
                  <a:rPr lang="en-US" altLang="ja-JP" sz="4800" b="1" i="1" dirty="0" smtClean="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altLang="ja-JP" sz="4800" b="1" i="1">
                            <a:latin typeface="Cambria Math" panose="02040503050406030204" pitchFamily="18" charset="0"/>
                            <a:cs typeface="Times New Roman" panose="02020603050405020304" pitchFamily="18" charset="0"/>
                          </a:rPr>
                        </m:ctrlPr>
                      </m:sSubPr>
                      <m:e>
                        <m:r>
                          <a:rPr lang="en-US" altLang="ja-JP" sz="4800" b="1" i="1">
                            <a:latin typeface="Cambria Math" panose="02040503050406030204" pitchFamily="18" charset="0"/>
                            <a:cs typeface="Times New Roman" panose="02020603050405020304" pitchFamily="18" charset="0"/>
                          </a:rPr>
                          <m:t>𝑲</m:t>
                        </m:r>
                      </m:e>
                      <m:sub>
                        <m:r>
                          <a:rPr lang="en-US" altLang="ja-JP" sz="4800" b="1" i="1">
                            <a:latin typeface="Cambria Math" panose="02040503050406030204" pitchFamily="18" charset="0"/>
                            <a:cs typeface="Times New Roman" panose="02020603050405020304" pitchFamily="18" charset="0"/>
                          </a:rPr>
                          <m:t>𝒍</m:t>
                        </m:r>
                      </m:sub>
                    </m:sSub>
                    <m:r>
                      <a:rPr lang="ja-JP" altLang="en-US" sz="4800" b="1" i="0">
                        <a:latin typeface="Cambria Math" panose="02040503050406030204" pitchFamily="18" charset="0"/>
                        <a:cs typeface="Times New Roman" panose="02020603050405020304" pitchFamily="18" charset="0"/>
                      </a:rPr>
                      <m:t>の</m:t>
                    </m:r>
                  </m:oMath>
                </a14:m>
                <a:r>
                  <a:rPr lang="ja-JP" altLang="en-US" sz="4800" b="1" dirty="0" smtClean="0">
                    <a:latin typeface="Times New Roman" panose="02020603050405020304" pitchFamily="18" charset="0"/>
                    <a:cs typeface="Times New Roman" panose="02020603050405020304" pitchFamily="18" charset="0"/>
                  </a:rPr>
                  <a:t>解法</a:t>
                </a:r>
                <a:endParaRPr lang="ja-JP" altLang="en-US" sz="4800" b="1" dirty="0">
                  <a:latin typeface="Times New Roman" panose="02020603050405020304" pitchFamily="18" charset="0"/>
                  <a:cs typeface="Times New Roman" panose="02020603050405020304" pitchFamily="18" charset="0"/>
                </a:endParaRPr>
              </a:p>
            </p:txBody>
          </p:sp>
        </mc:Choice>
        <mc:Fallback xmlns="">
          <p:sp>
            <p:nvSpPr>
              <p:cNvPr id="86" name="正方形/長方形 85"/>
              <p:cNvSpPr>
                <a:spLocks noRot="1" noChangeAspect="1" noMove="1" noResize="1" noEditPoints="1" noAdjustHandles="1" noChangeArrowheads="1" noChangeShapeType="1" noTextEdit="1"/>
              </p:cNvSpPr>
              <p:nvPr/>
            </p:nvSpPr>
            <p:spPr>
              <a:xfrm>
                <a:off x="601869" y="423719"/>
                <a:ext cx="4259371" cy="830997"/>
              </a:xfrm>
              <a:prstGeom prst="rect">
                <a:avLst/>
              </a:prstGeom>
              <a:blipFill rotWithShape="0">
                <a:blip r:embed="rId2"/>
                <a:stretch>
                  <a:fillRect l="-6590" t="-20588" r="-5731" b="-39706"/>
                </a:stretch>
              </a:blipFill>
            </p:spPr>
            <p:txBody>
              <a:bodyPr/>
              <a:lstStyle/>
              <a:p>
                <a:r>
                  <a:rPr lang="ja-JP" altLang="en-US">
                    <a:noFill/>
                  </a:rPr>
                  <a:t> </a:t>
                </a:r>
              </a:p>
            </p:txBody>
          </p:sp>
        </mc:Fallback>
      </mc:AlternateContent>
      <p:sp>
        <p:nvSpPr>
          <p:cNvPr id="2" name="テキスト ボックス 1"/>
          <p:cNvSpPr txBox="1"/>
          <p:nvPr/>
        </p:nvSpPr>
        <p:spPr>
          <a:xfrm>
            <a:off x="652397" y="5839393"/>
            <a:ext cx="7236276" cy="984885"/>
          </a:xfrm>
          <a:prstGeom prst="rect">
            <a:avLst/>
          </a:prstGeom>
          <a:noFill/>
        </p:spPr>
        <p:txBody>
          <a:bodyPr wrap="none" rtlCol="0">
            <a:spAutoFit/>
          </a:bodyPr>
          <a:lstStyle/>
          <a:p>
            <a:r>
              <a:rPr lang="ja-JP" altLang="en-US" sz="2000" dirty="0"/>
              <a:t>選んだ頂点に隣接する頂点のうち次数が</a:t>
            </a:r>
            <a:r>
              <a:rPr lang="en-US" altLang="ja-JP" sz="2000" b="1" i="1" dirty="0">
                <a:latin typeface="Times New Roman" panose="02020603050405020304" pitchFamily="18" charset="0"/>
                <a:cs typeface="Times New Roman" panose="02020603050405020304" pitchFamily="18" charset="0"/>
              </a:rPr>
              <a:t>n</a:t>
            </a:r>
            <a:r>
              <a:rPr lang="ja-JP" altLang="en-US" sz="2000" dirty="0"/>
              <a:t>より小さい頂点を根とし</a:t>
            </a:r>
            <a:endParaRPr lang="en-US" altLang="ja-JP" sz="2000" dirty="0"/>
          </a:p>
          <a:p>
            <a:r>
              <a:rPr lang="ja-JP" altLang="en-US" sz="2000" dirty="0"/>
              <a:t>その子に選んだ頂点を持つグラフ</a:t>
            </a:r>
            <a:r>
              <a:rPr lang="en-US" altLang="ja-JP" sz="2000" b="1" i="1" dirty="0">
                <a:latin typeface="Times New Roman" panose="02020603050405020304" pitchFamily="18" charset="0"/>
                <a:cs typeface="Times New Roman" panose="02020603050405020304" pitchFamily="18" charset="0"/>
              </a:rPr>
              <a:t>G</a:t>
            </a:r>
            <a:r>
              <a:rPr lang="en-US" altLang="ja-JP" sz="2000" b="1" dirty="0">
                <a:latin typeface="Times New Roman" panose="02020603050405020304" pitchFamily="18" charset="0"/>
                <a:cs typeface="Times New Roman" panose="02020603050405020304" pitchFamily="18" charset="0"/>
              </a:rPr>
              <a:t>´´</a:t>
            </a:r>
            <a:r>
              <a:rPr lang="ja-JP" altLang="en-US" sz="2000" dirty="0">
                <a:latin typeface="Times New Roman" panose="02020603050405020304" pitchFamily="18" charset="0"/>
                <a:cs typeface="Times New Roman" panose="02020603050405020304" pitchFamily="18" charset="0"/>
              </a:rPr>
              <a:t>を作る</a:t>
            </a:r>
            <a:r>
              <a:rPr lang="en-US" altLang="ja-JP" sz="2000" dirty="0">
                <a:latin typeface="Times New Roman" panose="02020603050405020304" pitchFamily="18" charset="0"/>
                <a:cs typeface="Times New Roman" panose="02020603050405020304" pitchFamily="18" charset="0"/>
              </a:rPr>
              <a:t> </a:t>
            </a:r>
            <a:endParaRPr lang="en-US" altLang="ja-JP" sz="2000" dirty="0"/>
          </a:p>
          <a:p>
            <a:endParaRPr kumimoji="1" lang="ja-JP" altLang="en-US" dirty="0"/>
          </a:p>
        </p:txBody>
      </p:sp>
    </p:spTree>
    <p:extLst>
      <p:ext uri="{BB962C8B-B14F-4D97-AF65-F5344CB8AC3E}">
        <p14:creationId xmlns:p14="http://schemas.microsoft.com/office/powerpoint/2010/main" val="23264711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テキスト ボックス 109"/>
          <p:cNvSpPr txBox="1"/>
          <p:nvPr/>
        </p:nvSpPr>
        <p:spPr>
          <a:xfrm>
            <a:off x="2702716" y="6157540"/>
            <a:ext cx="4434435" cy="52322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2800" dirty="0" smtClean="0"/>
              <a:t>G’’</a:t>
            </a:r>
            <a:r>
              <a:rPr lang="ja-JP" altLang="en-US" sz="2800" dirty="0" smtClean="0"/>
              <a:t>と同様の構造がある場合</a:t>
            </a:r>
            <a:endParaRPr kumimoji="1" lang="ja-JP" altLang="en-US" sz="2800" dirty="0"/>
          </a:p>
        </p:txBody>
      </p:sp>
      <p:sp>
        <p:nvSpPr>
          <p:cNvPr id="51" name="テキスト ボックス 50"/>
          <p:cNvSpPr txBox="1"/>
          <p:nvPr/>
        </p:nvSpPr>
        <p:spPr>
          <a:xfrm>
            <a:off x="3964148" y="6149214"/>
            <a:ext cx="1992517" cy="52322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2800" dirty="0" smtClean="0"/>
              <a:t>パスの場合</a:t>
            </a:r>
            <a:endParaRPr kumimoji="1" lang="ja-JP" altLang="en-US" sz="2800" dirty="0"/>
          </a:p>
        </p:txBody>
      </p:sp>
      <p:sp>
        <p:nvSpPr>
          <p:cNvPr id="58" name="テキスト ボックス 57"/>
          <p:cNvSpPr txBox="1"/>
          <p:nvPr/>
        </p:nvSpPr>
        <p:spPr>
          <a:xfrm>
            <a:off x="2325289" y="6156442"/>
            <a:ext cx="5242155" cy="52322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2800" dirty="0" smtClean="0"/>
              <a:t>部分的なスターグラフがある場合</a:t>
            </a:r>
            <a:endParaRPr kumimoji="1" lang="ja-JP" altLang="en-US" sz="2800" dirty="0"/>
          </a:p>
        </p:txBody>
      </p:sp>
      <p:sp>
        <p:nvSpPr>
          <p:cNvPr id="96" name="テキスト ボックス 95"/>
          <p:cNvSpPr txBox="1"/>
          <p:nvPr/>
        </p:nvSpPr>
        <p:spPr>
          <a:xfrm>
            <a:off x="2032440" y="6157003"/>
            <a:ext cx="5561154" cy="52322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2800" dirty="0" smtClean="0"/>
              <a:t>部分的なスターグラフの中心の場合</a:t>
            </a:r>
            <a:endParaRPr kumimoji="1" lang="ja-JP" altLang="en-US" sz="2800" dirty="0"/>
          </a:p>
        </p:txBody>
      </p:sp>
      <p:sp>
        <p:nvSpPr>
          <p:cNvPr id="87" name="フリーフォーム 86"/>
          <p:cNvSpPr/>
          <p:nvPr/>
        </p:nvSpPr>
        <p:spPr>
          <a:xfrm>
            <a:off x="5675173" y="2299879"/>
            <a:ext cx="2188933" cy="2402577"/>
          </a:xfrm>
          <a:custGeom>
            <a:avLst/>
            <a:gdLst>
              <a:gd name="connsiteX0" fmla="*/ 3418 w 2304658"/>
              <a:gd name="connsiteY0" fmla="*/ 411649 h 2365781"/>
              <a:gd name="connsiteX1" fmla="*/ 79618 w 2304658"/>
              <a:gd name="connsiteY1" fmla="*/ 457369 h 2365781"/>
              <a:gd name="connsiteX2" fmla="*/ 155818 w 2304658"/>
              <a:gd name="connsiteY2" fmla="*/ 518329 h 2365781"/>
              <a:gd name="connsiteX3" fmla="*/ 186298 w 2304658"/>
              <a:gd name="connsiteY3" fmla="*/ 564049 h 2365781"/>
              <a:gd name="connsiteX4" fmla="*/ 277738 w 2304658"/>
              <a:gd name="connsiteY4" fmla="*/ 655489 h 2365781"/>
              <a:gd name="connsiteX5" fmla="*/ 369178 w 2304658"/>
              <a:gd name="connsiteY5" fmla="*/ 746929 h 2365781"/>
              <a:gd name="connsiteX6" fmla="*/ 460618 w 2304658"/>
              <a:gd name="connsiteY6" fmla="*/ 838369 h 2365781"/>
              <a:gd name="connsiteX7" fmla="*/ 552058 w 2304658"/>
              <a:gd name="connsiteY7" fmla="*/ 914569 h 2365781"/>
              <a:gd name="connsiteX8" fmla="*/ 597778 w 2304658"/>
              <a:gd name="connsiteY8" fmla="*/ 929809 h 2365781"/>
              <a:gd name="connsiteX9" fmla="*/ 704458 w 2304658"/>
              <a:gd name="connsiteY9" fmla="*/ 1066969 h 2365781"/>
              <a:gd name="connsiteX10" fmla="*/ 658738 w 2304658"/>
              <a:gd name="connsiteY10" fmla="*/ 1326049 h 2365781"/>
              <a:gd name="connsiteX11" fmla="*/ 643498 w 2304658"/>
              <a:gd name="connsiteY11" fmla="*/ 1447969 h 2365781"/>
              <a:gd name="connsiteX12" fmla="*/ 658738 w 2304658"/>
              <a:gd name="connsiteY12" fmla="*/ 1615609 h 2365781"/>
              <a:gd name="connsiteX13" fmla="*/ 673978 w 2304658"/>
              <a:gd name="connsiteY13" fmla="*/ 1752769 h 2365781"/>
              <a:gd name="connsiteX14" fmla="*/ 689218 w 2304658"/>
              <a:gd name="connsiteY14" fmla="*/ 2316649 h 2365781"/>
              <a:gd name="connsiteX15" fmla="*/ 948298 w 2304658"/>
              <a:gd name="connsiteY15" fmla="*/ 2316649 h 2365781"/>
              <a:gd name="connsiteX16" fmla="*/ 1039738 w 2304658"/>
              <a:gd name="connsiteY16" fmla="*/ 2331889 h 2365781"/>
              <a:gd name="connsiteX17" fmla="*/ 1131178 w 2304658"/>
              <a:gd name="connsiteY17" fmla="*/ 2362369 h 2365781"/>
              <a:gd name="connsiteX18" fmla="*/ 1557898 w 2304658"/>
              <a:gd name="connsiteY18" fmla="*/ 2347129 h 2365781"/>
              <a:gd name="connsiteX19" fmla="*/ 1634098 w 2304658"/>
              <a:gd name="connsiteY19" fmla="*/ 2331889 h 2365781"/>
              <a:gd name="connsiteX20" fmla="*/ 1969378 w 2304658"/>
              <a:gd name="connsiteY20" fmla="*/ 2347129 h 2365781"/>
              <a:gd name="connsiteX21" fmla="*/ 2258938 w 2304658"/>
              <a:gd name="connsiteY21" fmla="*/ 2347129 h 2365781"/>
              <a:gd name="connsiteX22" fmla="*/ 2289418 w 2304658"/>
              <a:gd name="connsiteY22" fmla="*/ 2301409 h 2365781"/>
              <a:gd name="connsiteX23" fmla="*/ 2274178 w 2304658"/>
              <a:gd name="connsiteY23" fmla="*/ 1859449 h 2365781"/>
              <a:gd name="connsiteX24" fmla="*/ 2274178 w 2304658"/>
              <a:gd name="connsiteY24" fmla="*/ 1387009 h 2365781"/>
              <a:gd name="connsiteX25" fmla="*/ 2289418 w 2304658"/>
              <a:gd name="connsiteY25" fmla="*/ 1341289 h 2365781"/>
              <a:gd name="connsiteX26" fmla="*/ 2304658 w 2304658"/>
              <a:gd name="connsiteY26" fmla="*/ 1204129 h 2365781"/>
              <a:gd name="connsiteX27" fmla="*/ 2289418 w 2304658"/>
              <a:gd name="connsiteY27" fmla="*/ 1127929 h 2365781"/>
              <a:gd name="connsiteX28" fmla="*/ 2258938 w 2304658"/>
              <a:gd name="connsiteY28" fmla="*/ 1036489 h 2365781"/>
              <a:gd name="connsiteX29" fmla="*/ 2243698 w 2304658"/>
              <a:gd name="connsiteY29" fmla="*/ 990769 h 2365781"/>
              <a:gd name="connsiteX30" fmla="*/ 2228458 w 2304658"/>
              <a:gd name="connsiteY30" fmla="*/ 945049 h 2365781"/>
              <a:gd name="connsiteX31" fmla="*/ 2167498 w 2304658"/>
              <a:gd name="connsiteY31" fmla="*/ 853609 h 2365781"/>
              <a:gd name="connsiteX32" fmla="*/ 2076058 w 2304658"/>
              <a:gd name="connsiteY32" fmla="*/ 838369 h 2365781"/>
              <a:gd name="connsiteX33" fmla="*/ 1771258 w 2304658"/>
              <a:gd name="connsiteY33" fmla="*/ 807889 h 2365781"/>
              <a:gd name="connsiteX34" fmla="*/ 1603618 w 2304658"/>
              <a:gd name="connsiteY34" fmla="*/ 792649 h 2365781"/>
              <a:gd name="connsiteX35" fmla="*/ 1466458 w 2304658"/>
              <a:gd name="connsiteY35" fmla="*/ 762169 h 2365781"/>
              <a:gd name="connsiteX36" fmla="*/ 1420738 w 2304658"/>
              <a:gd name="connsiteY36" fmla="*/ 746929 h 2365781"/>
              <a:gd name="connsiteX37" fmla="*/ 1375018 w 2304658"/>
              <a:gd name="connsiteY37" fmla="*/ 701209 h 2365781"/>
              <a:gd name="connsiteX38" fmla="*/ 1344538 w 2304658"/>
              <a:gd name="connsiteY38" fmla="*/ 655489 h 2365781"/>
              <a:gd name="connsiteX39" fmla="*/ 1253098 w 2304658"/>
              <a:gd name="connsiteY39" fmla="*/ 609769 h 2365781"/>
              <a:gd name="connsiteX40" fmla="*/ 1161658 w 2304658"/>
              <a:gd name="connsiteY40" fmla="*/ 548809 h 2365781"/>
              <a:gd name="connsiteX41" fmla="*/ 1070218 w 2304658"/>
              <a:gd name="connsiteY41" fmla="*/ 472609 h 2365781"/>
              <a:gd name="connsiteX42" fmla="*/ 994018 w 2304658"/>
              <a:gd name="connsiteY42" fmla="*/ 396409 h 2365781"/>
              <a:gd name="connsiteX43" fmla="*/ 902578 w 2304658"/>
              <a:gd name="connsiteY43" fmla="*/ 304969 h 2365781"/>
              <a:gd name="connsiteX44" fmla="*/ 856858 w 2304658"/>
              <a:gd name="connsiteY44" fmla="*/ 289729 h 2365781"/>
              <a:gd name="connsiteX45" fmla="*/ 765418 w 2304658"/>
              <a:gd name="connsiteY45" fmla="*/ 228769 h 2365781"/>
              <a:gd name="connsiteX46" fmla="*/ 673978 w 2304658"/>
              <a:gd name="connsiteY46" fmla="*/ 167809 h 2365781"/>
              <a:gd name="connsiteX47" fmla="*/ 628258 w 2304658"/>
              <a:gd name="connsiteY47" fmla="*/ 137329 h 2365781"/>
              <a:gd name="connsiteX48" fmla="*/ 536818 w 2304658"/>
              <a:gd name="connsiteY48" fmla="*/ 61129 h 2365781"/>
              <a:gd name="connsiteX49" fmla="*/ 491098 w 2304658"/>
              <a:gd name="connsiteY49" fmla="*/ 45889 h 2365781"/>
              <a:gd name="connsiteX50" fmla="*/ 445378 w 2304658"/>
              <a:gd name="connsiteY50" fmla="*/ 169 h 2365781"/>
              <a:gd name="connsiteX51" fmla="*/ 323458 w 2304658"/>
              <a:gd name="connsiteY51" fmla="*/ 30649 h 2365781"/>
              <a:gd name="connsiteX52" fmla="*/ 232018 w 2304658"/>
              <a:gd name="connsiteY52" fmla="*/ 91609 h 2365781"/>
              <a:gd name="connsiteX53" fmla="*/ 171058 w 2304658"/>
              <a:gd name="connsiteY53" fmla="*/ 183049 h 2365781"/>
              <a:gd name="connsiteX54" fmla="*/ 64378 w 2304658"/>
              <a:gd name="connsiteY54" fmla="*/ 304969 h 2365781"/>
              <a:gd name="connsiteX55" fmla="*/ 33898 w 2304658"/>
              <a:gd name="connsiteY55" fmla="*/ 350689 h 2365781"/>
              <a:gd name="connsiteX56" fmla="*/ 3418 w 2304658"/>
              <a:gd name="connsiteY56" fmla="*/ 411649 h 2365781"/>
              <a:gd name="connsiteX0" fmla="*/ 3418 w 2304658"/>
              <a:gd name="connsiteY0" fmla="*/ 411649 h 2392849"/>
              <a:gd name="connsiteX1" fmla="*/ 79618 w 2304658"/>
              <a:gd name="connsiteY1" fmla="*/ 457369 h 2392849"/>
              <a:gd name="connsiteX2" fmla="*/ 155818 w 2304658"/>
              <a:gd name="connsiteY2" fmla="*/ 518329 h 2392849"/>
              <a:gd name="connsiteX3" fmla="*/ 186298 w 2304658"/>
              <a:gd name="connsiteY3" fmla="*/ 564049 h 2392849"/>
              <a:gd name="connsiteX4" fmla="*/ 277738 w 2304658"/>
              <a:gd name="connsiteY4" fmla="*/ 655489 h 2392849"/>
              <a:gd name="connsiteX5" fmla="*/ 369178 w 2304658"/>
              <a:gd name="connsiteY5" fmla="*/ 746929 h 2392849"/>
              <a:gd name="connsiteX6" fmla="*/ 460618 w 2304658"/>
              <a:gd name="connsiteY6" fmla="*/ 838369 h 2392849"/>
              <a:gd name="connsiteX7" fmla="*/ 552058 w 2304658"/>
              <a:gd name="connsiteY7" fmla="*/ 914569 h 2392849"/>
              <a:gd name="connsiteX8" fmla="*/ 597778 w 2304658"/>
              <a:gd name="connsiteY8" fmla="*/ 929809 h 2392849"/>
              <a:gd name="connsiteX9" fmla="*/ 704458 w 2304658"/>
              <a:gd name="connsiteY9" fmla="*/ 1066969 h 2392849"/>
              <a:gd name="connsiteX10" fmla="*/ 658738 w 2304658"/>
              <a:gd name="connsiteY10" fmla="*/ 1326049 h 2392849"/>
              <a:gd name="connsiteX11" fmla="*/ 643498 w 2304658"/>
              <a:gd name="connsiteY11" fmla="*/ 1447969 h 2392849"/>
              <a:gd name="connsiteX12" fmla="*/ 658738 w 2304658"/>
              <a:gd name="connsiteY12" fmla="*/ 1615609 h 2392849"/>
              <a:gd name="connsiteX13" fmla="*/ 673978 w 2304658"/>
              <a:gd name="connsiteY13" fmla="*/ 1752769 h 2392849"/>
              <a:gd name="connsiteX14" fmla="*/ 658738 w 2304658"/>
              <a:gd name="connsiteY14" fmla="*/ 2392849 h 2392849"/>
              <a:gd name="connsiteX15" fmla="*/ 948298 w 2304658"/>
              <a:gd name="connsiteY15" fmla="*/ 2316649 h 2392849"/>
              <a:gd name="connsiteX16" fmla="*/ 1039738 w 2304658"/>
              <a:gd name="connsiteY16" fmla="*/ 2331889 h 2392849"/>
              <a:gd name="connsiteX17" fmla="*/ 1131178 w 2304658"/>
              <a:gd name="connsiteY17" fmla="*/ 2362369 h 2392849"/>
              <a:gd name="connsiteX18" fmla="*/ 1557898 w 2304658"/>
              <a:gd name="connsiteY18" fmla="*/ 2347129 h 2392849"/>
              <a:gd name="connsiteX19" fmla="*/ 1634098 w 2304658"/>
              <a:gd name="connsiteY19" fmla="*/ 2331889 h 2392849"/>
              <a:gd name="connsiteX20" fmla="*/ 1969378 w 2304658"/>
              <a:gd name="connsiteY20" fmla="*/ 2347129 h 2392849"/>
              <a:gd name="connsiteX21" fmla="*/ 2258938 w 2304658"/>
              <a:gd name="connsiteY21" fmla="*/ 2347129 h 2392849"/>
              <a:gd name="connsiteX22" fmla="*/ 2289418 w 2304658"/>
              <a:gd name="connsiteY22" fmla="*/ 2301409 h 2392849"/>
              <a:gd name="connsiteX23" fmla="*/ 2274178 w 2304658"/>
              <a:gd name="connsiteY23" fmla="*/ 1859449 h 2392849"/>
              <a:gd name="connsiteX24" fmla="*/ 2274178 w 2304658"/>
              <a:gd name="connsiteY24" fmla="*/ 1387009 h 2392849"/>
              <a:gd name="connsiteX25" fmla="*/ 2289418 w 2304658"/>
              <a:gd name="connsiteY25" fmla="*/ 1341289 h 2392849"/>
              <a:gd name="connsiteX26" fmla="*/ 2304658 w 2304658"/>
              <a:gd name="connsiteY26" fmla="*/ 1204129 h 2392849"/>
              <a:gd name="connsiteX27" fmla="*/ 2289418 w 2304658"/>
              <a:gd name="connsiteY27" fmla="*/ 1127929 h 2392849"/>
              <a:gd name="connsiteX28" fmla="*/ 2258938 w 2304658"/>
              <a:gd name="connsiteY28" fmla="*/ 1036489 h 2392849"/>
              <a:gd name="connsiteX29" fmla="*/ 2243698 w 2304658"/>
              <a:gd name="connsiteY29" fmla="*/ 990769 h 2392849"/>
              <a:gd name="connsiteX30" fmla="*/ 2228458 w 2304658"/>
              <a:gd name="connsiteY30" fmla="*/ 945049 h 2392849"/>
              <a:gd name="connsiteX31" fmla="*/ 2167498 w 2304658"/>
              <a:gd name="connsiteY31" fmla="*/ 853609 h 2392849"/>
              <a:gd name="connsiteX32" fmla="*/ 2076058 w 2304658"/>
              <a:gd name="connsiteY32" fmla="*/ 838369 h 2392849"/>
              <a:gd name="connsiteX33" fmla="*/ 1771258 w 2304658"/>
              <a:gd name="connsiteY33" fmla="*/ 807889 h 2392849"/>
              <a:gd name="connsiteX34" fmla="*/ 1603618 w 2304658"/>
              <a:gd name="connsiteY34" fmla="*/ 792649 h 2392849"/>
              <a:gd name="connsiteX35" fmla="*/ 1466458 w 2304658"/>
              <a:gd name="connsiteY35" fmla="*/ 762169 h 2392849"/>
              <a:gd name="connsiteX36" fmla="*/ 1420738 w 2304658"/>
              <a:gd name="connsiteY36" fmla="*/ 746929 h 2392849"/>
              <a:gd name="connsiteX37" fmla="*/ 1375018 w 2304658"/>
              <a:gd name="connsiteY37" fmla="*/ 701209 h 2392849"/>
              <a:gd name="connsiteX38" fmla="*/ 1344538 w 2304658"/>
              <a:gd name="connsiteY38" fmla="*/ 655489 h 2392849"/>
              <a:gd name="connsiteX39" fmla="*/ 1253098 w 2304658"/>
              <a:gd name="connsiteY39" fmla="*/ 609769 h 2392849"/>
              <a:gd name="connsiteX40" fmla="*/ 1161658 w 2304658"/>
              <a:gd name="connsiteY40" fmla="*/ 548809 h 2392849"/>
              <a:gd name="connsiteX41" fmla="*/ 1070218 w 2304658"/>
              <a:gd name="connsiteY41" fmla="*/ 472609 h 2392849"/>
              <a:gd name="connsiteX42" fmla="*/ 994018 w 2304658"/>
              <a:gd name="connsiteY42" fmla="*/ 396409 h 2392849"/>
              <a:gd name="connsiteX43" fmla="*/ 902578 w 2304658"/>
              <a:gd name="connsiteY43" fmla="*/ 304969 h 2392849"/>
              <a:gd name="connsiteX44" fmla="*/ 856858 w 2304658"/>
              <a:gd name="connsiteY44" fmla="*/ 289729 h 2392849"/>
              <a:gd name="connsiteX45" fmla="*/ 765418 w 2304658"/>
              <a:gd name="connsiteY45" fmla="*/ 228769 h 2392849"/>
              <a:gd name="connsiteX46" fmla="*/ 673978 w 2304658"/>
              <a:gd name="connsiteY46" fmla="*/ 167809 h 2392849"/>
              <a:gd name="connsiteX47" fmla="*/ 628258 w 2304658"/>
              <a:gd name="connsiteY47" fmla="*/ 137329 h 2392849"/>
              <a:gd name="connsiteX48" fmla="*/ 536818 w 2304658"/>
              <a:gd name="connsiteY48" fmla="*/ 61129 h 2392849"/>
              <a:gd name="connsiteX49" fmla="*/ 491098 w 2304658"/>
              <a:gd name="connsiteY49" fmla="*/ 45889 h 2392849"/>
              <a:gd name="connsiteX50" fmla="*/ 445378 w 2304658"/>
              <a:gd name="connsiteY50" fmla="*/ 169 h 2392849"/>
              <a:gd name="connsiteX51" fmla="*/ 323458 w 2304658"/>
              <a:gd name="connsiteY51" fmla="*/ 30649 h 2392849"/>
              <a:gd name="connsiteX52" fmla="*/ 232018 w 2304658"/>
              <a:gd name="connsiteY52" fmla="*/ 91609 h 2392849"/>
              <a:gd name="connsiteX53" fmla="*/ 171058 w 2304658"/>
              <a:gd name="connsiteY53" fmla="*/ 183049 h 2392849"/>
              <a:gd name="connsiteX54" fmla="*/ 64378 w 2304658"/>
              <a:gd name="connsiteY54" fmla="*/ 304969 h 2392849"/>
              <a:gd name="connsiteX55" fmla="*/ 33898 w 2304658"/>
              <a:gd name="connsiteY55" fmla="*/ 350689 h 2392849"/>
              <a:gd name="connsiteX56" fmla="*/ 3418 w 2304658"/>
              <a:gd name="connsiteY56" fmla="*/ 411649 h 2392849"/>
              <a:gd name="connsiteX0" fmla="*/ 3418 w 2304658"/>
              <a:gd name="connsiteY0" fmla="*/ 411649 h 2392849"/>
              <a:gd name="connsiteX1" fmla="*/ 79618 w 2304658"/>
              <a:gd name="connsiteY1" fmla="*/ 457369 h 2392849"/>
              <a:gd name="connsiteX2" fmla="*/ 155818 w 2304658"/>
              <a:gd name="connsiteY2" fmla="*/ 518329 h 2392849"/>
              <a:gd name="connsiteX3" fmla="*/ 186298 w 2304658"/>
              <a:gd name="connsiteY3" fmla="*/ 564049 h 2392849"/>
              <a:gd name="connsiteX4" fmla="*/ 277738 w 2304658"/>
              <a:gd name="connsiteY4" fmla="*/ 655489 h 2392849"/>
              <a:gd name="connsiteX5" fmla="*/ 369178 w 2304658"/>
              <a:gd name="connsiteY5" fmla="*/ 746929 h 2392849"/>
              <a:gd name="connsiteX6" fmla="*/ 460618 w 2304658"/>
              <a:gd name="connsiteY6" fmla="*/ 838369 h 2392849"/>
              <a:gd name="connsiteX7" fmla="*/ 552058 w 2304658"/>
              <a:gd name="connsiteY7" fmla="*/ 914569 h 2392849"/>
              <a:gd name="connsiteX8" fmla="*/ 597778 w 2304658"/>
              <a:gd name="connsiteY8" fmla="*/ 929809 h 2392849"/>
              <a:gd name="connsiteX9" fmla="*/ 704458 w 2304658"/>
              <a:gd name="connsiteY9" fmla="*/ 1066969 h 2392849"/>
              <a:gd name="connsiteX10" fmla="*/ 658738 w 2304658"/>
              <a:gd name="connsiteY10" fmla="*/ 1326049 h 2392849"/>
              <a:gd name="connsiteX11" fmla="*/ 643498 w 2304658"/>
              <a:gd name="connsiteY11" fmla="*/ 1447969 h 2392849"/>
              <a:gd name="connsiteX12" fmla="*/ 658738 w 2304658"/>
              <a:gd name="connsiteY12" fmla="*/ 1615609 h 2392849"/>
              <a:gd name="connsiteX13" fmla="*/ 673978 w 2304658"/>
              <a:gd name="connsiteY13" fmla="*/ 1752769 h 2392849"/>
              <a:gd name="connsiteX14" fmla="*/ 658738 w 2304658"/>
              <a:gd name="connsiteY14" fmla="*/ 2392849 h 2392849"/>
              <a:gd name="connsiteX15" fmla="*/ 963538 w 2304658"/>
              <a:gd name="connsiteY15" fmla="*/ 2377609 h 2392849"/>
              <a:gd name="connsiteX16" fmla="*/ 1039738 w 2304658"/>
              <a:gd name="connsiteY16" fmla="*/ 2331889 h 2392849"/>
              <a:gd name="connsiteX17" fmla="*/ 1131178 w 2304658"/>
              <a:gd name="connsiteY17" fmla="*/ 2362369 h 2392849"/>
              <a:gd name="connsiteX18" fmla="*/ 1557898 w 2304658"/>
              <a:gd name="connsiteY18" fmla="*/ 2347129 h 2392849"/>
              <a:gd name="connsiteX19" fmla="*/ 1634098 w 2304658"/>
              <a:gd name="connsiteY19" fmla="*/ 2331889 h 2392849"/>
              <a:gd name="connsiteX20" fmla="*/ 1969378 w 2304658"/>
              <a:gd name="connsiteY20" fmla="*/ 2347129 h 2392849"/>
              <a:gd name="connsiteX21" fmla="*/ 2258938 w 2304658"/>
              <a:gd name="connsiteY21" fmla="*/ 2347129 h 2392849"/>
              <a:gd name="connsiteX22" fmla="*/ 2289418 w 2304658"/>
              <a:gd name="connsiteY22" fmla="*/ 2301409 h 2392849"/>
              <a:gd name="connsiteX23" fmla="*/ 2274178 w 2304658"/>
              <a:gd name="connsiteY23" fmla="*/ 1859449 h 2392849"/>
              <a:gd name="connsiteX24" fmla="*/ 2274178 w 2304658"/>
              <a:gd name="connsiteY24" fmla="*/ 1387009 h 2392849"/>
              <a:gd name="connsiteX25" fmla="*/ 2289418 w 2304658"/>
              <a:gd name="connsiteY25" fmla="*/ 1341289 h 2392849"/>
              <a:gd name="connsiteX26" fmla="*/ 2304658 w 2304658"/>
              <a:gd name="connsiteY26" fmla="*/ 1204129 h 2392849"/>
              <a:gd name="connsiteX27" fmla="*/ 2289418 w 2304658"/>
              <a:gd name="connsiteY27" fmla="*/ 1127929 h 2392849"/>
              <a:gd name="connsiteX28" fmla="*/ 2258938 w 2304658"/>
              <a:gd name="connsiteY28" fmla="*/ 1036489 h 2392849"/>
              <a:gd name="connsiteX29" fmla="*/ 2243698 w 2304658"/>
              <a:gd name="connsiteY29" fmla="*/ 990769 h 2392849"/>
              <a:gd name="connsiteX30" fmla="*/ 2228458 w 2304658"/>
              <a:gd name="connsiteY30" fmla="*/ 945049 h 2392849"/>
              <a:gd name="connsiteX31" fmla="*/ 2167498 w 2304658"/>
              <a:gd name="connsiteY31" fmla="*/ 853609 h 2392849"/>
              <a:gd name="connsiteX32" fmla="*/ 2076058 w 2304658"/>
              <a:gd name="connsiteY32" fmla="*/ 838369 h 2392849"/>
              <a:gd name="connsiteX33" fmla="*/ 1771258 w 2304658"/>
              <a:gd name="connsiteY33" fmla="*/ 807889 h 2392849"/>
              <a:gd name="connsiteX34" fmla="*/ 1603618 w 2304658"/>
              <a:gd name="connsiteY34" fmla="*/ 792649 h 2392849"/>
              <a:gd name="connsiteX35" fmla="*/ 1466458 w 2304658"/>
              <a:gd name="connsiteY35" fmla="*/ 762169 h 2392849"/>
              <a:gd name="connsiteX36" fmla="*/ 1420738 w 2304658"/>
              <a:gd name="connsiteY36" fmla="*/ 746929 h 2392849"/>
              <a:gd name="connsiteX37" fmla="*/ 1375018 w 2304658"/>
              <a:gd name="connsiteY37" fmla="*/ 701209 h 2392849"/>
              <a:gd name="connsiteX38" fmla="*/ 1344538 w 2304658"/>
              <a:gd name="connsiteY38" fmla="*/ 655489 h 2392849"/>
              <a:gd name="connsiteX39" fmla="*/ 1253098 w 2304658"/>
              <a:gd name="connsiteY39" fmla="*/ 609769 h 2392849"/>
              <a:gd name="connsiteX40" fmla="*/ 1161658 w 2304658"/>
              <a:gd name="connsiteY40" fmla="*/ 548809 h 2392849"/>
              <a:gd name="connsiteX41" fmla="*/ 1070218 w 2304658"/>
              <a:gd name="connsiteY41" fmla="*/ 472609 h 2392849"/>
              <a:gd name="connsiteX42" fmla="*/ 994018 w 2304658"/>
              <a:gd name="connsiteY42" fmla="*/ 396409 h 2392849"/>
              <a:gd name="connsiteX43" fmla="*/ 902578 w 2304658"/>
              <a:gd name="connsiteY43" fmla="*/ 304969 h 2392849"/>
              <a:gd name="connsiteX44" fmla="*/ 856858 w 2304658"/>
              <a:gd name="connsiteY44" fmla="*/ 289729 h 2392849"/>
              <a:gd name="connsiteX45" fmla="*/ 765418 w 2304658"/>
              <a:gd name="connsiteY45" fmla="*/ 228769 h 2392849"/>
              <a:gd name="connsiteX46" fmla="*/ 673978 w 2304658"/>
              <a:gd name="connsiteY46" fmla="*/ 167809 h 2392849"/>
              <a:gd name="connsiteX47" fmla="*/ 628258 w 2304658"/>
              <a:gd name="connsiteY47" fmla="*/ 137329 h 2392849"/>
              <a:gd name="connsiteX48" fmla="*/ 536818 w 2304658"/>
              <a:gd name="connsiteY48" fmla="*/ 61129 h 2392849"/>
              <a:gd name="connsiteX49" fmla="*/ 491098 w 2304658"/>
              <a:gd name="connsiteY49" fmla="*/ 45889 h 2392849"/>
              <a:gd name="connsiteX50" fmla="*/ 445378 w 2304658"/>
              <a:gd name="connsiteY50" fmla="*/ 169 h 2392849"/>
              <a:gd name="connsiteX51" fmla="*/ 323458 w 2304658"/>
              <a:gd name="connsiteY51" fmla="*/ 30649 h 2392849"/>
              <a:gd name="connsiteX52" fmla="*/ 232018 w 2304658"/>
              <a:gd name="connsiteY52" fmla="*/ 91609 h 2392849"/>
              <a:gd name="connsiteX53" fmla="*/ 171058 w 2304658"/>
              <a:gd name="connsiteY53" fmla="*/ 183049 h 2392849"/>
              <a:gd name="connsiteX54" fmla="*/ 64378 w 2304658"/>
              <a:gd name="connsiteY54" fmla="*/ 304969 h 2392849"/>
              <a:gd name="connsiteX55" fmla="*/ 33898 w 2304658"/>
              <a:gd name="connsiteY55" fmla="*/ 350689 h 2392849"/>
              <a:gd name="connsiteX56" fmla="*/ 3418 w 2304658"/>
              <a:gd name="connsiteY56" fmla="*/ 411649 h 2392849"/>
              <a:gd name="connsiteX0" fmla="*/ 3418 w 2304658"/>
              <a:gd name="connsiteY0" fmla="*/ 411649 h 2424807"/>
              <a:gd name="connsiteX1" fmla="*/ 79618 w 2304658"/>
              <a:gd name="connsiteY1" fmla="*/ 457369 h 2424807"/>
              <a:gd name="connsiteX2" fmla="*/ 155818 w 2304658"/>
              <a:gd name="connsiteY2" fmla="*/ 518329 h 2424807"/>
              <a:gd name="connsiteX3" fmla="*/ 186298 w 2304658"/>
              <a:gd name="connsiteY3" fmla="*/ 564049 h 2424807"/>
              <a:gd name="connsiteX4" fmla="*/ 277738 w 2304658"/>
              <a:gd name="connsiteY4" fmla="*/ 655489 h 2424807"/>
              <a:gd name="connsiteX5" fmla="*/ 369178 w 2304658"/>
              <a:gd name="connsiteY5" fmla="*/ 746929 h 2424807"/>
              <a:gd name="connsiteX6" fmla="*/ 460618 w 2304658"/>
              <a:gd name="connsiteY6" fmla="*/ 838369 h 2424807"/>
              <a:gd name="connsiteX7" fmla="*/ 552058 w 2304658"/>
              <a:gd name="connsiteY7" fmla="*/ 914569 h 2424807"/>
              <a:gd name="connsiteX8" fmla="*/ 597778 w 2304658"/>
              <a:gd name="connsiteY8" fmla="*/ 929809 h 2424807"/>
              <a:gd name="connsiteX9" fmla="*/ 704458 w 2304658"/>
              <a:gd name="connsiteY9" fmla="*/ 1066969 h 2424807"/>
              <a:gd name="connsiteX10" fmla="*/ 658738 w 2304658"/>
              <a:gd name="connsiteY10" fmla="*/ 1326049 h 2424807"/>
              <a:gd name="connsiteX11" fmla="*/ 643498 w 2304658"/>
              <a:gd name="connsiteY11" fmla="*/ 1447969 h 2424807"/>
              <a:gd name="connsiteX12" fmla="*/ 658738 w 2304658"/>
              <a:gd name="connsiteY12" fmla="*/ 1615609 h 2424807"/>
              <a:gd name="connsiteX13" fmla="*/ 673978 w 2304658"/>
              <a:gd name="connsiteY13" fmla="*/ 1752769 h 2424807"/>
              <a:gd name="connsiteX14" fmla="*/ 658738 w 2304658"/>
              <a:gd name="connsiteY14" fmla="*/ 2392849 h 2424807"/>
              <a:gd name="connsiteX15" fmla="*/ 1039738 w 2304658"/>
              <a:gd name="connsiteY15" fmla="*/ 2331889 h 2424807"/>
              <a:gd name="connsiteX16" fmla="*/ 1131178 w 2304658"/>
              <a:gd name="connsiteY16" fmla="*/ 2362369 h 2424807"/>
              <a:gd name="connsiteX17" fmla="*/ 1557898 w 2304658"/>
              <a:gd name="connsiteY17" fmla="*/ 2347129 h 2424807"/>
              <a:gd name="connsiteX18" fmla="*/ 1634098 w 2304658"/>
              <a:gd name="connsiteY18" fmla="*/ 2331889 h 2424807"/>
              <a:gd name="connsiteX19" fmla="*/ 1969378 w 2304658"/>
              <a:gd name="connsiteY19" fmla="*/ 2347129 h 2424807"/>
              <a:gd name="connsiteX20" fmla="*/ 2258938 w 2304658"/>
              <a:gd name="connsiteY20" fmla="*/ 2347129 h 2424807"/>
              <a:gd name="connsiteX21" fmla="*/ 2289418 w 2304658"/>
              <a:gd name="connsiteY21" fmla="*/ 2301409 h 2424807"/>
              <a:gd name="connsiteX22" fmla="*/ 2274178 w 2304658"/>
              <a:gd name="connsiteY22" fmla="*/ 1859449 h 2424807"/>
              <a:gd name="connsiteX23" fmla="*/ 2274178 w 2304658"/>
              <a:gd name="connsiteY23" fmla="*/ 1387009 h 2424807"/>
              <a:gd name="connsiteX24" fmla="*/ 2289418 w 2304658"/>
              <a:gd name="connsiteY24" fmla="*/ 1341289 h 2424807"/>
              <a:gd name="connsiteX25" fmla="*/ 2304658 w 2304658"/>
              <a:gd name="connsiteY25" fmla="*/ 1204129 h 2424807"/>
              <a:gd name="connsiteX26" fmla="*/ 2289418 w 2304658"/>
              <a:gd name="connsiteY26" fmla="*/ 1127929 h 2424807"/>
              <a:gd name="connsiteX27" fmla="*/ 2258938 w 2304658"/>
              <a:gd name="connsiteY27" fmla="*/ 1036489 h 2424807"/>
              <a:gd name="connsiteX28" fmla="*/ 2243698 w 2304658"/>
              <a:gd name="connsiteY28" fmla="*/ 990769 h 2424807"/>
              <a:gd name="connsiteX29" fmla="*/ 2228458 w 2304658"/>
              <a:gd name="connsiteY29" fmla="*/ 945049 h 2424807"/>
              <a:gd name="connsiteX30" fmla="*/ 2167498 w 2304658"/>
              <a:gd name="connsiteY30" fmla="*/ 853609 h 2424807"/>
              <a:gd name="connsiteX31" fmla="*/ 2076058 w 2304658"/>
              <a:gd name="connsiteY31" fmla="*/ 838369 h 2424807"/>
              <a:gd name="connsiteX32" fmla="*/ 1771258 w 2304658"/>
              <a:gd name="connsiteY32" fmla="*/ 807889 h 2424807"/>
              <a:gd name="connsiteX33" fmla="*/ 1603618 w 2304658"/>
              <a:gd name="connsiteY33" fmla="*/ 792649 h 2424807"/>
              <a:gd name="connsiteX34" fmla="*/ 1466458 w 2304658"/>
              <a:gd name="connsiteY34" fmla="*/ 762169 h 2424807"/>
              <a:gd name="connsiteX35" fmla="*/ 1420738 w 2304658"/>
              <a:gd name="connsiteY35" fmla="*/ 746929 h 2424807"/>
              <a:gd name="connsiteX36" fmla="*/ 1375018 w 2304658"/>
              <a:gd name="connsiteY36" fmla="*/ 701209 h 2424807"/>
              <a:gd name="connsiteX37" fmla="*/ 1344538 w 2304658"/>
              <a:gd name="connsiteY37" fmla="*/ 655489 h 2424807"/>
              <a:gd name="connsiteX38" fmla="*/ 1253098 w 2304658"/>
              <a:gd name="connsiteY38" fmla="*/ 609769 h 2424807"/>
              <a:gd name="connsiteX39" fmla="*/ 1161658 w 2304658"/>
              <a:gd name="connsiteY39" fmla="*/ 548809 h 2424807"/>
              <a:gd name="connsiteX40" fmla="*/ 1070218 w 2304658"/>
              <a:gd name="connsiteY40" fmla="*/ 472609 h 2424807"/>
              <a:gd name="connsiteX41" fmla="*/ 994018 w 2304658"/>
              <a:gd name="connsiteY41" fmla="*/ 396409 h 2424807"/>
              <a:gd name="connsiteX42" fmla="*/ 902578 w 2304658"/>
              <a:gd name="connsiteY42" fmla="*/ 304969 h 2424807"/>
              <a:gd name="connsiteX43" fmla="*/ 856858 w 2304658"/>
              <a:gd name="connsiteY43" fmla="*/ 289729 h 2424807"/>
              <a:gd name="connsiteX44" fmla="*/ 765418 w 2304658"/>
              <a:gd name="connsiteY44" fmla="*/ 228769 h 2424807"/>
              <a:gd name="connsiteX45" fmla="*/ 673978 w 2304658"/>
              <a:gd name="connsiteY45" fmla="*/ 167809 h 2424807"/>
              <a:gd name="connsiteX46" fmla="*/ 628258 w 2304658"/>
              <a:gd name="connsiteY46" fmla="*/ 137329 h 2424807"/>
              <a:gd name="connsiteX47" fmla="*/ 536818 w 2304658"/>
              <a:gd name="connsiteY47" fmla="*/ 61129 h 2424807"/>
              <a:gd name="connsiteX48" fmla="*/ 491098 w 2304658"/>
              <a:gd name="connsiteY48" fmla="*/ 45889 h 2424807"/>
              <a:gd name="connsiteX49" fmla="*/ 445378 w 2304658"/>
              <a:gd name="connsiteY49" fmla="*/ 169 h 2424807"/>
              <a:gd name="connsiteX50" fmla="*/ 323458 w 2304658"/>
              <a:gd name="connsiteY50" fmla="*/ 30649 h 2424807"/>
              <a:gd name="connsiteX51" fmla="*/ 232018 w 2304658"/>
              <a:gd name="connsiteY51" fmla="*/ 91609 h 2424807"/>
              <a:gd name="connsiteX52" fmla="*/ 171058 w 2304658"/>
              <a:gd name="connsiteY52" fmla="*/ 183049 h 2424807"/>
              <a:gd name="connsiteX53" fmla="*/ 64378 w 2304658"/>
              <a:gd name="connsiteY53" fmla="*/ 304969 h 2424807"/>
              <a:gd name="connsiteX54" fmla="*/ 33898 w 2304658"/>
              <a:gd name="connsiteY54" fmla="*/ 350689 h 2424807"/>
              <a:gd name="connsiteX55" fmla="*/ 3418 w 2304658"/>
              <a:gd name="connsiteY55" fmla="*/ 411649 h 2424807"/>
              <a:gd name="connsiteX0" fmla="*/ 3418 w 2304658"/>
              <a:gd name="connsiteY0" fmla="*/ 411649 h 2432571"/>
              <a:gd name="connsiteX1" fmla="*/ 79618 w 2304658"/>
              <a:gd name="connsiteY1" fmla="*/ 457369 h 2432571"/>
              <a:gd name="connsiteX2" fmla="*/ 155818 w 2304658"/>
              <a:gd name="connsiteY2" fmla="*/ 518329 h 2432571"/>
              <a:gd name="connsiteX3" fmla="*/ 186298 w 2304658"/>
              <a:gd name="connsiteY3" fmla="*/ 564049 h 2432571"/>
              <a:gd name="connsiteX4" fmla="*/ 277738 w 2304658"/>
              <a:gd name="connsiteY4" fmla="*/ 655489 h 2432571"/>
              <a:gd name="connsiteX5" fmla="*/ 369178 w 2304658"/>
              <a:gd name="connsiteY5" fmla="*/ 746929 h 2432571"/>
              <a:gd name="connsiteX6" fmla="*/ 460618 w 2304658"/>
              <a:gd name="connsiteY6" fmla="*/ 838369 h 2432571"/>
              <a:gd name="connsiteX7" fmla="*/ 552058 w 2304658"/>
              <a:gd name="connsiteY7" fmla="*/ 914569 h 2432571"/>
              <a:gd name="connsiteX8" fmla="*/ 597778 w 2304658"/>
              <a:gd name="connsiteY8" fmla="*/ 929809 h 2432571"/>
              <a:gd name="connsiteX9" fmla="*/ 704458 w 2304658"/>
              <a:gd name="connsiteY9" fmla="*/ 1066969 h 2432571"/>
              <a:gd name="connsiteX10" fmla="*/ 658738 w 2304658"/>
              <a:gd name="connsiteY10" fmla="*/ 1326049 h 2432571"/>
              <a:gd name="connsiteX11" fmla="*/ 643498 w 2304658"/>
              <a:gd name="connsiteY11" fmla="*/ 1447969 h 2432571"/>
              <a:gd name="connsiteX12" fmla="*/ 658738 w 2304658"/>
              <a:gd name="connsiteY12" fmla="*/ 1615609 h 2432571"/>
              <a:gd name="connsiteX13" fmla="*/ 673978 w 2304658"/>
              <a:gd name="connsiteY13" fmla="*/ 1752769 h 2432571"/>
              <a:gd name="connsiteX14" fmla="*/ 658738 w 2304658"/>
              <a:gd name="connsiteY14" fmla="*/ 2392849 h 2432571"/>
              <a:gd name="connsiteX15" fmla="*/ 1131178 w 2304658"/>
              <a:gd name="connsiteY15" fmla="*/ 2362369 h 2432571"/>
              <a:gd name="connsiteX16" fmla="*/ 1557898 w 2304658"/>
              <a:gd name="connsiteY16" fmla="*/ 2347129 h 2432571"/>
              <a:gd name="connsiteX17" fmla="*/ 1634098 w 2304658"/>
              <a:gd name="connsiteY17" fmla="*/ 2331889 h 2432571"/>
              <a:gd name="connsiteX18" fmla="*/ 1969378 w 2304658"/>
              <a:gd name="connsiteY18" fmla="*/ 2347129 h 2432571"/>
              <a:gd name="connsiteX19" fmla="*/ 2258938 w 2304658"/>
              <a:gd name="connsiteY19" fmla="*/ 2347129 h 2432571"/>
              <a:gd name="connsiteX20" fmla="*/ 2289418 w 2304658"/>
              <a:gd name="connsiteY20" fmla="*/ 2301409 h 2432571"/>
              <a:gd name="connsiteX21" fmla="*/ 2274178 w 2304658"/>
              <a:gd name="connsiteY21" fmla="*/ 1859449 h 2432571"/>
              <a:gd name="connsiteX22" fmla="*/ 2274178 w 2304658"/>
              <a:gd name="connsiteY22" fmla="*/ 1387009 h 2432571"/>
              <a:gd name="connsiteX23" fmla="*/ 2289418 w 2304658"/>
              <a:gd name="connsiteY23" fmla="*/ 1341289 h 2432571"/>
              <a:gd name="connsiteX24" fmla="*/ 2304658 w 2304658"/>
              <a:gd name="connsiteY24" fmla="*/ 1204129 h 2432571"/>
              <a:gd name="connsiteX25" fmla="*/ 2289418 w 2304658"/>
              <a:gd name="connsiteY25" fmla="*/ 1127929 h 2432571"/>
              <a:gd name="connsiteX26" fmla="*/ 2258938 w 2304658"/>
              <a:gd name="connsiteY26" fmla="*/ 1036489 h 2432571"/>
              <a:gd name="connsiteX27" fmla="*/ 2243698 w 2304658"/>
              <a:gd name="connsiteY27" fmla="*/ 990769 h 2432571"/>
              <a:gd name="connsiteX28" fmla="*/ 2228458 w 2304658"/>
              <a:gd name="connsiteY28" fmla="*/ 945049 h 2432571"/>
              <a:gd name="connsiteX29" fmla="*/ 2167498 w 2304658"/>
              <a:gd name="connsiteY29" fmla="*/ 853609 h 2432571"/>
              <a:gd name="connsiteX30" fmla="*/ 2076058 w 2304658"/>
              <a:gd name="connsiteY30" fmla="*/ 838369 h 2432571"/>
              <a:gd name="connsiteX31" fmla="*/ 1771258 w 2304658"/>
              <a:gd name="connsiteY31" fmla="*/ 807889 h 2432571"/>
              <a:gd name="connsiteX32" fmla="*/ 1603618 w 2304658"/>
              <a:gd name="connsiteY32" fmla="*/ 792649 h 2432571"/>
              <a:gd name="connsiteX33" fmla="*/ 1466458 w 2304658"/>
              <a:gd name="connsiteY33" fmla="*/ 762169 h 2432571"/>
              <a:gd name="connsiteX34" fmla="*/ 1420738 w 2304658"/>
              <a:gd name="connsiteY34" fmla="*/ 746929 h 2432571"/>
              <a:gd name="connsiteX35" fmla="*/ 1375018 w 2304658"/>
              <a:gd name="connsiteY35" fmla="*/ 701209 h 2432571"/>
              <a:gd name="connsiteX36" fmla="*/ 1344538 w 2304658"/>
              <a:gd name="connsiteY36" fmla="*/ 655489 h 2432571"/>
              <a:gd name="connsiteX37" fmla="*/ 1253098 w 2304658"/>
              <a:gd name="connsiteY37" fmla="*/ 609769 h 2432571"/>
              <a:gd name="connsiteX38" fmla="*/ 1161658 w 2304658"/>
              <a:gd name="connsiteY38" fmla="*/ 548809 h 2432571"/>
              <a:gd name="connsiteX39" fmla="*/ 1070218 w 2304658"/>
              <a:gd name="connsiteY39" fmla="*/ 472609 h 2432571"/>
              <a:gd name="connsiteX40" fmla="*/ 994018 w 2304658"/>
              <a:gd name="connsiteY40" fmla="*/ 396409 h 2432571"/>
              <a:gd name="connsiteX41" fmla="*/ 902578 w 2304658"/>
              <a:gd name="connsiteY41" fmla="*/ 304969 h 2432571"/>
              <a:gd name="connsiteX42" fmla="*/ 856858 w 2304658"/>
              <a:gd name="connsiteY42" fmla="*/ 289729 h 2432571"/>
              <a:gd name="connsiteX43" fmla="*/ 765418 w 2304658"/>
              <a:gd name="connsiteY43" fmla="*/ 228769 h 2432571"/>
              <a:gd name="connsiteX44" fmla="*/ 673978 w 2304658"/>
              <a:gd name="connsiteY44" fmla="*/ 167809 h 2432571"/>
              <a:gd name="connsiteX45" fmla="*/ 628258 w 2304658"/>
              <a:gd name="connsiteY45" fmla="*/ 137329 h 2432571"/>
              <a:gd name="connsiteX46" fmla="*/ 536818 w 2304658"/>
              <a:gd name="connsiteY46" fmla="*/ 61129 h 2432571"/>
              <a:gd name="connsiteX47" fmla="*/ 491098 w 2304658"/>
              <a:gd name="connsiteY47" fmla="*/ 45889 h 2432571"/>
              <a:gd name="connsiteX48" fmla="*/ 445378 w 2304658"/>
              <a:gd name="connsiteY48" fmla="*/ 169 h 2432571"/>
              <a:gd name="connsiteX49" fmla="*/ 323458 w 2304658"/>
              <a:gd name="connsiteY49" fmla="*/ 30649 h 2432571"/>
              <a:gd name="connsiteX50" fmla="*/ 232018 w 2304658"/>
              <a:gd name="connsiteY50" fmla="*/ 91609 h 2432571"/>
              <a:gd name="connsiteX51" fmla="*/ 171058 w 2304658"/>
              <a:gd name="connsiteY51" fmla="*/ 183049 h 2432571"/>
              <a:gd name="connsiteX52" fmla="*/ 64378 w 2304658"/>
              <a:gd name="connsiteY52" fmla="*/ 304969 h 2432571"/>
              <a:gd name="connsiteX53" fmla="*/ 33898 w 2304658"/>
              <a:gd name="connsiteY53" fmla="*/ 350689 h 2432571"/>
              <a:gd name="connsiteX54" fmla="*/ 3418 w 2304658"/>
              <a:gd name="connsiteY54" fmla="*/ 411649 h 2432571"/>
              <a:gd name="connsiteX0" fmla="*/ 3418 w 2304658"/>
              <a:gd name="connsiteY0" fmla="*/ 411649 h 2429036"/>
              <a:gd name="connsiteX1" fmla="*/ 79618 w 2304658"/>
              <a:gd name="connsiteY1" fmla="*/ 457369 h 2429036"/>
              <a:gd name="connsiteX2" fmla="*/ 155818 w 2304658"/>
              <a:gd name="connsiteY2" fmla="*/ 518329 h 2429036"/>
              <a:gd name="connsiteX3" fmla="*/ 186298 w 2304658"/>
              <a:gd name="connsiteY3" fmla="*/ 564049 h 2429036"/>
              <a:gd name="connsiteX4" fmla="*/ 277738 w 2304658"/>
              <a:gd name="connsiteY4" fmla="*/ 655489 h 2429036"/>
              <a:gd name="connsiteX5" fmla="*/ 369178 w 2304658"/>
              <a:gd name="connsiteY5" fmla="*/ 746929 h 2429036"/>
              <a:gd name="connsiteX6" fmla="*/ 460618 w 2304658"/>
              <a:gd name="connsiteY6" fmla="*/ 838369 h 2429036"/>
              <a:gd name="connsiteX7" fmla="*/ 552058 w 2304658"/>
              <a:gd name="connsiteY7" fmla="*/ 914569 h 2429036"/>
              <a:gd name="connsiteX8" fmla="*/ 597778 w 2304658"/>
              <a:gd name="connsiteY8" fmla="*/ 929809 h 2429036"/>
              <a:gd name="connsiteX9" fmla="*/ 704458 w 2304658"/>
              <a:gd name="connsiteY9" fmla="*/ 1066969 h 2429036"/>
              <a:gd name="connsiteX10" fmla="*/ 658738 w 2304658"/>
              <a:gd name="connsiteY10" fmla="*/ 1326049 h 2429036"/>
              <a:gd name="connsiteX11" fmla="*/ 643498 w 2304658"/>
              <a:gd name="connsiteY11" fmla="*/ 1447969 h 2429036"/>
              <a:gd name="connsiteX12" fmla="*/ 658738 w 2304658"/>
              <a:gd name="connsiteY12" fmla="*/ 1615609 h 2429036"/>
              <a:gd name="connsiteX13" fmla="*/ 673978 w 2304658"/>
              <a:gd name="connsiteY13" fmla="*/ 1752769 h 2429036"/>
              <a:gd name="connsiteX14" fmla="*/ 658738 w 2304658"/>
              <a:gd name="connsiteY14" fmla="*/ 2392849 h 2429036"/>
              <a:gd name="connsiteX15" fmla="*/ 1557898 w 2304658"/>
              <a:gd name="connsiteY15" fmla="*/ 2347129 h 2429036"/>
              <a:gd name="connsiteX16" fmla="*/ 1634098 w 2304658"/>
              <a:gd name="connsiteY16" fmla="*/ 2331889 h 2429036"/>
              <a:gd name="connsiteX17" fmla="*/ 1969378 w 2304658"/>
              <a:gd name="connsiteY17" fmla="*/ 2347129 h 2429036"/>
              <a:gd name="connsiteX18" fmla="*/ 2258938 w 2304658"/>
              <a:gd name="connsiteY18" fmla="*/ 2347129 h 2429036"/>
              <a:gd name="connsiteX19" fmla="*/ 2289418 w 2304658"/>
              <a:gd name="connsiteY19" fmla="*/ 2301409 h 2429036"/>
              <a:gd name="connsiteX20" fmla="*/ 2274178 w 2304658"/>
              <a:gd name="connsiteY20" fmla="*/ 1859449 h 2429036"/>
              <a:gd name="connsiteX21" fmla="*/ 2274178 w 2304658"/>
              <a:gd name="connsiteY21" fmla="*/ 1387009 h 2429036"/>
              <a:gd name="connsiteX22" fmla="*/ 2289418 w 2304658"/>
              <a:gd name="connsiteY22" fmla="*/ 1341289 h 2429036"/>
              <a:gd name="connsiteX23" fmla="*/ 2304658 w 2304658"/>
              <a:gd name="connsiteY23" fmla="*/ 1204129 h 2429036"/>
              <a:gd name="connsiteX24" fmla="*/ 2289418 w 2304658"/>
              <a:gd name="connsiteY24" fmla="*/ 1127929 h 2429036"/>
              <a:gd name="connsiteX25" fmla="*/ 2258938 w 2304658"/>
              <a:gd name="connsiteY25" fmla="*/ 1036489 h 2429036"/>
              <a:gd name="connsiteX26" fmla="*/ 2243698 w 2304658"/>
              <a:gd name="connsiteY26" fmla="*/ 990769 h 2429036"/>
              <a:gd name="connsiteX27" fmla="*/ 2228458 w 2304658"/>
              <a:gd name="connsiteY27" fmla="*/ 945049 h 2429036"/>
              <a:gd name="connsiteX28" fmla="*/ 2167498 w 2304658"/>
              <a:gd name="connsiteY28" fmla="*/ 853609 h 2429036"/>
              <a:gd name="connsiteX29" fmla="*/ 2076058 w 2304658"/>
              <a:gd name="connsiteY29" fmla="*/ 838369 h 2429036"/>
              <a:gd name="connsiteX30" fmla="*/ 1771258 w 2304658"/>
              <a:gd name="connsiteY30" fmla="*/ 807889 h 2429036"/>
              <a:gd name="connsiteX31" fmla="*/ 1603618 w 2304658"/>
              <a:gd name="connsiteY31" fmla="*/ 792649 h 2429036"/>
              <a:gd name="connsiteX32" fmla="*/ 1466458 w 2304658"/>
              <a:gd name="connsiteY32" fmla="*/ 762169 h 2429036"/>
              <a:gd name="connsiteX33" fmla="*/ 1420738 w 2304658"/>
              <a:gd name="connsiteY33" fmla="*/ 746929 h 2429036"/>
              <a:gd name="connsiteX34" fmla="*/ 1375018 w 2304658"/>
              <a:gd name="connsiteY34" fmla="*/ 701209 h 2429036"/>
              <a:gd name="connsiteX35" fmla="*/ 1344538 w 2304658"/>
              <a:gd name="connsiteY35" fmla="*/ 655489 h 2429036"/>
              <a:gd name="connsiteX36" fmla="*/ 1253098 w 2304658"/>
              <a:gd name="connsiteY36" fmla="*/ 609769 h 2429036"/>
              <a:gd name="connsiteX37" fmla="*/ 1161658 w 2304658"/>
              <a:gd name="connsiteY37" fmla="*/ 548809 h 2429036"/>
              <a:gd name="connsiteX38" fmla="*/ 1070218 w 2304658"/>
              <a:gd name="connsiteY38" fmla="*/ 472609 h 2429036"/>
              <a:gd name="connsiteX39" fmla="*/ 994018 w 2304658"/>
              <a:gd name="connsiteY39" fmla="*/ 396409 h 2429036"/>
              <a:gd name="connsiteX40" fmla="*/ 902578 w 2304658"/>
              <a:gd name="connsiteY40" fmla="*/ 304969 h 2429036"/>
              <a:gd name="connsiteX41" fmla="*/ 856858 w 2304658"/>
              <a:gd name="connsiteY41" fmla="*/ 289729 h 2429036"/>
              <a:gd name="connsiteX42" fmla="*/ 765418 w 2304658"/>
              <a:gd name="connsiteY42" fmla="*/ 228769 h 2429036"/>
              <a:gd name="connsiteX43" fmla="*/ 673978 w 2304658"/>
              <a:gd name="connsiteY43" fmla="*/ 167809 h 2429036"/>
              <a:gd name="connsiteX44" fmla="*/ 628258 w 2304658"/>
              <a:gd name="connsiteY44" fmla="*/ 137329 h 2429036"/>
              <a:gd name="connsiteX45" fmla="*/ 536818 w 2304658"/>
              <a:gd name="connsiteY45" fmla="*/ 61129 h 2429036"/>
              <a:gd name="connsiteX46" fmla="*/ 491098 w 2304658"/>
              <a:gd name="connsiteY46" fmla="*/ 45889 h 2429036"/>
              <a:gd name="connsiteX47" fmla="*/ 445378 w 2304658"/>
              <a:gd name="connsiteY47" fmla="*/ 169 h 2429036"/>
              <a:gd name="connsiteX48" fmla="*/ 323458 w 2304658"/>
              <a:gd name="connsiteY48" fmla="*/ 30649 h 2429036"/>
              <a:gd name="connsiteX49" fmla="*/ 232018 w 2304658"/>
              <a:gd name="connsiteY49" fmla="*/ 91609 h 2429036"/>
              <a:gd name="connsiteX50" fmla="*/ 171058 w 2304658"/>
              <a:gd name="connsiteY50" fmla="*/ 183049 h 2429036"/>
              <a:gd name="connsiteX51" fmla="*/ 64378 w 2304658"/>
              <a:gd name="connsiteY51" fmla="*/ 304969 h 2429036"/>
              <a:gd name="connsiteX52" fmla="*/ 33898 w 2304658"/>
              <a:gd name="connsiteY52" fmla="*/ 350689 h 2429036"/>
              <a:gd name="connsiteX53" fmla="*/ 3418 w 2304658"/>
              <a:gd name="connsiteY53" fmla="*/ 411649 h 2429036"/>
              <a:gd name="connsiteX0" fmla="*/ 3418 w 2304658"/>
              <a:gd name="connsiteY0" fmla="*/ 411649 h 2428643"/>
              <a:gd name="connsiteX1" fmla="*/ 79618 w 2304658"/>
              <a:gd name="connsiteY1" fmla="*/ 457369 h 2428643"/>
              <a:gd name="connsiteX2" fmla="*/ 155818 w 2304658"/>
              <a:gd name="connsiteY2" fmla="*/ 518329 h 2428643"/>
              <a:gd name="connsiteX3" fmla="*/ 186298 w 2304658"/>
              <a:gd name="connsiteY3" fmla="*/ 564049 h 2428643"/>
              <a:gd name="connsiteX4" fmla="*/ 277738 w 2304658"/>
              <a:gd name="connsiteY4" fmla="*/ 655489 h 2428643"/>
              <a:gd name="connsiteX5" fmla="*/ 369178 w 2304658"/>
              <a:gd name="connsiteY5" fmla="*/ 746929 h 2428643"/>
              <a:gd name="connsiteX6" fmla="*/ 460618 w 2304658"/>
              <a:gd name="connsiteY6" fmla="*/ 838369 h 2428643"/>
              <a:gd name="connsiteX7" fmla="*/ 552058 w 2304658"/>
              <a:gd name="connsiteY7" fmla="*/ 914569 h 2428643"/>
              <a:gd name="connsiteX8" fmla="*/ 597778 w 2304658"/>
              <a:gd name="connsiteY8" fmla="*/ 929809 h 2428643"/>
              <a:gd name="connsiteX9" fmla="*/ 704458 w 2304658"/>
              <a:gd name="connsiteY9" fmla="*/ 1066969 h 2428643"/>
              <a:gd name="connsiteX10" fmla="*/ 658738 w 2304658"/>
              <a:gd name="connsiteY10" fmla="*/ 1326049 h 2428643"/>
              <a:gd name="connsiteX11" fmla="*/ 643498 w 2304658"/>
              <a:gd name="connsiteY11" fmla="*/ 1447969 h 2428643"/>
              <a:gd name="connsiteX12" fmla="*/ 658738 w 2304658"/>
              <a:gd name="connsiteY12" fmla="*/ 1615609 h 2428643"/>
              <a:gd name="connsiteX13" fmla="*/ 673978 w 2304658"/>
              <a:gd name="connsiteY13" fmla="*/ 1752769 h 2428643"/>
              <a:gd name="connsiteX14" fmla="*/ 658738 w 2304658"/>
              <a:gd name="connsiteY14" fmla="*/ 2392849 h 2428643"/>
              <a:gd name="connsiteX15" fmla="*/ 1557898 w 2304658"/>
              <a:gd name="connsiteY15" fmla="*/ 2347129 h 2428643"/>
              <a:gd name="connsiteX16" fmla="*/ 1969378 w 2304658"/>
              <a:gd name="connsiteY16" fmla="*/ 2347129 h 2428643"/>
              <a:gd name="connsiteX17" fmla="*/ 2258938 w 2304658"/>
              <a:gd name="connsiteY17" fmla="*/ 2347129 h 2428643"/>
              <a:gd name="connsiteX18" fmla="*/ 2289418 w 2304658"/>
              <a:gd name="connsiteY18" fmla="*/ 2301409 h 2428643"/>
              <a:gd name="connsiteX19" fmla="*/ 2274178 w 2304658"/>
              <a:gd name="connsiteY19" fmla="*/ 1859449 h 2428643"/>
              <a:gd name="connsiteX20" fmla="*/ 2274178 w 2304658"/>
              <a:gd name="connsiteY20" fmla="*/ 1387009 h 2428643"/>
              <a:gd name="connsiteX21" fmla="*/ 2289418 w 2304658"/>
              <a:gd name="connsiteY21" fmla="*/ 1341289 h 2428643"/>
              <a:gd name="connsiteX22" fmla="*/ 2304658 w 2304658"/>
              <a:gd name="connsiteY22" fmla="*/ 1204129 h 2428643"/>
              <a:gd name="connsiteX23" fmla="*/ 2289418 w 2304658"/>
              <a:gd name="connsiteY23" fmla="*/ 1127929 h 2428643"/>
              <a:gd name="connsiteX24" fmla="*/ 2258938 w 2304658"/>
              <a:gd name="connsiteY24" fmla="*/ 1036489 h 2428643"/>
              <a:gd name="connsiteX25" fmla="*/ 2243698 w 2304658"/>
              <a:gd name="connsiteY25" fmla="*/ 990769 h 2428643"/>
              <a:gd name="connsiteX26" fmla="*/ 2228458 w 2304658"/>
              <a:gd name="connsiteY26" fmla="*/ 945049 h 2428643"/>
              <a:gd name="connsiteX27" fmla="*/ 2167498 w 2304658"/>
              <a:gd name="connsiteY27" fmla="*/ 853609 h 2428643"/>
              <a:gd name="connsiteX28" fmla="*/ 2076058 w 2304658"/>
              <a:gd name="connsiteY28" fmla="*/ 838369 h 2428643"/>
              <a:gd name="connsiteX29" fmla="*/ 1771258 w 2304658"/>
              <a:gd name="connsiteY29" fmla="*/ 807889 h 2428643"/>
              <a:gd name="connsiteX30" fmla="*/ 1603618 w 2304658"/>
              <a:gd name="connsiteY30" fmla="*/ 792649 h 2428643"/>
              <a:gd name="connsiteX31" fmla="*/ 1466458 w 2304658"/>
              <a:gd name="connsiteY31" fmla="*/ 762169 h 2428643"/>
              <a:gd name="connsiteX32" fmla="*/ 1420738 w 2304658"/>
              <a:gd name="connsiteY32" fmla="*/ 746929 h 2428643"/>
              <a:gd name="connsiteX33" fmla="*/ 1375018 w 2304658"/>
              <a:gd name="connsiteY33" fmla="*/ 701209 h 2428643"/>
              <a:gd name="connsiteX34" fmla="*/ 1344538 w 2304658"/>
              <a:gd name="connsiteY34" fmla="*/ 655489 h 2428643"/>
              <a:gd name="connsiteX35" fmla="*/ 1253098 w 2304658"/>
              <a:gd name="connsiteY35" fmla="*/ 609769 h 2428643"/>
              <a:gd name="connsiteX36" fmla="*/ 1161658 w 2304658"/>
              <a:gd name="connsiteY36" fmla="*/ 548809 h 2428643"/>
              <a:gd name="connsiteX37" fmla="*/ 1070218 w 2304658"/>
              <a:gd name="connsiteY37" fmla="*/ 472609 h 2428643"/>
              <a:gd name="connsiteX38" fmla="*/ 994018 w 2304658"/>
              <a:gd name="connsiteY38" fmla="*/ 396409 h 2428643"/>
              <a:gd name="connsiteX39" fmla="*/ 902578 w 2304658"/>
              <a:gd name="connsiteY39" fmla="*/ 304969 h 2428643"/>
              <a:gd name="connsiteX40" fmla="*/ 856858 w 2304658"/>
              <a:gd name="connsiteY40" fmla="*/ 289729 h 2428643"/>
              <a:gd name="connsiteX41" fmla="*/ 765418 w 2304658"/>
              <a:gd name="connsiteY41" fmla="*/ 228769 h 2428643"/>
              <a:gd name="connsiteX42" fmla="*/ 673978 w 2304658"/>
              <a:gd name="connsiteY42" fmla="*/ 167809 h 2428643"/>
              <a:gd name="connsiteX43" fmla="*/ 628258 w 2304658"/>
              <a:gd name="connsiteY43" fmla="*/ 137329 h 2428643"/>
              <a:gd name="connsiteX44" fmla="*/ 536818 w 2304658"/>
              <a:gd name="connsiteY44" fmla="*/ 61129 h 2428643"/>
              <a:gd name="connsiteX45" fmla="*/ 491098 w 2304658"/>
              <a:gd name="connsiteY45" fmla="*/ 45889 h 2428643"/>
              <a:gd name="connsiteX46" fmla="*/ 445378 w 2304658"/>
              <a:gd name="connsiteY46" fmla="*/ 169 h 2428643"/>
              <a:gd name="connsiteX47" fmla="*/ 323458 w 2304658"/>
              <a:gd name="connsiteY47" fmla="*/ 30649 h 2428643"/>
              <a:gd name="connsiteX48" fmla="*/ 232018 w 2304658"/>
              <a:gd name="connsiteY48" fmla="*/ 91609 h 2428643"/>
              <a:gd name="connsiteX49" fmla="*/ 171058 w 2304658"/>
              <a:gd name="connsiteY49" fmla="*/ 183049 h 2428643"/>
              <a:gd name="connsiteX50" fmla="*/ 64378 w 2304658"/>
              <a:gd name="connsiteY50" fmla="*/ 304969 h 2428643"/>
              <a:gd name="connsiteX51" fmla="*/ 33898 w 2304658"/>
              <a:gd name="connsiteY51" fmla="*/ 350689 h 2428643"/>
              <a:gd name="connsiteX52" fmla="*/ 3418 w 2304658"/>
              <a:gd name="connsiteY52" fmla="*/ 411649 h 2428643"/>
              <a:gd name="connsiteX0" fmla="*/ 3418 w 2304658"/>
              <a:gd name="connsiteY0" fmla="*/ 411649 h 2428643"/>
              <a:gd name="connsiteX1" fmla="*/ 79618 w 2304658"/>
              <a:gd name="connsiteY1" fmla="*/ 457369 h 2428643"/>
              <a:gd name="connsiteX2" fmla="*/ 155818 w 2304658"/>
              <a:gd name="connsiteY2" fmla="*/ 518329 h 2428643"/>
              <a:gd name="connsiteX3" fmla="*/ 186298 w 2304658"/>
              <a:gd name="connsiteY3" fmla="*/ 564049 h 2428643"/>
              <a:gd name="connsiteX4" fmla="*/ 277738 w 2304658"/>
              <a:gd name="connsiteY4" fmla="*/ 655489 h 2428643"/>
              <a:gd name="connsiteX5" fmla="*/ 369178 w 2304658"/>
              <a:gd name="connsiteY5" fmla="*/ 746929 h 2428643"/>
              <a:gd name="connsiteX6" fmla="*/ 460618 w 2304658"/>
              <a:gd name="connsiteY6" fmla="*/ 838369 h 2428643"/>
              <a:gd name="connsiteX7" fmla="*/ 552058 w 2304658"/>
              <a:gd name="connsiteY7" fmla="*/ 914569 h 2428643"/>
              <a:gd name="connsiteX8" fmla="*/ 597778 w 2304658"/>
              <a:gd name="connsiteY8" fmla="*/ 929809 h 2428643"/>
              <a:gd name="connsiteX9" fmla="*/ 704458 w 2304658"/>
              <a:gd name="connsiteY9" fmla="*/ 1066969 h 2428643"/>
              <a:gd name="connsiteX10" fmla="*/ 658738 w 2304658"/>
              <a:gd name="connsiteY10" fmla="*/ 1326049 h 2428643"/>
              <a:gd name="connsiteX11" fmla="*/ 643498 w 2304658"/>
              <a:gd name="connsiteY11" fmla="*/ 1447969 h 2428643"/>
              <a:gd name="connsiteX12" fmla="*/ 658738 w 2304658"/>
              <a:gd name="connsiteY12" fmla="*/ 1615609 h 2428643"/>
              <a:gd name="connsiteX13" fmla="*/ 673978 w 2304658"/>
              <a:gd name="connsiteY13" fmla="*/ 1752769 h 2428643"/>
              <a:gd name="connsiteX14" fmla="*/ 658738 w 2304658"/>
              <a:gd name="connsiteY14" fmla="*/ 2392849 h 2428643"/>
              <a:gd name="connsiteX15" fmla="*/ 1969378 w 2304658"/>
              <a:gd name="connsiteY15" fmla="*/ 2347129 h 2428643"/>
              <a:gd name="connsiteX16" fmla="*/ 2258938 w 2304658"/>
              <a:gd name="connsiteY16" fmla="*/ 2347129 h 2428643"/>
              <a:gd name="connsiteX17" fmla="*/ 2289418 w 2304658"/>
              <a:gd name="connsiteY17" fmla="*/ 2301409 h 2428643"/>
              <a:gd name="connsiteX18" fmla="*/ 2274178 w 2304658"/>
              <a:gd name="connsiteY18" fmla="*/ 1859449 h 2428643"/>
              <a:gd name="connsiteX19" fmla="*/ 2274178 w 2304658"/>
              <a:gd name="connsiteY19" fmla="*/ 1387009 h 2428643"/>
              <a:gd name="connsiteX20" fmla="*/ 2289418 w 2304658"/>
              <a:gd name="connsiteY20" fmla="*/ 1341289 h 2428643"/>
              <a:gd name="connsiteX21" fmla="*/ 2304658 w 2304658"/>
              <a:gd name="connsiteY21" fmla="*/ 1204129 h 2428643"/>
              <a:gd name="connsiteX22" fmla="*/ 2289418 w 2304658"/>
              <a:gd name="connsiteY22" fmla="*/ 1127929 h 2428643"/>
              <a:gd name="connsiteX23" fmla="*/ 2258938 w 2304658"/>
              <a:gd name="connsiteY23" fmla="*/ 1036489 h 2428643"/>
              <a:gd name="connsiteX24" fmla="*/ 2243698 w 2304658"/>
              <a:gd name="connsiteY24" fmla="*/ 990769 h 2428643"/>
              <a:gd name="connsiteX25" fmla="*/ 2228458 w 2304658"/>
              <a:gd name="connsiteY25" fmla="*/ 945049 h 2428643"/>
              <a:gd name="connsiteX26" fmla="*/ 2167498 w 2304658"/>
              <a:gd name="connsiteY26" fmla="*/ 853609 h 2428643"/>
              <a:gd name="connsiteX27" fmla="*/ 2076058 w 2304658"/>
              <a:gd name="connsiteY27" fmla="*/ 838369 h 2428643"/>
              <a:gd name="connsiteX28" fmla="*/ 1771258 w 2304658"/>
              <a:gd name="connsiteY28" fmla="*/ 807889 h 2428643"/>
              <a:gd name="connsiteX29" fmla="*/ 1603618 w 2304658"/>
              <a:gd name="connsiteY29" fmla="*/ 792649 h 2428643"/>
              <a:gd name="connsiteX30" fmla="*/ 1466458 w 2304658"/>
              <a:gd name="connsiteY30" fmla="*/ 762169 h 2428643"/>
              <a:gd name="connsiteX31" fmla="*/ 1420738 w 2304658"/>
              <a:gd name="connsiteY31" fmla="*/ 746929 h 2428643"/>
              <a:gd name="connsiteX32" fmla="*/ 1375018 w 2304658"/>
              <a:gd name="connsiteY32" fmla="*/ 701209 h 2428643"/>
              <a:gd name="connsiteX33" fmla="*/ 1344538 w 2304658"/>
              <a:gd name="connsiteY33" fmla="*/ 655489 h 2428643"/>
              <a:gd name="connsiteX34" fmla="*/ 1253098 w 2304658"/>
              <a:gd name="connsiteY34" fmla="*/ 609769 h 2428643"/>
              <a:gd name="connsiteX35" fmla="*/ 1161658 w 2304658"/>
              <a:gd name="connsiteY35" fmla="*/ 548809 h 2428643"/>
              <a:gd name="connsiteX36" fmla="*/ 1070218 w 2304658"/>
              <a:gd name="connsiteY36" fmla="*/ 472609 h 2428643"/>
              <a:gd name="connsiteX37" fmla="*/ 994018 w 2304658"/>
              <a:gd name="connsiteY37" fmla="*/ 396409 h 2428643"/>
              <a:gd name="connsiteX38" fmla="*/ 902578 w 2304658"/>
              <a:gd name="connsiteY38" fmla="*/ 304969 h 2428643"/>
              <a:gd name="connsiteX39" fmla="*/ 856858 w 2304658"/>
              <a:gd name="connsiteY39" fmla="*/ 289729 h 2428643"/>
              <a:gd name="connsiteX40" fmla="*/ 765418 w 2304658"/>
              <a:gd name="connsiteY40" fmla="*/ 228769 h 2428643"/>
              <a:gd name="connsiteX41" fmla="*/ 673978 w 2304658"/>
              <a:gd name="connsiteY41" fmla="*/ 167809 h 2428643"/>
              <a:gd name="connsiteX42" fmla="*/ 628258 w 2304658"/>
              <a:gd name="connsiteY42" fmla="*/ 137329 h 2428643"/>
              <a:gd name="connsiteX43" fmla="*/ 536818 w 2304658"/>
              <a:gd name="connsiteY43" fmla="*/ 61129 h 2428643"/>
              <a:gd name="connsiteX44" fmla="*/ 491098 w 2304658"/>
              <a:gd name="connsiteY44" fmla="*/ 45889 h 2428643"/>
              <a:gd name="connsiteX45" fmla="*/ 445378 w 2304658"/>
              <a:gd name="connsiteY45" fmla="*/ 169 h 2428643"/>
              <a:gd name="connsiteX46" fmla="*/ 323458 w 2304658"/>
              <a:gd name="connsiteY46" fmla="*/ 30649 h 2428643"/>
              <a:gd name="connsiteX47" fmla="*/ 232018 w 2304658"/>
              <a:gd name="connsiteY47" fmla="*/ 91609 h 2428643"/>
              <a:gd name="connsiteX48" fmla="*/ 171058 w 2304658"/>
              <a:gd name="connsiteY48" fmla="*/ 183049 h 2428643"/>
              <a:gd name="connsiteX49" fmla="*/ 64378 w 2304658"/>
              <a:gd name="connsiteY49" fmla="*/ 304969 h 2428643"/>
              <a:gd name="connsiteX50" fmla="*/ 33898 w 2304658"/>
              <a:gd name="connsiteY50" fmla="*/ 350689 h 2428643"/>
              <a:gd name="connsiteX51" fmla="*/ 3418 w 2304658"/>
              <a:gd name="connsiteY51" fmla="*/ 411649 h 2428643"/>
              <a:gd name="connsiteX0" fmla="*/ 3418 w 2385675"/>
              <a:gd name="connsiteY0" fmla="*/ 411649 h 2429844"/>
              <a:gd name="connsiteX1" fmla="*/ 79618 w 2385675"/>
              <a:gd name="connsiteY1" fmla="*/ 457369 h 2429844"/>
              <a:gd name="connsiteX2" fmla="*/ 155818 w 2385675"/>
              <a:gd name="connsiteY2" fmla="*/ 518329 h 2429844"/>
              <a:gd name="connsiteX3" fmla="*/ 186298 w 2385675"/>
              <a:gd name="connsiteY3" fmla="*/ 564049 h 2429844"/>
              <a:gd name="connsiteX4" fmla="*/ 277738 w 2385675"/>
              <a:gd name="connsiteY4" fmla="*/ 655489 h 2429844"/>
              <a:gd name="connsiteX5" fmla="*/ 369178 w 2385675"/>
              <a:gd name="connsiteY5" fmla="*/ 746929 h 2429844"/>
              <a:gd name="connsiteX6" fmla="*/ 460618 w 2385675"/>
              <a:gd name="connsiteY6" fmla="*/ 838369 h 2429844"/>
              <a:gd name="connsiteX7" fmla="*/ 552058 w 2385675"/>
              <a:gd name="connsiteY7" fmla="*/ 914569 h 2429844"/>
              <a:gd name="connsiteX8" fmla="*/ 597778 w 2385675"/>
              <a:gd name="connsiteY8" fmla="*/ 929809 h 2429844"/>
              <a:gd name="connsiteX9" fmla="*/ 704458 w 2385675"/>
              <a:gd name="connsiteY9" fmla="*/ 1066969 h 2429844"/>
              <a:gd name="connsiteX10" fmla="*/ 658738 w 2385675"/>
              <a:gd name="connsiteY10" fmla="*/ 1326049 h 2429844"/>
              <a:gd name="connsiteX11" fmla="*/ 643498 w 2385675"/>
              <a:gd name="connsiteY11" fmla="*/ 1447969 h 2429844"/>
              <a:gd name="connsiteX12" fmla="*/ 658738 w 2385675"/>
              <a:gd name="connsiteY12" fmla="*/ 1615609 h 2429844"/>
              <a:gd name="connsiteX13" fmla="*/ 673978 w 2385675"/>
              <a:gd name="connsiteY13" fmla="*/ 1752769 h 2429844"/>
              <a:gd name="connsiteX14" fmla="*/ 658738 w 2385675"/>
              <a:gd name="connsiteY14" fmla="*/ 2392849 h 2429844"/>
              <a:gd name="connsiteX15" fmla="*/ 2258938 w 2385675"/>
              <a:gd name="connsiteY15" fmla="*/ 2347129 h 2429844"/>
              <a:gd name="connsiteX16" fmla="*/ 2289418 w 2385675"/>
              <a:gd name="connsiteY16" fmla="*/ 2301409 h 2429844"/>
              <a:gd name="connsiteX17" fmla="*/ 2274178 w 2385675"/>
              <a:gd name="connsiteY17" fmla="*/ 1859449 h 2429844"/>
              <a:gd name="connsiteX18" fmla="*/ 2274178 w 2385675"/>
              <a:gd name="connsiteY18" fmla="*/ 1387009 h 2429844"/>
              <a:gd name="connsiteX19" fmla="*/ 2289418 w 2385675"/>
              <a:gd name="connsiteY19" fmla="*/ 1341289 h 2429844"/>
              <a:gd name="connsiteX20" fmla="*/ 2304658 w 2385675"/>
              <a:gd name="connsiteY20" fmla="*/ 1204129 h 2429844"/>
              <a:gd name="connsiteX21" fmla="*/ 2289418 w 2385675"/>
              <a:gd name="connsiteY21" fmla="*/ 1127929 h 2429844"/>
              <a:gd name="connsiteX22" fmla="*/ 2258938 w 2385675"/>
              <a:gd name="connsiteY22" fmla="*/ 1036489 h 2429844"/>
              <a:gd name="connsiteX23" fmla="*/ 2243698 w 2385675"/>
              <a:gd name="connsiteY23" fmla="*/ 990769 h 2429844"/>
              <a:gd name="connsiteX24" fmla="*/ 2228458 w 2385675"/>
              <a:gd name="connsiteY24" fmla="*/ 945049 h 2429844"/>
              <a:gd name="connsiteX25" fmla="*/ 2167498 w 2385675"/>
              <a:gd name="connsiteY25" fmla="*/ 853609 h 2429844"/>
              <a:gd name="connsiteX26" fmla="*/ 2076058 w 2385675"/>
              <a:gd name="connsiteY26" fmla="*/ 838369 h 2429844"/>
              <a:gd name="connsiteX27" fmla="*/ 1771258 w 2385675"/>
              <a:gd name="connsiteY27" fmla="*/ 807889 h 2429844"/>
              <a:gd name="connsiteX28" fmla="*/ 1603618 w 2385675"/>
              <a:gd name="connsiteY28" fmla="*/ 792649 h 2429844"/>
              <a:gd name="connsiteX29" fmla="*/ 1466458 w 2385675"/>
              <a:gd name="connsiteY29" fmla="*/ 762169 h 2429844"/>
              <a:gd name="connsiteX30" fmla="*/ 1420738 w 2385675"/>
              <a:gd name="connsiteY30" fmla="*/ 746929 h 2429844"/>
              <a:gd name="connsiteX31" fmla="*/ 1375018 w 2385675"/>
              <a:gd name="connsiteY31" fmla="*/ 701209 h 2429844"/>
              <a:gd name="connsiteX32" fmla="*/ 1344538 w 2385675"/>
              <a:gd name="connsiteY32" fmla="*/ 655489 h 2429844"/>
              <a:gd name="connsiteX33" fmla="*/ 1253098 w 2385675"/>
              <a:gd name="connsiteY33" fmla="*/ 609769 h 2429844"/>
              <a:gd name="connsiteX34" fmla="*/ 1161658 w 2385675"/>
              <a:gd name="connsiteY34" fmla="*/ 548809 h 2429844"/>
              <a:gd name="connsiteX35" fmla="*/ 1070218 w 2385675"/>
              <a:gd name="connsiteY35" fmla="*/ 472609 h 2429844"/>
              <a:gd name="connsiteX36" fmla="*/ 994018 w 2385675"/>
              <a:gd name="connsiteY36" fmla="*/ 396409 h 2429844"/>
              <a:gd name="connsiteX37" fmla="*/ 902578 w 2385675"/>
              <a:gd name="connsiteY37" fmla="*/ 304969 h 2429844"/>
              <a:gd name="connsiteX38" fmla="*/ 856858 w 2385675"/>
              <a:gd name="connsiteY38" fmla="*/ 289729 h 2429844"/>
              <a:gd name="connsiteX39" fmla="*/ 765418 w 2385675"/>
              <a:gd name="connsiteY39" fmla="*/ 228769 h 2429844"/>
              <a:gd name="connsiteX40" fmla="*/ 673978 w 2385675"/>
              <a:gd name="connsiteY40" fmla="*/ 167809 h 2429844"/>
              <a:gd name="connsiteX41" fmla="*/ 628258 w 2385675"/>
              <a:gd name="connsiteY41" fmla="*/ 137329 h 2429844"/>
              <a:gd name="connsiteX42" fmla="*/ 536818 w 2385675"/>
              <a:gd name="connsiteY42" fmla="*/ 61129 h 2429844"/>
              <a:gd name="connsiteX43" fmla="*/ 491098 w 2385675"/>
              <a:gd name="connsiteY43" fmla="*/ 45889 h 2429844"/>
              <a:gd name="connsiteX44" fmla="*/ 445378 w 2385675"/>
              <a:gd name="connsiteY44" fmla="*/ 169 h 2429844"/>
              <a:gd name="connsiteX45" fmla="*/ 323458 w 2385675"/>
              <a:gd name="connsiteY45" fmla="*/ 30649 h 2429844"/>
              <a:gd name="connsiteX46" fmla="*/ 232018 w 2385675"/>
              <a:gd name="connsiteY46" fmla="*/ 91609 h 2429844"/>
              <a:gd name="connsiteX47" fmla="*/ 171058 w 2385675"/>
              <a:gd name="connsiteY47" fmla="*/ 183049 h 2429844"/>
              <a:gd name="connsiteX48" fmla="*/ 64378 w 2385675"/>
              <a:gd name="connsiteY48" fmla="*/ 304969 h 2429844"/>
              <a:gd name="connsiteX49" fmla="*/ 33898 w 2385675"/>
              <a:gd name="connsiteY49" fmla="*/ 350689 h 2429844"/>
              <a:gd name="connsiteX50" fmla="*/ 3418 w 2385675"/>
              <a:gd name="connsiteY50" fmla="*/ 411649 h 2429844"/>
              <a:gd name="connsiteX0" fmla="*/ 3418 w 2380326"/>
              <a:gd name="connsiteY0" fmla="*/ 411649 h 2428257"/>
              <a:gd name="connsiteX1" fmla="*/ 79618 w 2380326"/>
              <a:gd name="connsiteY1" fmla="*/ 457369 h 2428257"/>
              <a:gd name="connsiteX2" fmla="*/ 155818 w 2380326"/>
              <a:gd name="connsiteY2" fmla="*/ 518329 h 2428257"/>
              <a:gd name="connsiteX3" fmla="*/ 186298 w 2380326"/>
              <a:gd name="connsiteY3" fmla="*/ 564049 h 2428257"/>
              <a:gd name="connsiteX4" fmla="*/ 277738 w 2380326"/>
              <a:gd name="connsiteY4" fmla="*/ 655489 h 2428257"/>
              <a:gd name="connsiteX5" fmla="*/ 369178 w 2380326"/>
              <a:gd name="connsiteY5" fmla="*/ 746929 h 2428257"/>
              <a:gd name="connsiteX6" fmla="*/ 460618 w 2380326"/>
              <a:gd name="connsiteY6" fmla="*/ 838369 h 2428257"/>
              <a:gd name="connsiteX7" fmla="*/ 552058 w 2380326"/>
              <a:gd name="connsiteY7" fmla="*/ 914569 h 2428257"/>
              <a:gd name="connsiteX8" fmla="*/ 597778 w 2380326"/>
              <a:gd name="connsiteY8" fmla="*/ 929809 h 2428257"/>
              <a:gd name="connsiteX9" fmla="*/ 704458 w 2380326"/>
              <a:gd name="connsiteY9" fmla="*/ 1066969 h 2428257"/>
              <a:gd name="connsiteX10" fmla="*/ 658738 w 2380326"/>
              <a:gd name="connsiteY10" fmla="*/ 1326049 h 2428257"/>
              <a:gd name="connsiteX11" fmla="*/ 643498 w 2380326"/>
              <a:gd name="connsiteY11" fmla="*/ 1447969 h 2428257"/>
              <a:gd name="connsiteX12" fmla="*/ 658738 w 2380326"/>
              <a:gd name="connsiteY12" fmla="*/ 1615609 h 2428257"/>
              <a:gd name="connsiteX13" fmla="*/ 673978 w 2380326"/>
              <a:gd name="connsiteY13" fmla="*/ 1752769 h 2428257"/>
              <a:gd name="connsiteX14" fmla="*/ 658738 w 2380326"/>
              <a:gd name="connsiteY14" fmla="*/ 2392849 h 2428257"/>
              <a:gd name="connsiteX15" fmla="*/ 2258938 w 2380326"/>
              <a:gd name="connsiteY15" fmla="*/ 2347129 h 2428257"/>
              <a:gd name="connsiteX16" fmla="*/ 2274178 w 2380326"/>
              <a:gd name="connsiteY16" fmla="*/ 2362369 h 2428257"/>
              <a:gd name="connsiteX17" fmla="*/ 2274178 w 2380326"/>
              <a:gd name="connsiteY17" fmla="*/ 1859449 h 2428257"/>
              <a:gd name="connsiteX18" fmla="*/ 2274178 w 2380326"/>
              <a:gd name="connsiteY18" fmla="*/ 1387009 h 2428257"/>
              <a:gd name="connsiteX19" fmla="*/ 2289418 w 2380326"/>
              <a:gd name="connsiteY19" fmla="*/ 1341289 h 2428257"/>
              <a:gd name="connsiteX20" fmla="*/ 2304658 w 2380326"/>
              <a:gd name="connsiteY20" fmla="*/ 1204129 h 2428257"/>
              <a:gd name="connsiteX21" fmla="*/ 2289418 w 2380326"/>
              <a:gd name="connsiteY21" fmla="*/ 1127929 h 2428257"/>
              <a:gd name="connsiteX22" fmla="*/ 2258938 w 2380326"/>
              <a:gd name="connsiteY22" fmla="*/ 1036489 h 2428257"/>
              <a:gd name="connsiteX23" fmla="*/ 2243698 w 2380326"/>
              <a:gd name="connsiteY23" fmla="*/ 990769 h 2428257"/>
              <a:gd name="connsiteX24" fmla="*/ 2228458 w 2380326"/>
              <a:gd name="connsiteY24" fmla="*/ 945049 h 2428257"/>
              <a:gd name="connsiteX25" fmla="*/ 2167498 w 2380326"/>
              <a:gd name="connsiteY25" fmla="*/ 853609 h 2428257"/>
              <a:gd name="connsiteX26" fmla="*/ 2076058 w 2380326"/>
              <a:gd name="connsiteY26" fmla="*/ 838369 h 2428257"/>
              <a:gd name="connsiteX27" fmla="*/ 1771258 w 2380326"/>
              <a:gd name="connsiteY27" fmla="*/ 807889 h 2428257"/>
              <a:gd name="connsiteX28" fmla="*/ 1603618 w 2380326"/>
              <a:gd name="connsiteY28" fmla="*/ 792649 h 2428257"/>
              <a:gd name="connsiteX29" fmla="*/ 1466458 w 2380326"/>
              <a:gd name="connsiteY29" fmla="*/ 762169 h 2428257"/>
              <a:gd name="connsiteX30" fmla="*/ 1420738 w 2380326"/>
              <a:gd name="connsiteY30" fmla="*/ 746929 h 2428257"/>
              <a:gd name="connsiteX31" fmla="*/ 1375018 w 2380326"/>
              <a:gd name="connsiteY31" fmla="*/ 701209 h 2428257"/>
              <a:gd name="connsiteX32" fmla="*/ 1344538 w 2380326"/>
              <a:gd name="connsiteY32" fmla="*/ 655489 h 2428257"/>
              <a:gd name="connsiteX33" fmla="*/ 1253098 w 2380326"/>
              <a:gd name="connsiteY33" fmla="*/ 609769 h 2428257"/>
              <a:gd name="connsiteX34" fmla="*/ 1161658 w 2380326"/>
              <a:gd name="connsiteY34" fmla="*/ 548809 h 2428257"/>
              <a:gd name="connsiteX35" fmla="*/ 1070218 w 2380326"/>
              <a:gd name="connsiteY35" fmla="*/ 472609 h 2428257"/>
              <a:gd name="connsiteX36" fmla="*/ 994018 w 2380326"/>
              <a:gd name="connsiteY36" fmla="*/ 396409 h 2428257"/>
              <a:gd name="connsiteX37" fmla="*/ 902578 w 2380326"/>
              <a:gd name="connsiteY37" fmla="*/ 304969 h 2428257"/>
              <a:gd name="connsiteX38" fmla="*/ 856858 w 2380326"/>
              <a:gd name="connsiteY38" fmla="*/ 289729 h 2428257"/>
              <a:gd name="connsiteX39" fmla="*/ 765418 w 2380326"/>
              <a:gd name="connsiteY39" fmla="*/ 228769 h 2428257"/>
              <a:gd name="connsiteX40" fmla="*/ 673978 w 2380326"/>
              <a:gd name="connsiteY40" fmla="*/ 167809 h 2428257"/>
              <a:gd name="connsiteX41" fmla="*/ 628258 w 2380326"/>
              <a:gd name="connsiteY41" fmla="*/ 137329 h 2428257"/>
              <a:gd name="connsiteX42" fmla="*/ 536818 w 2380326"/>
              <a:gd name="connsiteY42" fmla="*/ 61129 h 2428257"/>
              <a:gd name="connsiteX43" fmla="*/ 491098 w 2380326"/>
              <a:gd name="connsiteY43" fmla="*/ 45889 h 2428257"/>
              <a:gd name="connsiteX44" fmla="*/ 445378 w 2380326"/>
              <a:gd name="connsiteY44" fmla="*/ 169 h 2428257"/>
              <a:gd name="connsiteX45" fmla="*/ 323458 w 2380326"/>
              <a:gd name="connsiteY45" fmla="*/ 30649 h 2428257"/>
              <a:gd name="connsiteX46" fmla="*/ 232018 w 2380326"/>
              <a:gd name="connsiteY46" fmla="*/ 91609 h 2428257"/>
              <a:gd name="connsiteX47" fmla="*/ 171058 w 2380326"/>
              <a:gd name="connsiteY47" fmla="*/ 183049 h 2428257"/>
              <a:gd name="connsiteX48" fmla="*/ 64378 w 2380326"/>
              <a:gd name="connsiteY48" fmla="*/ 304969 h 2428257"/>
              <a:gd name="connsiteX49" fmla="*/ 33898 w 2380326"/>
              <a:gd name="connsiteY49" fmla="*/ 350689 h 2428257"/>
              <a:gd name="connsiteX50" fmla="*/ 3418 w 2380326"/>
              <a:gd name="connsiteY50" fmla="*/ 411649 h 2428257"/>
              <a:gd name="connsiteX0" fmla="*/ 3418 w 2382087"/>
              <a:gd name="connsiteY0" fmla="*/ 411649 h 2445355"/>
              <a:gd name="connsiteX1" fmla="*/ 79618 w 2382087"/>
              <a:gd name="connsiteY1" fmla="*/ 457369 h 2445355"/>
              <a:gd name="connsiteX2" fmla="*/ 155818 w 2382087"/>
              <a:gd name="connsiteY2" fmla="*/ 518329 h 2445355"/>
              <a:gd name="connsiteX3" fmla="*/ 186298 w 2382087"/>
              <a:gd name="connsiteY3" fmla="*/ 564049 h 2445355"/>
              <a:gd name="connsiteX4" fmla="*/ 277738 w 2382087"/>
              <a:gd name="connsiteY4" fmla="*/ 655489 h 2445355"/>
              <a:gd name="connsiteX5" fmla="*/ 369178 w 2382087"/>
              <a:gd name="connsiteY5" fmla="*/ 746929 h 2445355"/>
              <a:gd name="connsiteX6" fmla="*/ 460618 w 2382087"/>
              <a:gd name="connsiteY6" fmla="*/ 838369 h 2445355"/>
              <a:gd name="connsiteX7" fmla="*/ 552058 w 2382087"/>
              <a:gd name="connsiteY7" fmla="*/ 914569 h 2445355"/>
              <a:gd name="connsiteX8" fmla="*/ 597778 w 2382087"/>
              <a:gd name="connsiteY8" fmla="*/ 929809 h 2445355"/>
              <a:gd name="connsiteX9" fmla="*/ 704458 w 2382087"/>
              <a:gd name="connsiteY9" fmla="*/ 1066969 h 2445355"/>
              <a:gd name="connsiteX10" fmla="*/ 658738 w 2382087"/>
              <a:gd name="connsiteY10" fmla="*/ 1326049 h 2445355"/>
              <a:gd name="connsiteX11" fmla="*/ 643498 w 2382087"/>
              <a:gd name="connsiteY11" fmla="*/ 1447969 h 2445355"/>
              <a:gd name="connsiteX12" fmla="*/ 658738 w 2382087"/>
              <a:gd name="connsiteY12" fmla="*/ 1615609 h 2445355"/>
              <a:gd name="connsiteX13" fmla="*/ 673978 w 2382087"/>
              <a:gd name="connsiteY13" fmla="*/ 1752769 h 2445355"/>
              <a:gd name="connsiteX14" fmla="*/ 658738 w 2382087"/>
              <a:gd name="connsiteY14" fmla="*/ 2392849 h 2445355"/>
              <a:gd name="connsiteX15" fmla="*/ 2258938 w 2382087"/>
              <a:gd name="connsiteY15" fmla="*/ 2347129 h 2445355"/>
              <a:gd name="connsiteX16" fmla="*/ 2274178 w 2382087"/>
              <a:gd name="connsiteY16" fmla="*/ 1859449 h 2445355"/>
              <a:gd name="connsiteX17" fmla="*/ 2274178 w 2382087"/>
              <a:gd name="connsiteY17" fmla="*/ 1387009 h 2445355"/>
              <a:gd name="connsiteX18" fmla="*/ 2289418 w 2382087"/>
              <a:gd name="connsiteY18" fmla="*/ 1341289 h 2445355"/>
              <a:gd name="connsiteX19" fmla="*/ 2304658 w 2382087"/>
              <a:gd name="connsiteY19" fmla="*/ 1204129 h 2445355"/>
              <a:gd name="connsiteX20" fmla="*/ 2289418 w 2382087"/>
              <a:gd name="connsiteY20" fmla="*/ 1127929 h 2445355"/>
              <a:gd name="connsiteX21" fmla="*/ 2258938 w 2382087"/>
              <a:gd name="connsiteY21" fmla="*/ 1036489 h 2445355"/>
              <a:gd name="connsiteX22" fmla="*/ 2243698 w 2382087"/>
              <a:gd name="connsiteY22" fmla="*/ 990769 h 2445355"/>
              <a:gd name="connsiteX23" fmla="*/ 2228458 w 2382087"/>
              <a:gd name="connsiteY23" fmla="*/ 945049 h 2445355"/>
              <a:gd name="connsiteX24" fmla="*/ 2167498 w 2382087"/>
              <a:gd name="connsiteY24" fmla="*/ 853609 h 2445355"/>
              <a:gd name="connsiteX25" fmla="*/ 2076058 w 2382087"/>
              <a:gd name="connsiteY25" fmla="*/ 838369 h 2445355"/>
              <a:gd name="connsiteX26" fmla="*/ 1771258 w 2382087"/>
              <a:gd name="connsiteY26" fmla="*/ 807889 h 2445355"/>
              <a:gd name="connsiteX27" fmla="*/ 1603618 w 2382087"/>
              <a:gd name="connsiteY27" fmla="*/ 792649 h 2445355"/>
              <a:gd name="connsiteX28" fmla="*/ 1466458 w 2382087"/>
              <a:gd name="connsiteY28" fmla="*/ 762169 h 2445355"/>
              <a:gd name="connsiteX29" fmla="*/ 1420738 w 2382087"/>
              <a:gd name="connsiteY29" fmla="*/ 746929 h 2445355"/>
              <a:gd name="connsiteX30" fmla="*/ 1375018 w 2382087"/>
              <a:gd name="connsiteY30" fmla="*/ 701209 h 2445355"/>
              <a:gd name="connsiteX31" fmla="*/ 1344538 w 2382087"/>
              <a:gd name="connsiteY31" fmla="*/ 655489 h 2445355"/>
              <a:gd name="connsiteX32" fmla="*/ 1253098 w 2382087"/>
              <a:gd name="connsiteY32" fmla="*/ 609769 h 2445355"/>
              <a:gd name="connsiteX33" fmla="*/ 1161658 w 2382087"/>
              <a:gd name="connsiteY33" fmla="*/ 548809 h 2445355"/>
              <a:gd name="connsiteX34" fmla="*/ 1070218 w 2382087"/>
              <a:gd name="connsiteY34" fmla="*/ 472609 h 2445355"/>
              <a:gd name="connsiteX35" fmla="*/ 994018 w 2382087"/>
              <a:gd name="connsiteY35" fmla="*/ 396409 h 2445355"/>
              <a:gd name="connsiteX36" fmla="*/ 902578 w 2382087"/>
              <a:gd name="connsiteY36" fmla="*/ 304969 h 2445355"/>
              <a:gd name="connsiteX37" fmla="*/ 856858 w 2382087"/>
              <a:gd name="connsiteY37" fmla="*/ 289729 h 2445355"/>
              <a:gd name="connsiteX38" fmla="*/ 765418 w 2382087"/>
              <a:gd name="connsiteY38" fmla="*/ 228769 h 2445355"/>
              <a:gd name="connsiteX39" fmla="*/ 673978 w 2382087"/>
              <a:gd name="connsiteY39" fmla="*/ 167809 h 2445355"/>
              <a:gd name="connsiteX40" fmla="*/ 628258 w 2382087"/>
              <a:gd name="connsiteY40" fmla="*/ 137329 h 2445355"/>
              <a:gd name="connsiteX41" fmla="*/ 536818 w 2382087"/>
              <a:gd name="connsiteY41" fmla="*/ 61129 h 2445355"/>
              <a:gd name="connsiteX42" fmla="*/ 491098 w 2382087"/>
              <a:gd name="connsiteY42" fmla="*/ 45889 h 2445355"/>
              <a:gd name="connsiteX43" fmla="*/ 445378 w 2382087"/>
              <a:gd name="connsiteY43" fmla="*/ 169 h 2445355"/>
              <a:gd name="connsiteX44" fmla="*/ 323458 w 2382087"/>
              <a:gd name="connsiteY44" fmla="*/ 30649 h 2445355"/>
              <a:gd name="connsiteX45" fmla="*/ 232018 w 2382087"/>
              <a:gd name="connsiteY45" fmla="*/ 91609 h 2445355"/>
              <a:gd name="connsiteX46" fmla="*/ 171058 w 2382087"/>
              <a:gd name="connsiteY46" fmla="*/ 183049 h 2445355"/>
              <a:gd name="connsiteX47" fmla="*/ 64378 w 2382087"/>
              <a:gd name="connsiteY47" fmla="*/ 304969 h 2445355"/>
              <a:gd name="connsiteX48" fmla="*/ 33898 w 2382087"/>
              <a:gd name="connsiteY48" fmla="*/ 350689 h 2445355"/>
              <a:gd name="connsiteX49" fmla="*/ 3418 w 2382087"/>
              <a:gd name="connsiteY49" fmla="*/ 411649 h 2445355"/>
              <a:gd name="connsiteX0" fmla="*/ 3418 w 2382087"/>
              <a:gd name="connsiteY0" fmla="*/ 411649 h 2479851"/>
              <a:gd name="connsiteX1" fmla="*/ 79618 w 2382087"/>
              <a:gd name="connsiteY1" fmla="*/ 457369 h 2479851"/>
              <a:gd name="connsiteX2" fmla="*/ 155818 w 2382087"/>
              <a:gd name="connsiteY2" fmla="*/ 518329 h 2479851"/>
              <a:gd name="connsiteX3" fmla="*/ 186298 w 2382087"/>
              <a:gd name="connsiteY3" fmla="*/ 564049 h 2479851"/>
              <a:gd name="connsiteX4" fmla="*/ 277738 w 2382087"/>
              <a:gd name="connsiteY4" fmla="*/ 655489 h 2479851"/>
              <a:gd name="connsiteX5" fmla="*/ 369178 w 2382087"/>
              <a:gd name="connsiteY5" fmla="*/ 746929 h 2479851"/>
              <a:gd name="connsiteX6" fmla="*/ 460618 w 2382087"/>
              <a:gd name="connsiteY6" fmla="*/ 838369 h 2479851"/>
              <a:gd name="connsiteX7" fmla="*/ 552058 w 2382087"/>
              <a:gd name="connsiteY7" fmla="*/ 914569 h 2479851"/>
              <a:gd name="connsiteX8" fmla="*/ 597778 w 2382087"/>
              <a:gd name="connsiteY8" fmla="*/ 929809 h 2479851"/>
              <a:gd name="connsiteX9" fmla="*/ 704458 w 2382087"/>
              <a:gd name="connsiteY9" fmla="*/ 1066969 h 2479851"/>
              <a:gd name="connsiteX10" fmla="*/ 658738 w 2382087"/>
              <a:gd name="connsiteY10" fmla="*/ 1326049 h 2479851"/>
              <a:gd name="connsiteX11" fmla="*/ 643498 w 2382087"/>
              <a:gd name="connsiteY11" fmla="*/ 1447969 h 2479851"/>
              <a:gd name="connsiteX12" fmla="*/ 658738 w 2382087"/>
              <a:gd name="connsiteY12" fmla="*/ 1615609 h 2479851"/>
              <a:gd name="connsiteX13" fmla="*/ 673978 w 2382087"/>
              <a:gd name="connsiteY13" fmla="*/ 1752769 h 2479851"/>
              <a:gd name="connsiteX14" fmla="*/ 658738 w 2382087"/>
              <a:gd name="connsiteY14" fmla="*/ 2392849 h 2479851"/>
              <a:gd name="connsiteX15" fmla="*/ 2258938 w 2382087"/>
              <a:gd name="connsiteY15" fmla="*/ 2423329 h 2479851"/>
              <a:gd name="connsiteX16" fmla="*/ 2274178 w 2382087"/>
              <a:gd name="connsiteY16" fmla="*/ 1859449 h 2479851"/>
              <a:gd name="connsiteX17" fmla="*/ 2274178 w 2382087"/>
              <a:gd name="connsiteY17" fmla="*/ 1387009 h 2479851"/>
              <a:gd name="connsiteX18" fmla="*/ 2289418 w 2382087"/>
              <a:gd name="connsiteY18" fmla="*/ 1341289 h 2479851"/>
              <a:gd name="connsiteX19" fmla="*/ 2304658 w 2382087"/>
              <a:gd name="connsiteY19" fmla="*/ 1204129 h 2479851"/>
              <a:gd name="connsiteX20" fmla="*/ 2289418 w 2382087"/>
              <a:gd name="connsiteY20" fmla="*/ 1127929 h 2479851"/>
              <a:gd name="connsiteX21" fmla="*/ 2258938 w 2382087"/>
              <a:gd name="connsiteY21" fmla="*/ 1036489 h 2479851"/>
              <a:gd name="connsiteX22" fmla="*/ 2243698 w 2382087"/>
              <a:gd name="connsiteY22" fmla="*/ 990769 h 2479851"/>
              <a:gd name="connsiteX23" fmla="*/ 2228458 w 2382087"/>
              <a:gd name="connsiteY23" fmla="*/ 945049 h 2479851"/>
              <a:gd name="connsiteX24" fmla="*/ 2167498 w 2382087"/>
              <a:gd name="connsiteY24" fmla="*/ 853609 h 2479851"/>
              <a:gd name="connsiteX25" fmla="*/ 2076058 w 2382087"/>
              <a:gd name="connsiteY25" fmla="*/ 838369 h 2479851"/>
              <a:gd name="connsiteX26" fmla="*/ 1771258 w 2382087"/>
              <a:gd name="connsiteY26" fmla="*/ 807889 h 2479851"/>
              <a:gd name="connsiteX27" fmla="*/ 1603618 w 2382087"/>
              <a:gd name="connsiteY27" fmla="*/ 792649 h 2479851"/>
              <a:gd name="connsiteX28" fmla="*/ 1466458 w 2382087"/>
              <a:gd name="connsiteY28" fmla="*/ 762169 h 2479851"/>
              <a:gd name="connsiteX29" fmla="*/ 1420738 w 2382087"/>
              <a:gd name="connsiteY29" fmla="*/ 746929 h 2479851"/>
              <a:gd name="connsiteX30" fmla="*/ 1375018 w 2382087"/>
              <a:gd name="connsiteY30" fmla="*/ 701209 h 2479851"/>
              <a:gd name="connsiteX31" fmla="*/ 1344538 w 2382087"/>
              <a:gd name="connsiteY31" fmla="*/ 655489 h 2479851"/>
              <a:gd name="connsiteX32" fmla="*/ 1253098 w 2382087"/>
              <a:gd name="connsiteY32" fmla="*/ 609769 h 2479851"/>
              <a:gd name="connsiteX33" fmla="*/ 1161658 w 2382087"/>
              <a:gd name="connsiteY33" fmla="*/ 548809 h 2479851"/>
              <a:gd name="connsiteX34" fmla="*/ 1070218 w 2382087"/>
              <a:gd name="connsiteY34" fmla="*/ 472609 h 2479851"/>
              <a:gd name="connsiteX35" fmla="*/ 994018 w 2382087"/>
              <a:gd name="connsiteY35" fmla="*/ 396409 h 2479851"/>
              <a:gd name="connsiteX36" fmla="*/ 902578 w 2382087"/>
              <a:gd name="connsiteY36" fmla="*/ 304969 h 2479851"/>
              <a:gd name="connsiteX37" fmla="*/ 856858 w 2382087"/>
              <a:gd name="connsiteY37" fmla="*/ 289729 h 2479851"/>
              <a:gd name="connsiteX38" fmla="*/ 765418 w 2382087"/>
              <a:gd name="connsiteY38" fmla="*/ 228769 h 2479851"/>
              <a:gd name="connsiteX39" fmla="*/ 673978 w 2382087"/>
              <a:gd name="connsiteY39" fmla="*/ 167809 h 2479851"/>
              <a:gd name="connsiteX40" fmla="*/ 628258 w 2382087"/>
              <a:gd name="connsiteY40" fmla="*/ 137329 h 2479851"/>
              <a:gd name="connsiteX41" fmla="*/ 536818 w 2382087"/>
              <a:gd name="connsiteY41" fmla="*/ 61129 h 2479851"/>
              <a:gd name="connsiteX42" fmla="*/ 491098 w 2382087"/>
              <a:gd name="connsiteY42" fmla="*/ 45889 h 2479851"/>
              <a:gd name="connsiteX43" fmla="*/ 445378 w 2382087"/>
              <a:gd name="connsiteY43" fmla="*/ 169 h 2479851"/>
              <a:gd name="connsiteX44" fmla="*/ 323458 w 2382087"/>
              <a:gd name="connsiteY44" fmla="*/ 30649 h 2479851"/>
              <a:gd name="connsiteX45" fmla="*/ 232018 w 2382087"/>
              <a:gd name="connsiteY45" fmla="*/ 91609 h 2479851"/>
              <a:gd name="connsiteX46" fmla="*/ 171058 w 2382087"/>
              <a:gd name="connsiteY46" fmla="*/ 183049 h 2479851"/>
              <a:gd name="connsiteX47" fmla="*/ 64378 w 2382087"/>
              <a:gd name="connsiteY47" fmla="*/ 304969 h 2479851"/>
              <a:gd name="connsiteX48" fmla="*/ 33898 w 2382087"/>
              <a:gd name="connsiteY48" fmla="*/ 350689 h 2479851"/>
              <a:gd name="connsiteX49" fmla="*/ 3418 w 2382087"/>
              <a:gd name="connsiteY49" fmla="*/ 411649 h 2479851"/>
              <a:gd name="connsiteX0" fmla="*/ 3418 w 2304658"/>
              <a:gd name="connsiteY0" fmla="*/ 411649 h 2564412"/>
              <a:gd name="connsiteX1" fmla="*/ 79618 w 2304658"/>
              <a:gd name="connsiteY1" fmla="*/ 457369 h 2564412"/>
              <a:gd name="connsiteX2" fmla="*/ 155818 w 2304658"/>
              <a:gd name="connsiteY2" fmla="*/ 518329 h 2564412"/>
              <a:gd name="connsiteX3" fmla="*/ 186298 w 2304658"/>
              <a:gd name="connsiteY3" fmla="*/ 564049 h 2564412"/>
              <a:gd name="connsiteX4" fmla="*/ 277738 w 2304658"/>
              <a:gd name="connsiteY4" fmla="*/ 655489 h 2564412"/>
              <a:gd name="connsiteX5" fmla="*/ 369178 w 2304658"/>
              <a:gd name="connsiteY5" fmla="*/ 746929 h 2564412"/>
              <a:gd name="connsiteX6" fmla="*/ 460618 w 2304658"/>
              <a:gd name="connsiteY6" fmla="*/ 838369 h 2564412"/>
              <a:gd name="connsiteX7" fmla="*/ 552058 w 2304658"/>
              <a:gd name="connsiteY7" fmla="*/ 914569 h 2564412"/>
              <a:gd name="connsiteX8" fmla="*/ 597778 w 2304658"/>
              <a:gd name="connsiteY8" fmla="*/ 929809 h 2564412"/>
              <a:gd name="connsiteX9" fmla="*/ 704458 w 2304658"/>
              <a:gd name="connsiteY9" fmla="*/ 1066969 h 2564412"/>
              <a:gd name="connsiteX10" fmla="*/ 658738 w 2304658"/>
              <a:gd name="connsiteY10" fmla="*/ 1326049 h 2564412"/>
              <a:gd name="connsiteX11" fmla="*/ 643498 w 2304658"/>
              <a:gd name="connsiteY11" fmla="*/ 1447969 h 2564412"/>
              <a:gd name="connsiteX12" fmla="*/ 658738 w 2304658"/>
              <a:gd name="connsiteY12" fmla="*/ 1615609 h 2564412"/>
              <a:gd name="connsiteX13" fmla="*/ 673978 w 2304658"/>
              <a:gd name="connsiteY13" fmla="*/ 1752769 h 2564412"/>
              <a:gd name="connsiteX14" fmla="*/ 658738 w 2304658"/>
              <a:gd name="connsiteY14" fmla="*/ 2392849 h 2564412"/>
              <a:gd name="connsiteX15" fmla="*/ 2258938 w 2304658"/>
              <a:gd name="connsiteY15" fmla="*/ 2423329 h 2564412"/>
              <a:gd name="connsiteX16" fmla="*/ 2274178 w 2304658"/>
              <a:gd name="connsiteY16" fmla="*/ 1859449 h 2564412"/>
              <a:gd name="connsiteX17" fmla="*/ 2274178 w 2304658"/>
              <a:gd name="connsiteY17" fmla="*/ 1387009 h 2564412"/>
              <a:gd name="connsiteX18" fmla="*/ 2289418 w 2304658"/>
              <a:gd name="connsiteY18" fmla="*/ 1341289 h 2564412"/>
              <a:gd name="connsiteX19" fmla="*/ 2304658 w 2304658"/>
              <a:gd name="connsiteY19" fmla="*/ 1204129 h 2564412"/>
              <a:gd name="connsiteX20" fmla="*/ 2289418 w 2304658"/>
              <a:gd name="connsiteY20" fmla="*/ 1127929 h 2564412"/>
              <a:gd name="connsiteX21" fmla="*/ 2258938 w 2304658"/>
              <a:gd name="connsiteY21" fmla="*/ 1036489 h 2564412"/>
              <a:gd name="connsiteX22" fmla="*/ 2243698 w 2304658"/>
              <a:gd name="connsiteY22" fmla="*/ 990769 h 2564412"/>
              <a:gd name="connsiteX23" fmla="*/ 2228458 w 2304658"/>
              <a:gd name="connsiteY23" fmla="*/ 945049 h 2564412"/>
              <a:gd name="connsiteX24" fmla="*/ 2167498 w 2304658"/>
              <a:gd name="connsiteY24" fmla="*/ 853609 h 2564412"/>
              <a:gd name="connsiteX25" fmla="*/ 2076058 w 2304658"/>
              <a:gd name="connsiteY25" fmla="*/ 838369 h 2564412"/>
              <a:gd name="connsiteX26" fmla="*/ 1771258 w 2304658"/>
              <a:gd name="connsiteY26" fmla="*/ 807889 h 2564412"/>
              <a:gd name="connsiteX27" fmla="*/ 1603618 w 2304658"/>
              <a:gd name="connsiteY27" fmla="*/ 792649 h 2564412"/>
              <a:gd name="connsiteX28" fmla="*/ 1466458 w 2304658"/>
              <a:gd name="connsiteY28" fmla="*/ 762169 h 2564412"/>
              <a:gd name="connsiteX29" fmla="*/ 1420738 w 2304658"/>
              <a:gd name="connsiteY29" fmla="*/ 746929 h 2564412"/>
              <a:gd name="connsiteX30" fmla="*/ 1375018 w 2304658"/>
              <a:gd name="connsiteY30" fmla="*/ 701209 h 2564412"/>
              <a:gd name="connsiteX31" fmla="*/ 1344538 w 2304658"/>
              <a:gd name="connsiteY31" fmla="*/ 655489 h 2564412"/>
              <a:gd name="connsiteX32" fmla="*/ 1253098 w 2304658"/>
              <a:gd name="connsiteY32" fmla="*/ 609769 h 2564412"/>
              <a:gd name="connsiteX33" fmla="*/ 1161658 w 2304658"/>
              <a:gd name="connsiteY33" fmla="*/ 548809 h 2564412"/>
              <a:gd name="connsiteX34" fmla="*/ 1070218 w 2304658"/>
              <a:gd name="connsiteY34" fmla="*/ 472609 h 2564412"/>
              <a:gd name="connsiteX35" fmla="*/ 994018 w 2304658"/>
              <a:gd name="connsiteY35" fmla="*/ 396409 h 2564412"/>
              <a:gd name="connsiteX36" fmla="*/ 902578 w 2304658"/>
              <a:gd name="connsiteY36" fmla="*/ 304969 h 2564412"/>
              <a:gd name="connsiteX37" fmla="*/ 856858 w 2304658"/>
              <a:gd name="connsiteY37" fmla="*/ 289729 h 2564412"/>
              <a:gd name="connsiteX38" fmla="*/ 765418 w 2304658"/>
              <a:gd name="connsiteY38" fmla="*/ 228769 h 2564412"/>
              <a:gd name="connsiteX39" fmla="*/ 673978 w 2304658"/>
              <a:gd name="connsiteY39" fmla="*/ 167809 h 2564412"/>
              <a:gd name="connsiteX40" fmla="*/ 628258 w 2304658"/>
              <a:gd name="connsiteY40" fmla="*/ 137329 h 2564412"/>
              <a:gd name="connsiteX41" fmla="*/ 536818 w 2304658"/>
              <a:gd name="connsiteY41" fmla="*/ 61129 h 2564412"/>
              <a:gd name="connsiteX42" fmla="*/ 491098 w 2304658"/>
              <a:gd name="connsiteY42" fmla="*/ 45889 h 2564412"/>
              <a:gd name="connsiteX43" fmla="*/ 445378 w 2304658"/>
              <a:gd name="connsiteY43" fmla="*/ 169 h 2564412"/>
              <a:gd name="connsiteX44" fmla="*/ 323458 w 2304658"/>
              <a:gd name="connsiteY44" fmla="*/ 30649 h 2564412"/>
              <a:gd name="connsiteX45" fmla="*/ 232018 w 2304658"/>
              <a:gd name="connsiteY45" fmla="*/ 91609 h 2564412"/>
              <a:gd name="connsiteX46" fmla="*/ 171058 w 2304658"/>
              <a:gd name="connsiteY46" fmla="*/ 183049 h 2564412"/>
              <a:gd name="connsiteX47" fmla="*/ 64378 w 2304658"/>
              <a:gd name="connsiteY47" fmla="*/ 304969 h 2564412"/>
              <a:gd name="connsiteX48" fmla="*/ 33898 w 2304658"/>
              <a:gd name="connsiteY48" fmla="*/ 350689 h 2564412"/>
              <a:gd name="connsiteX49" fmla="*/ 3418 w 2304658"/>
              <a:gd name="connsiteY49" fmla="*/ 411649 h 2564412"/>
              <a:gd name="connsiteX0" fmla="*/ 3418 w 2304658"/>
              <a:gd name="connsiteY0" fmla="*/ 411649 h 2460093"/>
              <a:gd name="connsiteX1" fmla="*/ 79618 w 2304658"/>
              <a:gd name="connsiteY1" fmla="*/ 457369 h 2460093"/>
              <a:gd name="connsiteX2" fmla="*/ 155818 w 2304658"/>
              <a:gd name="connsiteY2" fmla="*/ 518329 h 2460093"/>
              <a:gd name="connsiteX3" fmla="*/ 186298 w 2304658"/>
              <a:gd name="connsiteY3" fmla="*/ 564049 h 2460093"/>
              <a:gd name="connsiteX4" fmla="*/ 277738 w 2304658"/>
              <a:gd name="connsiteY4" fmla="*/ 655489 h 2460093"/>
              <a:gd name="connsiteX5" fmla="*/ 369178 w 2304658"/>
              <a:gd name="connsiteY5" fmla="*/ 746929 h 2460093"/>
              <a:gd name="connsiteX6" fmla="*/ 460618 w 2304658"/>
              <a:gd name="connsiteY6" fmla="*/ 838369 h 2460093"/>
              <a:gd name="connsiteX7" fmla="*/ 552058 w 2304658"/>
              <a:gd name="connsiteY7" fmla="*/ 914569 h 2460093"/>
              <a:gd name="connsiteX8" fmla="*/ 597778 w 2304658"/>
              <a:gd name="connsiteY8" fmla="*/ 929809 h 2460093"/>
              <a:gd name="connsiteX9" fmla="*/ 704458 w 2304658"/>
              <a:gd name="connsiteY9" fmla="*/ 1066969 h 2460093"/>
              <a:gd name="connsiteX10" fmla="*/ 658738 w 2304658"/>
              <a:gd name="connsiteY10" fmla="*/ 1326049 h 2460093"/>
              <a:gd name="connsiteX11" fmla="*/ 643498 w 2304658"/>
              <a:gd name="connsiteY11" fmla="*/ 1447969 h 2460093"/>
              <a:gd name="connsiteX12" fmla="*/ 658738 w 2304658"/>
              <a:gd name="connsiteY12" fmla="*/ 1615609 h 2460093"/>
              <a:gd name="connsiteX13" fmla="*/ 673978 w 2304658"/>
              <a:gd name="connsiteY13" fmla="*/ 1752769 h 2460093"/>
              <a:gd name="connsiteX14" fmla="*/ 658738 w 2304658"/>
              <a:gd name="connsiteY14" fmla="*/ 2392849 h 2460093"/>
              <a:gd name="connsiteX15" fmla="*/ 2258938 w 2304658"/>
              <a:gd name="connsiteY15" fmla="*/ 2423329 h 2460093"/>
              <a:gd name="connsiteX16" fmla="*/ 2274178 w 2304658"/>
              <a:gd name="connsiteY16" fmla="*/ 1859449 h 2460093"/>
              <a:gd name="connsiteX17" fmla="*/ 2274178 w 2304658"/>
              <a:gd name="connsiteY17" fmla="*/ 1387009 h 2460093"/>
              <a:gd name="connsiteX18" fmla="*/ 2289418 w 2304658"/>
              <a:gd name="connsiteY18" fmla="*/ 1341289 h 2460093"/>
              <a:gd name="connsiteX19" fmla="*/ 2304658 w 2304658"/>
              <a:gd name="connsiteY19" fmla="*/ 1204129 h 2460093"/>
              <a:gd name="connsiteX20" fmla="*/ 2289418 w 2304658"/>
              <a:gd name="connsiteY20" fmla="*/ 1127929 h 2460093"/>
              <a:gd name="connsiteX21" fmla="*/ 2258938 w 2304658"/>
              <a:gd name="connsiteY21" fmla="*/ 1036489 h 2460093"/>
              <a:gd name="connsiteX22" fmla="*/ 2243698 w 2304658"/>
              <a:gd name="connsiteY22" fmla="*/ 990769 h 2460093"/>
              <a:gd name="connsiteX23" fmla="*/ 2228458 w 2304658"/>
              <a:gd name="connsiteY23" fmla="*/ 945049 h 2460093"/>
              <a:gd name="connsiteX24" fmla="*/ 2167498 w 2304658"/>
              <a:gd name="connsiteY24" fmla="*/ 853609 h 2460093"/>
              <a:gd name="connsiteX25" fmla="*/ 2076058 w 2304658"/>
              <a:gd name="connsiteY25" fmla="*/ 838369 h 2460093"/>
              <a:gd name="connsiteX26" fmla="*/ 1771258 w 2304658"/>
              <a:gd name="connsiteY26" fmla="*/ 807889 h 2460093"/>
              <a:gd name="connsiteX27" fmla="*/ 1603618 w 2304658"/>
              <a:gd name="connsiteY27" fmla="*/ 792649 h 2460093"/>
              <a:gd name="connsiteX28" fmla="*/ 1466458 w 2304658"/>
              <a:gd name="connsiteY28" fmla="*/ 762169 h 2460093"/>
              <a:gd name="connsiteX29" fmla="*/ 1420738 w 2304658"/>
              <a:gd name="connsiteY29" fmla="*/ 746929 h 2460093"/>
              <a:gd name="connsiteX30" fmla="*/ 1375018 w 2304658"/>
              <a:gd name="connsiteY30" fmla="*/ 701209 h 2460093"/>
              <a:gd name="connsiteX31" fmla="*/ 1344538 w 2304658"/>
              <a:gd name="connsiteY31" fmla="*/ 655489 h 2460093"/>
              <a:gd name="connsiteX32" fmla="*/ 1253098 w 2304658"/>
              <a:gd name="connsiteY32" fmla="*/ 609769 h 2460093"/>
              <a:gd name="connsiteX33" fmla="*/ 1161658 w 2304658"/>
              <a:gd name="connsiteY33" fmla="*/ 548809 h 2460093"/>
              <a:gd name="connsiteX34" fmla="*/ 1070218 w 2304658"/>
              <a:gd name="connsiteY34" fmla="*/ 472609 h 2460093"/>
              <a:gd name="connsiteX35" fmla="*/ 994018 w 2304658"/>
              <a:gd name="connsiteY35" fmla="*/ 396409 h 2460093"/>
              <a:gd name="connsiteX36" fmla="*/ 902578 w 2304658"/>
              <a:gd name="connsiteY36" fmla="*/ 304969 h 2460093"/>
              <a:gd name="connsiteX37" fmla="*/ 856858 w 2304658"/>
              <a:gd name="connsiteY37" fmla="*/ 289729 h 2460093"/>
              <a:gd name="connsiteX38" fmla="*/ 765418 w 2304658"/>
              <a:gd name="connsiteY38" fmla="*/ 228769 h 2460093"/>
              <a:gd name="connsiteX39" fmla="*/ 673978 w 2304658"/>
              <a:gd name="connsiteY39" fmla="*/ 167809 h 2460093"/>
              <a:gd name="connsiteX40" fmla="*/ 628258 w 2304658"/>
              <a:gd name="connsiteY40" fmla="*/ 137329 h 2460093"/>
              <a:gd name="connsiteX41" fmla="*/ 536818 w 2304658"/>
              <a:gd name="connsiteY41" fmla="*/ 61129 h 2460093"/>
              <a:gd name="connsiteX42" fmla="*/ 491098 w 2304658"/>
              <a:gd name="connsiteY42" fmla="*/ 45889 h 2460093"/>
              <a:gd name="connsiteX43" fmla="*/ 445378 w 2304658"/>
              <a:gd name="connsiteY43" fmla="*/ 169 h 2460093"/>
              <a:gd name="connsiteX44" fmla="*/ 323458 w 2304658"/>
              <a:gd name="connsiteY44" fmla="*/ 30649 h 2460093"/>
              <a:gd name="connsiteX45" fmla="*/ 232018 w 2304658"/>
              <a:gd name="connsiteY45" fmla="*/ 91609 h 2460093"/>
              <a:gd name="connsiteX46" fmla="*/ 171058 w 2304658"/>
              <a:gd name="connsiteY46" fmla="*/ 183049 h 2460093"/>
              <a:gd name="connsiteX47" fmla="*/ 64378 w 2304658"/>
              <a:gd name="connsiteY47" fmla="*/ 304969 h 2460093"/>
              <a:gd name="connsiteX48" fmla="*/ 33898 w 2304658"/>
              <a:gd name="connsiteY48" fmla="*/ 350689 h 2460093"/>
              <a:gd name="connsiteX49" fmla="*/ 3418 w 2304658"/>
              <a:gd name="connsiteY49" fmla="*/ 411649 h 2460093"/>
              <a:gd name="connsiteX0" fmla="*/ 3418 w 2304658"/>
              <a:gd name="connsiteY0" fmla="*/ 411649 h 2453019"/>
              <a:gd name="connsiteX1" fmla="*/ 79618 w 2304658"/>
              <a:gd name="connsiteY1" fmla="*/ 457369 h 2453019"/>
              <a:gd name="connsiteX2" fmla="*/ 155818 w 2304658"/>
              <a:gd name="connsiteY2" fmla="*/ 518329 h 2453019"/>
              <a:gd name="connsiteX3" fmla="*/ 186298 w 2304658"/>
              <a:gd name="connsiteY3" fmla="*/ 564049 h 2453019"/>
              <a:gd name="connsiteX4" fmla="*/ 277738 w 2304658"/>
              <a:gd name="connsiteY4" fmla="*/ 655489 h 2453019"/>
              <a:gd name="connsiteX5" fmla="*/ 369178 w 2304658"/>
              <a:gd name="connsiteY5" fmla="*/ 746929 h 2453019"/>
              <a:gd name="connsiteX6" fmla="*/ 460618 w 2304658"/>
              <a:gd name="connsiteY6" fmla="*/ 838369 h 2453019"/>
              <a:gd name="connsiteX7" fmla="*/ 552058 w 2304658"/>
              <a:gd name="connsiteY7" fmla="*/ 914569 h 2453019"/>
              <a:gd name="connsiteX8" fmla="*/ 597778 w 2304658"/>
              <a:gd name="connsiteY8" fmla="*/ 929809 h 2453019"/>
              <a:gd name="connsiteX9" fmla="*/ 704458 w 2304658"/>
              <a:gd name="connsiteY9" fmla="*/ 1066969 h 2453019"/>
              <a:gd name="connsiteX10" fmla="*/ 658738 w 2304658"/>
              <a:gd name="connsiteY10" fmla="*/ 1326049 h 2453019"/>
              <a:gd name="connsiteX11" fmla="*/ 643498 w 2304658"/>
              <a:gd name="connsiteY11" fmla="*/ 1447969 h 2453019"/>
              <a:gd name="connsiteX12" fmla="*/ 658738 w 2304658"/>
              <a:gd name="connsiteY12" fmla="*/ 1615609 h 2453019"/>
              <a:gd name="connsiteX13" fmla="*/ 673978 w 2304658"/>
              <a:gd name="connsiteY13" fmla="*/ 1752769 h 2453019"/>
              <a:gd name="connsiteX14" fmla="*/ 658738 w 2304658"/>
              <a:gd name="connsiteY14" fmla="*/ 2392849 h 2453019"/>
              <a:gd name="connsiteX15" fmla="*/ 2258938 w 2304658"/>
              <a:gd name="connsiteY15" fmla="*/ 2408089 h 2453019"/>
              <a:gd name="connsiteX16" fmla="*/ 2274178 w 2304658"/>
              <a:gd name="connsiteY16" fmla="*/ 1859449 h 2453019"/>
              <a:gd name="connsiteX17" fmla="*/ 2274178 w 2304658"/>
              <a:gd name="connsiteY17" fmla="*/ 1387009 h 2453019"/>
              <a:gd name="connsiteX18" fmla="*/ 2289418 w 2304658"/>
              <a:gd name="connsiteY18" fmla="*/ 1341289 h 2453019"/>
              <a:gd name="connsiteX19" fmla="*/ 2304658 w 2304658"/>
              <a:gd name="connsiteY19" fmla="*/ 1204129 h 2453019"/>
              <a:gd name="connsiteX20" fmla="*/ 2289418 w 2304658"/>
              <a:gd name="connsiteY20" fmla="*/ 1127929 h 2453019"/>
              <a:gd name="connsiteX21" fmla="*/ 2258938 w 2304658"/>
              <a:gd name="connsiteY21" fmla="*/ 1036489 h 2453019"/>
              <a:gd name="connsiteX22" fmla="*/ 2243698 w 2304658"/>
              <a:gd name="connsiteY22" fmla="*/ 990769 h 2453019"/>
              <a:gd name="connsiteX23" fmla="*/ 2228458 w 2304658"/>
              <a:gd name="connsiteY23" fmla="*/ 945049 h 2453019"/>
              <a:gd name="connsiteX24" fmla="*/ 2167498 w 2304658"/>
              <a:gd name="connsiteY24" fmla="*/ 853609 h 2453019"/>
              <a:gd name="connsiteX25" fmla="*/ 2076058 w 2304658"/>
              <a:gd name="connsiteY25" fmla="*/ 838369 h 2453019"/>
              <a:gd name="connsiteX26" fmla="*/ 1771258 w 2304658"/>
              <a:gd name="connsiteY26" fmla="*/ 807889 h 2453019"/>
              <a:gd name="connsiteX27" fmla="*/ 1603618 w 2304658"/>
              <a:gd name="connsiteY27" fmla="*/ 792649 h 2453019"/>
              <a:gd name="connsiteX28" fmla="*/ 1466458 w 2304658"/>
              <a:gd name="connsiteY28" fmla="*/ 762169 h 2453019"/>
              <a:gd name="connsiteX29" fmla="*/ 1420738 w 2304658"/>
              <a:gd name="connsiteY29" fmla="*/ 746929 h 2453019"/>
              <a:gd name="connsiteX30" fmla="*/ 1375018 w 2304658"/>
              <a:gd name="connsiteY30" fmla="*/ 701209 h 2453019"/>
              <a:gd name="connsiteX31" fmla="*/ 1344538 w 2304658"/>
              <a:gd name="connsiteY31" fmla="*/ 655489 h 2453019"/>
              <a:gd name="connsiteX32" fmla="*/ 1253098 w 2304658"/>
              <a:gd name="connsiteY32" fmla="*/ 609769 h 2453019"/>
              <a:gd name="connsiteX33" fmla="*/ 1161658 w 2304658"/>
              <a:gd name="connsiteY33" fmla="*/ 548809 h 2453019"/>
              <a:gd name="connsiteX34" fmla="*/ 1070218 w 2304658"/>
              <a:gd name="connsiteY34" fmla="*/ 472609 h 2453019"/>
              <a:gd name="connsiteX35" fmla="*/ 994018 w 2304658"/>
              <a:gd name="connsiteY35" fmla="*/ 396409 h 2453019"/>
              <a:gd name="connsiteX36" fmla="*/ 902578 w 2304658"/>
              <a:gd name="connsiteY36" fmla="*/ 304969 h 2453019"/>
              <a:gd name="connsiteX37" fmla="*/ 856858 w 2304658"/>
              <a:gd name="connsiteY37" fmla="*/ 289729 h 2453019"/>
              <a:gd name="connsiteX38" fmla="*/ 765418 w 2304658"/>
              <a:gd name="connsiteY38" fmla="*/ 228769 h 2453019"/>
              <a:gd name="connsiteX39" fmla="*/ 673978 w 2304658"/>
              <a:gd name="connsiteY39" fmla="*/ 167809 h 2453019"/>
              <a:gd name="connsiteX40" fmla="*/ 628258 w 2304658"/>
              <a:gd name="connsiteY40" fmla="*/ 137329 h 2453019"/>
              <a:gd name="connsiteX41" fmla="*/ 536818 w 2304658"/>
              <a:gd name="connsiteY41" fmla="*/ 61129 h 2453019"/>
              <a:gd name="connsiteX42" fmla="*/ 491098 w 2304658"/>
              <a:gd name="connsiteY42" fmla="*/ 45889 h 2453019"/>
              <a:gd name="connsiteX43" fmla="*/ 445378 w 2304658"/>
              <a:gd name="connsiteY43" fmla="*/ 169 h 2453019"/>
              <a:gd name="connsiteX44" fmla="*/ 323458 w 2304658"/>
              <a:gd name="connsiteY44" fmla="*/ 30649 h 2453019"/>
              <a:gd name="connsiteX45" fmla="*/ 232018 w 2304658"/>
              <a:gd name="connsiteY45" fmla="*/ 91609 h 2453019"/>
              <a:gd name="connsiteX46" fmla="*/ 171058 w 2304658"/>
              <a:gd name="connsiteY46" fmla="*/ 183049 h 2453019"/>
              <a:gd name="connsiteX47" fmla="*/ 64378 w 2304658"/>
              <a:gd name="connsiteY47" fmla="*/ 304969 h 2453019"/>
              <a:gd name="connsiteX48" fmla="*/ 33898 w 2304658"/>
              <a:gd name="connsiteY48" fmla="*/ 350689 h 2453019"/>
              <a:gd name="connsiteX49" fmla="*/ 3418 w 2304658"/>
              <a:gd name="connsiteY49" fmla="*/ 411649 h 2453019"/>
              <a:gd name="connsiteX0" fmla="*/ 3418 w 2376448"/>
              <a:gd name="connsiteY0" fmla="*/ 411649 h 2488708"/>
              <a:gd name="connsiteX1" fmla="*/ 79618 w 2376448"/>
              <a:gd name="connsiteY1" fmla="*/ 457369 h 2488708"/>
              <a:gd name="connsiteX2" fmla="*/ 155818 w 2376448"/>
              <a:gd name="connsiteY2" fmla="*/ 518329 h 2488708"/>
              <a:gd name="connsiteX3" fmla="*/ 186298 w 2376448"/>
              <a:gd name="connsiteY3" fmla="*/ 564049 h 2488708"/>
              <a:gd name="connsiteX4" fmla="*/ 277738 w 2376448"/>
              <a:gd name="connsiteY4" fmla="*/ 655489 h 2488708"/>
              <a:gd name="connsiteX5" fmla="*/ 369178 w 2376448"/>
              <a:gd name="connsiteY5" fmla="*/ 746929 h 2488708"/>
              <a:gd name="connsiteX6" fmla="*/ 460618 w 2376448"/>
              <a:gd name="connsiteY6" fmla="*/ 838369 h 2488708"/>
              <a:gd name="connsiteX7" fmla="*/ 552058 w 2376448"/>
              <a:gd name="connsiteY7" fmla="*/ 914569 h 2488708"/>
              <a:gd name="connsiteX8" fmla="*/ 597778 w 2376448"/>
              <a:gd name="connsiteY8" fmla="*/ 929809 h 2488708"/>
              <a:gd name="connsiteX9" fmla="*/ 704458 w 2376448"/>
              <a:gd name="connsiteY9" fmla="*/ 1066969 h 2488708"/>
              <a:gd name="connsiteX10" fmla="*/ 658738 w 2376448"/>
              <a:gd name="connsiteY10" fmla="*/ 1326049 h 2488708"/>
              <a:gd name="connsiteX11" fmla="*/ 643498 w 2376448"/>
              <a:gd name="connsiteY11" fmla="*/ 1447969 h 2488708"/>
              <a:gd name="connsiteX12" fmla="*/ 658738 w 2376448"/>
              <a:gd name="connsiteY12" fmla="*/ 1615609 h 2488708"/>
              <a:gd name="connsiteX13" fmla="*/ 673978 w 2376448"/>
              <a:gd name="connsiteY13" fmla="*/ 1752769 h 2488708"/>
              <a:gd name="connsiteX14" fmla="*/ 734938 w 2376448"/>
              <a:gd name="connsiteY14" fmla="*/ 2423329 h 2488708"/>
              <a:gd name="connsiteX15" fmla="*/ 2258938 w 2376448"/>
              <a:gd name="connsiteY15" fmla="*/ 2408089 h 2488708"/>
              <a:gd name="connsiteX16" fmla="*/ 2274178 w 2376448"/>
              <a:gd name="connsiteY16" fmla="*/ 1859449 h 2488708"/>
              <a:gd name="connsiteX17" fmla="*/ 2274178 w 2376448"/>
              <a:gd name="connsiteY17" fmla="*/ 1387009 h 2488708"/>
              <a:gd name="connsiteX18" fmla="*/ 2289418 w 2376448"/>
              <a:gd name="connsiteY18" fmla="*/ 1341289 h 2488708"/>
              <a:gd name="connsiteX19" fmla="*/ 2304658 w 2376448"/>
              <a:gd name="connsiteY19" fmla="*/ 1204129 h 2488708"/>
              <a:gd name="connsiteX20" fmla="*/ 2289418 w 2376448"/>
              <a:gd name="connsiteY20" fmla="*/ 1127929 h 2488708"/>
              <a:gd name="connsiteX21" fmla="*/ 2258938 w 2376448"/>
              <a:gd name="connsiteY21" fmla="*/ 1036489 h 2488708"/>
              <a:gd name="connsiteX22" fmla="*/ 2243698 w 2376448"/>
              <a:gd name="connsiteY22" fmla="*/ 990769 h 2488708"/>
              <a:gd name="connsiteX23" fmla="*/ 2228458 w 2376448"/>
              <a:gd name="connsiteY23" fmla="*/ 945049 h 2488708"/>
              <a:gd name="connsiteX24" fmla="*/ 2167498 w 2376448"/>
              <a:gd name="connsiteY24" fmla="*/ 853609 h 2488708"/>
              <a:gd name="connsiteX25" fmla="*/ 2076058 w 2376448"/>
              <a:gd name="connsiteY25" fmla="*/ 838369 h 2488708"/>
              <a:gd name="connsiteX26" fmla="*/ 1771258 w 2376448"/>
              <a:gd name="connsiteY26" fmla="*/ 807889 h 2488708"/>
              <a:gd name="connsiteX27" fmla="*/ 1603618 w 2376448"/>
              <a:gd name="connsiteY27" fmla="*/ 792649 h 2488708"/>
              <a:gd name="connsiteX28" fmla="*/ 1466458 w 2376448"/>
              <a:gd name="connsiteY28" fmla="*/ 762169 h 2488708"/>
              <a:gd name="connsiteX29" fmla="*/ 1420738 w 2376448"/>
              <a:gd name="connsiteY29" fmla="*/ 746929 h 2488708"/>
              <a:gd name="connsiteX30" fmla="*/ 1375018 w 2376448"/>
              <a:gd name="connsiteY30" fmla="*/ 701209 h 2488708"/>
              <a:gd name="connsiteX31" fmla="*/ 1344538 w 2376448"/>
              <a:gd name="connsiteY31" fmla="*/ 655489 h 2488708"/>
              <a:gd name="connsiteX32" fmla="*/ 1253098 w 2376448"/>
              <a:gd name="connsiteY32" fmla="*/ 609769 h 2488708"/>
              <a:gd name="connsiteX33" fmla="*/ 1161658 w 2376448"/>
              <a:gd name="connsiteY33" fmla="*/ 548809 h 2488708"/>
              <a:gd name="connsiteX34" fmla="*/ 1070218 w 2376448"/>
              <a:gd name="connsiteY34" fmla="*/ 472609 h 2488708"/>
              <a:gd name="connsiteX35" fmla="*/ 994018 w 2376448"/>
              <a:gd name="connsiteY35" fmla="*/ 396409 h 2488708"/>
              <a:gd name="connsiteX36" fmla="*/ 902578 w 2376448"/>
              <a:gd name="connsiteY36" fmla="*/ 304969 h 2488708"/>
              <a:gd name="connsiteX37" fmla="*/ 856858 w 2376448"/>
              <a:gd name="connsiteY37" fmla="*/ 289729 h 2488708"/>
              <a:gd name="connsiteX38" fmla="*/ 765418 w 2376448"/>
              <a:gd name="connsiteY38" fmla="*/ 228769 h 2488708"/>
              <a:gd name="connsiteX39" fmla="*/ 673978 w 2376448"/>
              <a:gd name="connsiteY39" fmla="*/ 167809 h 2488708"/>
              <a:gd name="connsiteX40" fmla="*/ 628258 w 2376448"/>
              <a:gd name="connsiteY40" fmla="*/ 137329 h 2488708"/>
              <a:gd name="connsiteX41" fmla="*/ 536818 w 2376448"/>
              <a:gd name="connsiteY41" fmla="*/ 61129 h 2488708"/>
              <a:gd name="connsiteX42" fmla="*/ 491098 w 2376448"/>
              <a:gd name="connsiteY42" fmla="*/ 45889 h 2488708"/>
              <a:gd name="connsiteX43" fmla="*/ 445378 w 2376448"/>
              <a:gd name="connsiteY43" fmla="*/ 169 h 2488708"/>
              <a:gd name="connsiteX44" fmla="*/ 323458 w 2376448"/>
              <a:gd name="connsiteY44" fmla="*/ 30649 h 2488708"/>
              <a:gd name="connsiteX45" fmla="*/ 232018 w 2376448"/>
              <a:gd name="connsiteY45" fmla="*/ 91609 h 2488708"/>
              <a:gd name="connsiteX46" fmla="*/ 171058 w 2376448"/>
              <a:gd name="connsiteY46" fmla="*/ 183049 h 2488708"/>
              <a:gd name="connsiteX47" fmla="*/ 64378 w 2376448"/>
              <a:gd name="connsiteY47" fmla="*/ 304969 h 2488708"/>
              <a:gd name="connsiteX48" fmla="*/ 33898 w 2376448"/>
              <a:gd name="connsiteY48" fmla="*/ 350689 h 2488708"/>
              <a:gd name="connsiteX49" fmla="*/ 3418 w 2376448"/>
              <a:gd name="connsiteY49" fmla="*/ 411649 h 2488708"/>
              <a:gd name="connsiteX0" fmla="*/ 3418 w 2383215"/>
              <a:gd name="connsiteY0" fmla="*/ 411649 h 2463552"/>
              <a:gd name="connsiteX1" fmla="*/ 79618 w 2383215"/>
              <a:gd name="connsiteY1" fmla="*/ 457369 h 2463552"/>
              <a:gd name="connsiteX2" fmla="*/ 155818 w 2383215"/>
              <a:gd name="connsiteY2" fmla="*/ 518329 h 2463552"/>
              <a:gd name="connsiteX3" fmla="*/ 186298 w 2383215"/>
              <a:gd name="connsiteY3" fmla="*/ 564049 h 2463552"/>
              <a:gd name="connsiteX4" fmla="*/ 277738 w 2383215"/>
              <a:gd name="connsiteY4" fmla="*/ 655489 h 2463552"/>
              <a:gd name="connsiteX5" fmla="*/ 369178 w 2383215"/>
              <a:gd name="connsiteY5" fmla="*/ 746929 h 2463552"/>
              <a:gd name="connsiteX6" fmla="*/ 460618 w 2383215"/>
              <a:gd name="connsiteY6" fmla="*/ 838369 h 2463552"/>
              <a:gd name="connsiteX7" fmla="*/ 552058 w 2383215"/>
              <a:gd name="connsiteY7" fmla="*/ 914569 h 2463552"/>
              <a:gd name="connsiteX8" fmla="*/ 597778 w 2383215"/>
              <a:gd name="connsiteY8" fmla="*/ 929809 h 2463552"/>
              <a:gd name="connsiteX9" fmla="*/ 704458 w 2383215"/>
              <a:gd name="connsiteY9" fmla="*/ 1066969 h 2463552"/>
              <a:gd name="connsiteX10" fmla="*/ 658738 w 2383215"/>
              <a:gd name="connsiteY10" fmla="*/ 1326049 h 2463552"/>
              <a:gd name="connsiteX11" fmla="*/ 643498 w 2383215"/>
              <a:gd name="connsiteY11" fmla="*/ 1447969 h 2463552"/>
              <a:gd name="connsiteX12" fmla="*/ 658738 w 2383215"/>
              <a:gd name="connsiteY12" fmla="*/ 1615609 h 2463552"/>
              <a:gd name="connsiteX13" fmla="*/ 673978 w 2383215"/>
              <a:gd name="connsiteY13" fmla="*/ 1752769 h 2463552"/>
              <a:gd name="connsiteX14" fmla="*/ 643498 w 2383215"/>
              <a:gd name="connsiteY14" fmla="*/ 2377609 h 2463552"/>
              <a:gd name="connsiteX15" fmla="*/ 2258938 w 2383215"/>
              <a:gd name="connsiteY15" fmla="*/ 2408089 h 2463552"/>
              <a:gd name="connsiteX16" fmla="*/ 2274178 w 2383215"/>
              <a:gd name="connsiteY16" fmla="*/ 1859449 h 2463552"/>
              <a:gd name="connsiteX17" fmla="*/ 2274178 w 2383215"/>
              <a:gd name="connsiteY17" fmla="*/ 1387009 h 2463552"/>
              <a:gd name="connsiteX18" fmla="*/ 2289418 w 2383215"/>
              <a:gd name="connsiteY18" fmla="*/ 1341289 h 2463552"/>
              <a:gd name="connsiteX19" fmla="*/ 2304658 w 2383215"/>
              <a:gd name="connsiteY19" fmla="*/ 1204129 h 2463552"/>
              <a:gd name="connsiteX20" fmla="*/ 2289418 w 2383215"/>
              <a:gd name="connsiteY20" fmla="*/ 1127929 h 2463552"/>
              <a:gd name="connsiteX21" fmla="*/ 2258938 w 2383215"/>
              <a:gd name="connsiteY21" fmla="*/ 1036489 h 2463552"/>
              <a:gd name="connsiteX22" fmla="*/ 2243698 w 2383215"/>
              <a:gd name="connsiteY22" fmla="*/ 990769 h 2463552"/>
              <a:gd name="connsiteX23" fmla="*/ 2228458 w 2383215"/>
              <a:gd name="connsiteY23" fmla="*/ 945049 h 2463552"/>
              <a:gd name="connsiteX24" fmla="*/ 2167498 w 2383215"/>
              <a:gd name="connsiteY24" fmla="*/ 853609 h 2463552"/>
              <a:gd name="connsiteX25" fmla="*/ 2076058 w 2383215"/>
              <a:gd name="connsiteY25" fmla="*/ 838369 h 2463552"/>
              <a:gd name="connsiteX26" fmla="*/ 1771258 w 2383215"/>
              <a:gd name="connsiteY26" fmla="*/ 807889 h 2463552"/>
              <a:gd name="connsiteX27" fmla="*/ 1603618 w 2383215"/>
              <a:gd name="connsiteY27" fmla="*/ 792649 h 2463552"/>
              <a:gd name="connsiteX28" fmla="*/ 1466458 w 2383215"/>
              <a:gd name="connsiteY28" fmla="*/ 762169 h 2463552"/>
              <a:gd name="connsiteX29" fmla="*/ 1420738 w 2383215"/>
              <a:gd name="connsiteY29" fmla="*/ 746929 h 2463552"/>
              <a:gd name="connsiteX30" fmla="*/ 1375018 w 2383215"/>
              <a:gd name="connsiteY30" fmla="*/ 701209 h 2463552"/>
              <a:gd name="connsiteX31" fmla="*/ 1344538 w 2383215"/>
              <a:gd name="connsiteY31" fmla="*/ 655489 h 2463552"/>
              <a:gd name="connsiteX32" fmla="*/ 1253098 w 2383215"/>
              <a:gd name="connsiteY32" fmla="*/ 609769 h 2463552"/>
              <a:gd name="connsiteX33" fmla="*/ 1161658 w 2383215"/>
              <a:gd name="connsiteY33" fmla="*/ 548809 h 2463552"/>
              <a:gd name="connsiteX34" fmla="*/ 1070218 w 2383215"/>
              <a:gd name="connsiteY34" fmla="*/ 472609 h 2463552"/>
              <a:gd name="connsiteX35" fmla="*/ 994018 w 2383215"/>
              <a:gd name="connsiteY35" fmla="*/ 396409 h 2463552"/>
              <a:gd name="connsiteX36" fmla="*/ 902578 w 2383215"/>
              <a:gd name="connsiteY36" fmla="*/ 304969 h 2463552"/>
              <a:gd name="connsiteX37" fmla="*/ 856858 w 2383215"/>
              <a:gd name="connsiteY37" fmla="*/ 289729 h 2463552"/>
              <a:gd name="connsiteX38" fmla="*/ 765418 w 2383215"/>
              <a:gd name="connsiteY38" fmla="*/ 228769 h 2463552"/>
              <a:gd name="connsiteX39" fmla="*/ 673978 w 2383215"/>
              <a:gd name="connsiteY39" fmla="*/ 167809 h 2463552"/>
              <a:gd name="connsiteX40" fmla="*/ 628258 w 2383215"/>
              <a:gd name="connsiteY40" fmla="*/ 137329 h 2463552"/>
              <a:gd name="connsiteX41" fmla="*/ 536818 w 2383215"/>
              <a:gd name="connsiteY41" fmla="*/ 61129 h 2463552"/>
              <a:gd name="connsiteX42" fmla="*/ 491098 w 2383215"/>
              <a:gd name="connsiteY42" fmla="*/ 45889 h 2463552"/>
              <a:gd name="connsiteX43" fmla="*/ 445378 w 2383215"/>
              <a:gd name="connsiteY43" fmla="*/ 169 h 2463552"/>
              <a:gd name="connsiteX44" fmla="*/ 323458 w 2383215"/>
              <a:gd name="connsiteY44" fmla="*/ 30649 h 2463552"/>
              <a:gd name="connsiteX45" fmla="*/ 232018 w 2383215"/>
              <a:gd name="connsiteY45" fmla="*/ 91609 h 2463552"/>
              <a:gd name="connsiteX46" fmla="*/ 171058 w 2383215"/>
              <a:gd name="connsiteY46" fmla="*/ 183049 h 2463552"/>
              <a:gd name="connsiteX47" fmla="*/ 64378 w 2383215"/>
              <a:gd name="connsiteY47" fmla="*/ 304969 h 2463552"/>
              <a:gd name="connsiteX48" fmla="*/ 33898 w 2383215"/>
              <a:gd name="connsiteY48" fmla="*/ 350689 h 2463552"/>
              <a:gd name="connsiteX49" fmla="*/ 3418 w 2383215"/>
              <a:gd name="connsiteY49" fmla="*/ 411649 h 2463552"/>
              <a:gd name="connsiteX0" fmla="*/ 3418 w 2304658"/>
              <a:gd name="connsiteY0" fmla="*/ 411649 h 2549918"/>
              <a:gd name="connsiteX1" fmla="*/ 79618 w 2304658"/>
              <a:gd name="connsiteY1" fmla="*/ 457369 h 2549918"/>
              <a:gd name="connsiteX2" fmla="*/ 155818 w 2304658"/>
              <a:gd name="connsiteY2" fmla="*/ 518329 h 2549918"/>
              <a:gd name="connsiteX3" fmla="*/ 186298 w 2304658"/>
              <a:gd name="connsiteY3" fmla="*/ 564049 h 2549918"/>
              <a:gd name="connsiteX4" fmla="*/ 277738 w 2304658"/>
              <a:gd name="connsiteY4" fmla="*/ 655489 h 2549918"/>
              <a:gd name="connsiteX5" fmla="*/ 369178 w 2304658"/>
              <a:gd name="connsiteY5" fmla="*/ 746929 h 2549918"/>
              <a:gd name="connsiteX6" fmla="*/ 460618 w 2304658"/>
              <a:gd name="connsiteY6" fmla="*/ 838369 h 2549918"/>
              <a:gd name="connsiteX7" fmla="*/ 552058 w 2304658"/>
              <a:gd name="connsiteY7" fmla="*/ 914569 h 2549918"/>
              <a:gd name="connsiteX8" fmla="*/ 597778 w 2304658"/>
              <a:gd name="connsiteY8" fmla="*/ 929809 h 2549918"/>
              <a:gd name="connsiteX9" fmla="*/ 704458 w 2304658"/>
              <a:gd name="connsiteY9" fmla="*/ 1066969 h 2549918"/>
              <a:gd name="connsiteX10" fmla="*/ 658738 w 2304658"/>
              <a:gd name="connsiteY10" fmla="*/ 1326049 h 2549918"/>
              <a:gd name="connsiteX11" fmla="*/ 643498 w 2304658"/>
              <a:gd name="connsiteY11" fmla="*/ 1447969 h 2549918"/>
              <a:gd name="connsiteX12" fmla="*/ 658738 w 2304658"/>
              <a:gd name="connsiteY12" fmla="*/ 1615609 h 2549918"/>
              <a:gd name="connsiteX13" fmla="*/ 673978 w 2304658"/>
              <a:gd name="connsiteY13" fmla="*/ 1752769 h 2549918"/>
              <a:gd name="connsiteX14" fmla="*/ 643498 w 2304658"/>
              <a:gd name="connsiteY14" fmla="*/ 2377609 h 2549918"/>
              <a:gd name="connsiteX15" fmla="*/ 2258938 w 2304658"/>
              <a:gd name="connsiteY15" fmla="*/ 2408089 h 2549918"/>
              <a:gd name="connsiteX16" fmla="*/ 2274178 w 2304658"/>
              <a:gd name="connsiteY16" fmla="*/ 1859449 h 2549918"/>
              <a:gd name="connsiteX17" fmla="*/ 2274178 w 2304658"/>
              <a:gd name="connsiteY17" fmla="*/ 1387009 h 2549918"/>
              <a:gd name="connsiteX18" fmla="*/ 2289418 w 2304658"/>
              <a:gd name="connsiteY18" fmla="*/ 1341289 h 2549918"/>
              <a:gd name="connsiteX19" fmla="*/ 2304658 w 2304658"/>
              <a:gd name="connsiteY19" fmla="*/ 1204129 h 2549918"/>
              <a:gd name="connsiteX20" fmla="*/ 2289418 w 2304658"/>
              <a:gd name="connsiteY20" fmla="*/ 1127929 h 2549918"/>
              <a:gd name="connsiteX21" fmla="*/ 2258938 w 2304658"/>
              <a:gd name="connsiteY21" fmla="*/ 1036489 h 2549918"/>
              <a:gd name="connsiteX22" fmla="*/ 2243698 w 2304658"/>
              <a:gd name="connsiteY22" fmla="*/ 990769 h 2549918"/>
              <a:gd name="connsiteX23" fmla="*/ 2228458 w 2304658"/>
              <a:gd name="connsiteY23" fmla="*/ 945049 h 2549918"/>
              <a:gd name="connsiteX24" fmla="*/ 2167498 w 2304658"/>
              <a:gd name="connsiteY24" fmla="*/ 853609 h 2549918"/>
              <a:gd name="connsiteX25" fmla="*/ 2076058 w 2304658"/>
              <a:gd name="connsiteY25" fmla="*/ 838369 h 2549918"/>
              <a:gd name="connsiteX26" fmla="*/ 1771258 w 2304658"/>
              <a:gd name="connsiteY26" fmla="*/ 807889 h 2549918"/>
              <a:gd name="connsiteX27" fmla="*/ 1603618 w 2304658"/>
              <a:gd name="connsiteY27" fmla="*/ 792649 h 2549918"/>
              <a:gd name="connsiteX28" fmla="*/ 1466458 w 2304658"/>
              <a:gd name="connsiteY28" fmla="*/ 762169 h 2549918"/>
              <a:gd name="connsiteX29" fmla="*/ 1420738 w 2304658"/>
              <a:gd name="connsiteY29" fmla="*/ 746929 h 2549918"/>
              <a:gd name="connsiteX30" fmla="*/ 1375018 w 2304658"/>
              <a:gd name="connsiteY30" fmla="*/ 701209 h 2549918"/>
              <a:gd name="connsiteX31" fmla="*/ 1344538 w 2304658"/>
              <a:gd name="connsiteY31" fmla="*/ 655489 h 2549918"/>
              <a:gd name="connsiteX32" fmla="*/ 1253098 w 2304658"/>
              <a:gd name="connsiteY32" fmla="*/ 609769 h 2549918"/>
              <a:gd name="connsiteX33" fmla="*/ 1161658 w 2304658"/>
              <a:gd name="connsiteY33" fmla="*/ 548809 h 2549918"/>
              <a:gd name="connsiteX34" fmla="*/ 1070218 w 2304658"/>
              <a:gd name="connsiteY34" fmla="*/ 472609 h 2549918"/>
              <a:gd name="connsiteX35" fmla="*/ 994018 w 2304658"/>
              <a:gd name="connsiteY35" fmla="*/ 396409 h 2549918"/>
              <a:gd name="connsiteX36" fmla="*/ 902578 w 2304658"/>
              <a:gd name="connsiteY36" fmla="*/ 304969 h 2549918"/>
              <a:gd name="connsiteX37" fmla="*/ 856858 w 2304658"/>
              <a:gd name="connsiteY37" fmla="*/ 289729 h 2549918"/>
              <a:gd name="connsiteX38" fmla="*/ 765418 w 2304658"/>
              <a:gd name="connsiteY38" fmla="*/ 228769 h 2549918"/>
              <a:gd name="connsiteX39" fmla="*/ 673978 w 2304658"/>
              <a:gd name="connsiteY39" fmla="*/ 167809 h 2549918"/>
              <a:gd name="connsiteX40" fmla="*/ 628258 w 2304658"/>
              <a:gd name="connsiteY40" fmla="*/ 137329 h 2549918"/>
              <a:gd name="connsiteX41" fmla="*/ 536818 w 2304658"/>
              <a:gd name="connsiteY41" fmla="*/ 61129 h 2549918"/>
              <a:gd name="connsiteX42" fmla="*/ 491098 w 2304658"/>
              <a:gd name="connsiteY42" fmla="*/ 45889 h 2549918"/>
              <a:gd name="connsiteX43" fmla="*/ 445378 w 2304658"/>
              <a:gd name="connsiteY43" fmla="*/ 169 h 2549918"/>
              <a:gd name="connsiteX44" fmla="*/ 323458 w 2304658"/>
              <a:gd name="connsiteY44" fmla="*/ 30649 h 2549918"/>
              <a:gd name="connsiteX45" fmla="*/ 232018 w 2304658"/>
              <a:gd name="connsiteY45" fmla="*/ 91609 h 2549918"/>
              <a:gd name="connsiteX46" fmla="*/ 171058 w 2304658"/>
              <a:gd name="connsiteY46" fmla="*/ 183049 h 2549918"/>
              <a:gd name="connsiteX47" fmla="*/ 64378 w 2304658"/>
              <a:gd name="connsiteY47" fmla="*/ 304969 h 2549918"/>
              <a:gd name="connsiteX48" fmla="*/ 33898 w 2304658"/>
              <a:gd name="connsiteY48" fmla="*/ 350689 h 2549918"/>
              <a:gd name="connsiteX49" fmla="*/ 3418 w 2304658"/>
              <a:gd name="connsiteY49" fmla="*/ 411649 h 2549918"/>
              <a:gd name="connsiteX0" fmla="*/ 3418 w 2304658"/>
              <a:gd name="connsiteY0" fmla="*/ 411649 h 2457541"/>
              <a:gd name="connsiteX1" fmla="*/ 79618 w 2304658"/>
              <a:gd name="connsiteY1" fmla="*/ 457369 h 2457541"/>
              <a:gd name="connsiteX2" fmla="*/ 155818 w 2304658"/>
              <a:gd name="connsiteY2" fmla="*/ 518329 h 2457541"/>
              <a:gd name="connsiteX3" fmla="*/ 186298 w 2304658"/>
              <a:gd name="connsiteY3" fmla="*/ 564049 h 2457541"/>
              <a:gd name="connsiteX4" fmla="*/ 277738 w 2304658"/>
              <a:gd name="connsiteY4" fmla="*/ 655489 h 2457541"/>
              <a:gd name="connsiteX5" fmla="*/ 369178 w 2304658"/>
              <a:gd name="connsiteY5" fmla="*/ 746929 h 2457541"/>
              <a:gd name="connsiteX6" fmla="*/ 460618 w 2304658"/>
              <a:gd name="connsiteY6" fmla="*/ 838369 h 2457541"/>
              <a:gd name="connsiteX7" fmla="*/ 552058 w 2304658"/>
              <a:gd name="connsiteY7" fmla="*/ 914569 h 2457541"/>
              <a:gd name="connsiteX8" fmla="*/ 597778 w 2304658"/>
              <a:gd name="connsiteY8" fmla="*/ 929809 h 2457541"/>
              <a:gd name="connsiteX9" fmla="*/ 704458 w 2304658"/>
              <a:gd name="connsiteY9" fmla="*/ 1066969 h 2457541"/>
              <a:gd name="connsiteX10" fmla="*/ 658738 w 2304658"/>
              <a:gd name="connsiteY10" fmla="*/ 1326049 h 2457541"/>
              <a:gd name="connsiteX11" fmla="*/ 643498 w 2304658"/>
              <a:gd name="connsiteY11" fmla="*/ 1447969 h 2457541"/>
              <a:gd name="connsiteX12" fmla="*/ 658738 w 2304658"/>
              <a:gd name="connsiteY12" fmla="*/ 1615609 h 2457541"/>
              <a:gd name="connsiteX13" fmla="*/ 673978 w 2304658"/>
              <a:gd name="connsiteY13" fmla="*/ 1752769 h 2457541"/>
              <a:gd name="connsiteX14" fmla="*/ 643498 w 2304658"/>
              <a:gd name="connsiteY14" fmla="*/ 2377609 h 2457541"/>
              <a:gd name="connsiteX15" fmla="*/ 2258938 w 2304658"/>
              <a:gd name="connsiteY15" fmla="*/ 2408089 h 2457541"/>
              <a:gd name="connsiteX16" fmla="*/ 2274178 w 2304658"/>
              <a:gd name="connsiteY16" fmla="*/ 1859449 h 2457541"/>
              <a:gd name="connsiteX17" fmla="*/ 2274178 w 2304658"/>
              <a:gd name="connsiteY17" fmla="*/ 1387009 h 2457541"/>
              <a:gd name="connsiteX18" fmla="*/ 2289418 w 2304658"/>
              <a:gd name="connsiteY18" fmla="*/ 1341289 h 2457541"/>
              <a:gd name="connsiteX19" fmla="*/ 2304658 w 2304658"/>
              <a:gd name="connsiteY19" fmla="*/ 1204129 h 2457541"/>
              <a:gd name="connsiteX20" fmla="*/ 2289418 w 2304658"/>
              <a:gd name="connsiteY20" fmla="*/ 1127929 h 2457541"/>
              <a:gd name="connsiteX21" fmla="*/ 2258938 w 2304658"/>
              <a:gd name="connsiteY21" fmla="*/ 1036489 h 2457541"/>
              <a:gd name="connsiteX22" fmla="*/ 2243698 w 2304658"/>
              <a:gd name="connsiteY22" fmla="*/ 990769 h 2457541"/>
              <a:gd name="connsiteX23" fmla="*/ 2228458 w 2304658"/>
              <a:gd name="connsiteY23" fmla="*/ 945049 h 2457541"/>
              <a:gd name="connsiteX24" fmla="*/ 2167498 w 2304658"/>
              <a:gd name="connsiteY24" fmla="*/ 853609 h 2457541"/>
              <a:gd name="connsiteX25" fmla="*/ 2076058 w 2304658"/>
              <a:gd name="connsiteY25" fmla="*/ 838369 h 2457541"/>
              <a:gd name="connsiteX26" fmla="*/ 1771258 w 2304658"/>
              <a:gd name="connsiteY26" fmla="*/ 807889 h 2457541"/>
              <a:gd name="connsiteX27" fmla="*/ 1603618 w 2304658"/>
              <a:gd name="connsiteY27" fmla="*/ 792649 h 2457541"/>
              <a:gd name="connsiteX28" fmla="*/ 1466458 w 2304658"/>
              <a:gd name="connsiteY28" fmla="*/ 762169 h 2457541"/>
              <a:gd name="connsiteX29" fmla="*/ 1420738 w 2304658"/>
              <a:gd name="connsiteY29" fmla="*/ 746929 h 2457541"/>
              <a:gd name="connsiteX30" fmla="*/ 1375018 w 2304658"/>
              <a:gd name="connsiteY30" fmla="*/ 701209 h 2457541"/>
              <a:gd name="connsiteX31" fmla="*/ 1344538 w 2304658"/>
              <a:gd name="connsiteY31" fmla="*/ 655489 h 2457541"/>
              <a:gd name="connsiteX32" fmla="*/ 1253098 w 2304658"/>
              <a:gd name="connsiteY32" fmla="*/ 609769 h 2457541"/>
              <a:gd name="connsiteX33" fmla="*/ 1161658 w 2304658"/>
              <a:gd name="connsiteY33" fmla="*/ 548809 h 2457541"/>
              <a:gd name="connsiteX34" fmla="*/ 1070218 w 2304658"/>
              <a:gd name="connsiteY34" fmla="*/ 472609 h 2457541"/>
              <a:gd name="connsiteX35" fmla="*/ 994018 w 2304658"/>
              <a:gd name="connsiteY35" fmla="*/ 396409 h 2457541"/>
              <a:gd name="connsiteX36" fmla="*/ 902578 w 2304658"/>
              <a:gd name="connsiteY36" fmla="*/ 304969 h 2457541"/>
              <a:gd name="connsiteX37" fmla="*/ 856858 w 2304658"/>
              <a:gd name="connsiteY37" fmla="*/ 289729 h 2457541"/>
              <a:gd name="connsiteX38" fmla="*/ 765418 w 2304658"/>
              <a:gd name="connsiteY38" fmla="*/ 228769 h 2457541"/>
              <a:gd name="connsiteX39" fmla="*/ 673978 w 2304658"/>
              <a:gd name="connsiteY39" fmla="*/ 167809 h 2457541"/>
              <a:gd name="connsiteX40" fmla="*/ 628258 w 2304658"/>
              <a:gd name="connsiteY40" fmla="*/ 137329 h 2457541"/>
              <a:gd name="connsiteX41" fmla="*/ 536818 w 2304658"/>
              <a:gd name="connsiteY41" fmla="*/ 61129 h 2457541"/>
              <a:gd name="connsiteX42" fmla="*/ 491098 w 2304658"/>
              <a:gd name="connsiteY42" fmla="*/ 45889 h 2457541"/>
              <a:gd name="connsiteX43" fmla="*/ 445378 w 2304658"/>
              <a:gd name="connsiteY43" fmla="*/ 169 h 2457541"/>
              <a:gd name="connsiteX44" fmla="*/ 323458 w 2304658"/>
              <a:gd name="connsiteY44" fmla="*/ 30649 h 2457541"/>
              <a:gd name="connsiteX45" fmla="*/ 232018 w 2304658"/>
              <a:gd name="connsiteY45" fmla="*/ 91609 h 2457541"/>
              <a:gd name="connsiteX46" fmla="*/ 171058 w 2304658"/>
              <a:gd name="connsiteY46" fmla="*/ 183049 h 2457541"/>
              <a:gd name="connsiteX47" fmla="*/ 64378 w 2304658"/>
              <a:gd name="connsiteY47" fmla="*/ 304969 h 2457541"/>
              <a:gd name="connsiteX48" fmla="*/ 33898 w 2304658"/>
              <a:gd name="connsiteY48" fmla="*/ 350689 h 2457541"/>
              <a:gd name="connsiteX49" fmla="*/ 3418 w 2304658"/>
              <a:gd name="connsiteY49" fmla="*/ 411649 h 2457541"/>
              <a:gd name="connsiteX0" fmla="*/ 3418 w 2304658"/>
              <a:gd name="connsiteY0" fmla="*/ 411649 h 2434826"/>
              <a:gd name="connsiteX1" fmla="*/ 79618 w 2304658"/>
              <a:gd name="connsiteY1" fmla="*/ 457369 h 2434826"/>
              <a:gd name="connsiteX2" fmla="*/ 155818 w 2304658"/>
              <a:gd name="connsiteY2" fmla="*/ 518329 h 2434826"/>
              <a:gd name="connsiteX3" fmla="*/ 186298 w 2304658"/>
              <a:gd name="connsiteY3" fmla="*/ 564049 h 2434826"/>
              <a:gd name="connsiteX4" fmla="*/ 277738 w 2304658"/>
              <a:gd name="connsiteY4" fmla="*/ 655489 h 2434826"/>
              <a:gd name="connsiteX5" fmla="*/ 369178 w 2304658"/>
              <a:gd name="connsiteY5" fmla="*/ 746929 h 2434826"/>
              <a:gd name="connsiteX6" fmla="*/ 460618 w 2304658"/>
              <a:gd name="connsiteY6" fmla="*/ 838369 h 2434826"/>
              <a:gd name="connsiteX7" fmla="*/ 552058 w 2304658"/>
              <a:gd name="connsiteY7" fmla="*/ 914569 h 2434826"/>
              <a:gd name="connsiteX8" fmla="*/ 597778 w 2304658"/>
              <a:gd name="connsiteY8" fmla="*/ 929809 h 2434826"/>
              <a:gd name="connsiteX9" fmla="*/ 704458 w 2304658"/>
              <a:gd name="connsiteY9" fmla="*/ 1066969 h 2434826"/>
              <a:gd name="connsiteX10" fmla="*/ 658738 w 2304658"/>
              <a:gd name="connsiteY10" fmla="*/ 1326049 h 2434826"/>
              <a:gd name="connsiteX11" fmla="*/ 643498 w 2304658"/>
              <a:gd name="connsiteY11" fmla="*/ 1447969 h 2434826"/>
              <a:gd name="connsiteX12" fmla="*/ 658738 w 2304658"/>
              <a:gd name="connsiteY12" fmla="*/ 1615609 h 2434826"/>
              <a:gd name="connsiteX13" fmla="*/ 673978 w 2304658"/>
              <a:gd name="connsiteY13" fmla="*/ 1752769 h 2434826"/>
              <a:gd name="connsiteX14" fmla="*/ 643498 w 2304658"/>
              <a:gd name="connsiteY14" fmla="*/ 2377609 h 2434826"/>
              <a:gd name="connsiteX15" fmla="*/ 2258938 w 2304658"/>
              <a:gd name="connsiteY15" fmla="*/ 2408089 h 2434826"/>
              <a:gd name="connsiteX16" fmla="*/ 2274178 w 2304658"/>
              <a:gd name="connsiteY16" fmla="*/ 1859449 h 2434826"/>
              <a:gd name="connsiteX17" fmla="*/ 2274178 w 2304658"/>
              <a:gd name="connsiteY17" fmla="*/ 1387009 h 2434826"/>
              <a:gd name="connsiteX18" fmla="*/ 2289418 w 2304658"/>
              <a:gd name="connsiteY18" fmla="*/ 1341289 h 2434826"/>
              <a:gd name="connsiteX19" fmla="*/ 2304658 w 2304658"/>
              <a:gd name="connsiteY19" fmla="*/ 1204129 h 2434826"/>
              <a:gd name="connsiteX20" fmla="*/ 2289418 w 2304658"/>
              <a:gd name="connsiteY20" fmla="*/ 1127929 h 2434826"/>
              <a:gd name="connsiteX21" fmla="*/ 2258938 w 2304658"/>
              <a:gd name="connsiteY21" fmla="*/ 1036489 h 2434826"/>
              <a:gd name="connsiteX22" fmla="*/ 2243698 w 2304658"/>
              <a:gd name="connsiteY22" fmla="*/ 990769 h 2434826"/>
              <a:gd name="connsiteX23" fmla="*/ 2228458 w 2304658"/>
              <a:gd name="connsiteY23" fmla="*/ 945049 h 2434826"/>
              <a:gd name="connsiteX24" fmla="*/ 2167498 w 2304658"/>
              <a:gd name="connsiteY24" fmla="*/ 853609 h 2434826"/>
              <a:gd name="connsiteX25" fmla="*/ 2076058 w 2304658"/>
              <a:gd name="connsiteY25" fmla="*/ 838369 h 2434826"/>
              <a:gd name="connsiteX26" fmla="*/ 1771258 w 2304658"/>
              <a:gd name="connsiteY26" fmla="*/ 807889 h 2434826"/>
              <a:gd name="connsiteX27" fmla="*/ 1603618 w 2304658"/>
              <a:gd name="connsiteY27" fmla="*/ 792649 h 2434826"/>
              <a:gd name="connsiteX28" fmla="*/ 1466458 w 2304658"/>
              <a:gd name="connsiteY28" fmla="*/ 762169 h 2434826"/>
              <a:gd name="connsiteX29" fmla="*/ 1420738 w 2304658"/>
              <a:gd name="connsiteY29" fmla="*/ 746929 h 2434826"/>
              <a:gd name="connsiteX30" fmla="*/ 1375018 w 2304658"/>
              <a:gd name="connsiteY30" fmla="*/ 701209 h 2434826"/>
              <a:gd name="connsiteX31" fmla="*/ 1344538 w 2304658"/>
              <a:gd name="connsiteY31" fmla="*/ 655489 h 2434826"/>
              <a:gd name="connsiteX32" fmla="*/ 1253098 w 2304658"/>
              <a:gd name="connsiteY32" fmla="*/ 609769 h 2434826"/>
              <a:gd name="connsiteX33" fmla="*/ 1161658 w 2304658"/>
              <a:gd name="connsiteY33" fmla="*/ 548809 h 2434826"/>
              <a:gd name="connsiteX34" fmla="*/ 1070218 w 2304658"/>
              <a:gd name="connsiteY34" fmla="*/ 472609 h 2434826"/>
              <a:gd name="connsiteX35" fmla="*/ 994018 w 2304658"/>
              <a:gd name="connsiteY35" fmla="*/ 396409 h 2434826"/>
              <a:gd name="connsiteX36" fmla="*/ 902578 w 2304658"/>
              <a:gd name="connsiteY36" fmla="*/ 304969 h 2434826"/>
              <a:gd name="connsiteX37" fmla="*/ 856858 w 2304658"/>
              <a:gd name="connsiteY37" fmla="*/ 289729 h 2434826"/>
              <a:gd name="connsiteX38" fmla="*/ 765418 w 2304658"/>
              <a:gd name="connsiteY38" fmla="*/ 228769 h 2434826"/>
              <a:gd name="connsiteX39" fmla="*/ 673978 w 2304658"/>
              <a:gd name="connsiteY39" fmla="*/ 167809 h 2434826"/>
              <a:gd name="connsiteX40" fmla="*/ 628258 w 2304658"/>
              <a:gd name="connsiteY40" fmla="*/ 137329 h 2434826"/>
              <a:gd name="connsiteX41" fmla="*/ 536818 w 2304658"/>
              <a:gd name="connsiteY41" fmla="*/ 61129 h 2434826"/>
              <a:gd name="connsiteX42" fmla="*/ 491098 w 2304658"/>
              <a:gd name="connsiteY42" fmla="*/ 45889 h 2434826"/>
              <a:gd name="connsiteX43" fmla="*/ 445378 w 2304658"/>
              <a:gd name="connsiteY43" fmla="*/ 169 h 2434826"/>
              <a:gd name="connsiteX44" fmla="*/ 323458 w 2304658"/>
              <a:gd name="connsiteY44" fmla="*/ 30649 h 2434826"/>
              <a:gd name="connsiteX45" fmla="*/ 232018 w 2304658"/>
              <a:gd name="connsiteY45" fmla="*/ 91609 h 2434826"/>
              <a:gd name="connsiteX46" fmla="*/ 171058 w 2304658"/>
              <a:gd name="connsiteY46" fmla="*/ 183049 h 2434826"/>
              <a:gd name="connsiteX47" fmla="*/ 64378 w 2304658"/>
              <a:gd name="connsiteY47" fmla="*/ 304969 h 2434826"/>
              <a:gd name="connsiteX48" fmla="*/ 33898 w 2304658"/>
              <a:gd name="connsiteY48" fmla="*/ 350689 h 2434826"/>
              <a:gd name="connsiteX49" fmla="*/ 3418 w 2304658"/>
              <a:gd name="connsiteY49" fmla="*/ 411649 h 2434826"/>
              <a:gd name="connsiteX0" fmla="*/ 3418 w 2379831"/>
              <a:gd name="connsiteY0" fmla="*/ 411649 h 2456270"/>
              <a:gd name="connsiteX1" fmla="*/ 79618 w 2379831"/>
              <a:gd name="connsiteY1" fmla="*/ 457369 h 2456270"/>
              <a:gd name="connsiteX2" fmla="*/ 155818 w 2379831"/>
              <a:gd name="connsiteY2" fmla="*/ 518329 h 2456270"/>
              <a:gd name="connsiteX3" fmla="*/ 186298 w 2379831"/>
              <a:gd name="connsiteY3" fmla="*/ 564049 h 2456270"/>
              <a:gd name="connsiteX4" fmla="*/ 277738 w 2379831"/>
              <a:gd name="connsiteY4" fmla="*/ 655489 h 2456270"/>
              <a:gd name="connsiteX5" fmla="*/ 369178 w 2379831"/>
              <a:gd name="connsiteY5" fmla="*/ 746929 h 2456270"/>
              <a:gd name="connsiteX6" fmla="*/ 460618 w 2379831"/>
              <a:gd name="connsiteY6" fmla="*/ 838369 h 2456270"/>
              <a:gd name="connsiteX7" fmla="*/ 552058 w 2379831"/>
              <a:gd name="connsiteY7" fmla="*/ 914569 h 2456270"/>
              <a:gd name="connsiteX8" fmla="*/ 597778 w 2379831"/>
              <a:gd name="connsiteY8" fmla="*/ 929809 h 2456270"/>
              <a:gd name="connsiteX9" fmla="*/ 704458 w 2379831"/>
              <a:gd name="connsiteY9" fmla="*/ 1066969 h 2456270"/>
              <a:gd name="connsiteX10" fmla="*/ 658738 w 2379831"/>
              <a:gd name="connsiteY10" fmla="*/ 1326049 h 2456270"/>
              <a:gd name="connsiteX11" fmla="*/ 643498 w 2379831"/>
              <a:gd name="connsiteY11" fmla="*/ 1447969 h 2456270"/>
              <a:gd name="connsiteX12" fmla="*/ 658738 w 2379831"/>
              <a:gd name="connsiteY12" fmla="*/ 1615609 h 2456270"/>
              <a:gd name="connsiteX13" fmla="*/ 673978 w 2379831"/>
              <a:gd name="connsiteY13" fmla="*/ 1752769 h 2456270"/>
              <a:gd name="connsiteX14" fmla="*/ 689218 w 2379831"/>
              <a:gd name="connsiteY14" fmla="*/ 2423329 h 2456270"/>
              <a:gd name="connsiteX15" fmla="*/ 2258938 w 2379831"/>
              <a:gd name="connsiteY15" fmla="*/ 2408089 h 2456270"/>
              <a:gd name="connsiteX16" fmla="*/ 2274178 w 2379831"/>
              <a:gd name="connsiteY16" fmla="*/ 1859449 h 2456270"/>
              <a:gd name="connsiteX17" fmla="*/ 2274178 w 2379831"/>
              <a:gd name="connsiteY17" fmla="*/ 1387009 h 2456270"/>
              <a:gd name="connsiteX18" fmla="*/ 2289418 w 2379831"/>
              <a:gd name="connsiteY18" fmla="*/ 1341289 h 2456270"/>
              <a:gd name="connsiteX19" fmla="*/ 2304658 w 2379831"/>
              <a:gd name="connsiteY19" fmla="*/ 1204129 h 2456270"/>
              <a:gd name="connsiteX20" fmla="*/ 2289418 w 2379831"/>
              <a:gd name="connsiteY20" fmla="*/ 1127929 h 2456270"/>
              <a:gd name="connsiteX21" fmla="*/ 2258938 w 2379831"/>
              <a:gd name="connsiteY21" fmla="*/ 1036489 h 2456270"/>
              <a:gd name="connsiteX22" fmla="*/ 2243698 w 2379831"/>
              <a:gd name="connsiteY22" fmla="*/ 990769 h 2456270"/>
              <a:gd name="connsiteX23" fmla="*/ 2228458 w 2379831"/>
              <a:gd name="connsiteY23" fmla="*/ 945049 h 2456270"/>
              <a:gd name="connsiteX24" fmla="*/ 2167498 w 2379831"/>
              <a:gd name="connsiteY24" fmla="*/ 853609 h 2456270"/>
              <a:gd name="connsiteX25" fmla="*/ 2076058 w 2379831"/>
              <a:gd name="connsiteY25" fmla="*/ 838369 h 2456270"/>
              <a:gd name="connsiteX26" fmla="*/ 1771258 w 2379831"/>
              <a:gd name="connsiteY26" fmla="*/ 807889 h 2456270"/>
              <a:gd name="connsiteX27" fmla="*/ 1603618 w 2379831"/>
              <a:gd name="connsiteY27" fmla="*/ 792649 h 2456270"/>
              <a:gd name="connsiteX28" fmla="*/ 1466458 w 2379831"/>
              <a:gd name="connsiteY28" fmla="*/ 762169 h 2456270"/>
              <a:gd name="connsiteX29" fmla="*/ 1420738 w 2379831"/>
              <a:gd name="connsiteY29" fmla="*/ 746929 h 2456270"/>
              <a:gd name="connsiteX30" fmla="*/ 1375018 w 2379831"/>
              <a:gd name="connsiteY30" fmla="*/ 701209 h 2456270"/>
              <a:gd name="connsiteX31" fmla="*/ 1344538 w 2379831"/>
              <a:gd name="connsiteY31" fmla="*/ 655489 h 2456270"/>
              <a:gd name="connsiteX32" fmla="*/ 1253098 w 2379831"/>
              <a:gd name="connsiteY32" fmla="*/ 609769 h 2456270"/>
              <a:gd name="connsiteX33" fmla="*/ 1161658 w 2379831"/>
              <a:gd name="connsiteY33" fmla="*/ 548809 h 2456270"/>
              <a:gd name="connsiteX34" fmla="*/ 1070218 w 2379831"/>
              <a:gd name="connsiteY34" fmla="*/ 472609 h 2456270"/>
              <a:gd name="connsiteX35" fmla="*/ 994018 w 2379831"/>
              <a:gd name="connsiteY35" fmla="*/ 396409 h 2456270"/>
              <a:gd name="connsiteX36" fmla="*/ 902578 w 2379831"/>
              <a:gd name="connsiteY36" fmla="*/ 304969 h 2456270"/>
              <a:gd name="connsiteX37" fmla="*/ 856858 w 2379831"/>
              <a:gd name="connsiteY37" fmla="*/ 289729 h 2456270"/>
              <a:gd name="connsiteX38" fmla="*/ 765418 w 2379831"/>
              <a:gd name="connsiteY38" fmla="*/ 228769 h 2456270"/>
              <a:gd name="connsiteX39" fmla="*/ 673978 w 2379831"/>
              <a:gd name="connsiteY39" fmla="*/ 167809 h 2456270"/>
              <a:gd name="connsiteX40" fmla="*/ 628258 w 2379831"/>
              <a:gd name="connsiteY40" fmla="*/ 137329 h 2456270"/>
              <a:gd name="connsiteX41" fmla="*/ 536818 w 2379831"/>
              <a:gd name="connsiteY41" fmla="*/ 61129 h 2456270"/>
              <a:gd name="connsiteX42" fmla="*/ 491098 w 2379831"/>
              <a:gd name="connsiteY42" fmla="*/ 45889 h 2456270"/>
              <a:gd name="connsiteX43" fmla="*/ 445378 w 2379831"/>
              <a:gd name="connsiteY43" fmla="*/ 169 h 2456270"/>
              <a:gd name="connsiteX44" fmla="*/ 323458 w 2379831"/>
              <a:gd name="connsiteY44" fmla="*/ 30649 h 2456270"/>
              <a:gd name="connsiteX45" fmla="*/ 232018 w 2379831"/>
              <a:gd name="connsiteY45" fmla="*/ 91609 h 2456270"/>
              <a:gd name="connsiteX46" fmla="*/ 171058 w 2379831"/>
              <a:gd name="connsiteY46" fmla="*/ 183049 h 2456270"/>
              <a:gd name="connsiteX47" fmla="*/ 64378 w 2379831"/>
              <a:gd name="connsiteY47" fmla="*/ 304969 h 2456270"/>
              <a:gd name="connsiteX48" fmla="*/ 33898 w 2379831"/>
              <a:gd name="connsiteY48" fmla="*/ 350689 h 2456270"/>
              <a:gd name="connsiteX49" fmla="*/ 3418 w 2379831"/>
              <a:gd name="connsiteY49" fmla="*/ 411649 h 2456270"/>
              <a:gd name="connsiteX0" fmla="*/ 3418 w 2304658"/>
              <a:gd name="connsiteY0" fmla="*/ 411649 h 2538365"/>
              <a:gd name="connsiteX1" fmla="*/ 79618 w 2304658"/>
              <a:gd name="connsiteY1" fmla="*/ 457369 h 2538365"/>
              <a:gd name="connsiteX2" fmla="*/ 155818 w 2304658"/>
              <a:gd name="connsiteY2" fmla="*/ 518329 h 2538365"/>
              <a:gd name="connsiteX3" fmla="*/ 186298 w 2304658"/>
              <a:gd name="connsiteY3" fmla="*/ 564049 h 2538365"/>
              <a:gd name="connsiteX4" fmla="*/ 277738 w 2304658"/>
              <a:gd name="connsiteY4" fmla="*/ 655489 h 2538365"/>
              <a:gd name="connsiteX5" fmla="*/ 369178 w 2304658"/>
              <a:gd name="connsiteY5" fmla="*/ 746929 h 2538365"/>
              <a:gd name="connsiteX6" fmla="*/ 460618 w 2304658"/>
              <a:gd name="connsiteY6" fmla="*/ 838369 h 2538365"/>
              <a:gd name="connsiteX7" fmla="*/ 552058 w 2304658"/>
              <a:gd name="connsiteY7" fmla="*/ 914569 h 2538365"/>
              <a:gd name="connsiteX8" fmla="*/ 597778 w 2304658"/>
              <a:gd name="connsiteY8" fmla="*/ 929809 h 2538365"/>
              <a:gd name="connsiteX9" fmla="*/ 704458 w 2304658"/>
              <a:gd name="connsiteY9" fmla="*/ 1066969 h 2538365"/>
              <a:gd name="connsiteX10" fmla="*/ 658738 w 2304658"/>
              <a:gd name="connsiteY10" fmla="*/ 1326049 h 2538365"/>
              <a:gd name="connsiteX11" fmla="*/ 643498 w 2304658"/>
              <a:gd name="connsiteY11" fmla="*/ 1447969 h 2538365"/>
              <a:gd name="connsiteX12" fmla="*/ 658738 w 2304658"/>
              <a:gd name="connsiteY12" fmla="*/ 1615609 h 2538365"/>
              <a:gd name="connsiteX13" fmla="*/ 673978 w 2304658"/>
              <a:gd name="connsiteY13" fmla="*/ 1752769 h 2538365"/>
              <a:gd name="connsiteX14" fmla="*/ 689218 w 2304658"/>
              <a:gd name="connsiteY14" fmla="*/ 2423329 h 2538365"/>
              <a:gd name="connsiteX15" fmla="*/ 2258938 w 2304658"/>
              <a:gd name="connsiteY15" fmla="*/ 2408089 h 2538365"/>
              <a:gd name="connsiteX16" fmla="*/ 2274178 w 2304658"/>
              <a:gd name="connsiteY16" fmla="*/ 1859449 h 2538365"/>
              <a:gd name="connsiteX17" fmla="*/ 2274178 w 2304658"/>
              <a:gd name="connsiteY17" fmla="*/ 1387009 h 2538365"/>
              <a:gd name="connsiteX18" fmla="*/ 2289418 w 2304658"/>
              <a:gd name="connsiteY18" fmla="*/ 1341289 h 2538365"/>
              <a:gd name="connsiteX19" fmla="*/ 2304658 w 2304658"/>
              <a:gd name="connsiteY19" fmla="*/ 1204129 h 2538365"/>
              <a:gd name="connsiteX20" fmla="*/ 2289418 w 2304658"/>
              <a:gd name="connsiteY20" fmla="*/ 1127929 h 2538365"/>
              <a:gd name="connsiteX21" fmla="*/ 2258938 w 2304658"/>
              <a:gd name="connsiteY21" fmla="*/ 1036489 h 2538365"/>
              <a:gd name="connsiteX22" fmla="*/ 2243698 w 2304658"/>
              <a:gd name="connsiteY22" fmla="*/ 990769 h 2538365"/>
              <a:gd name="connsiteX23" fmla="*/ 2228458 w 2304658"/>
              <a:gd name="connsiteY23" fmla="*/ 945049 h 2538365"/>
              <a:gd name="connsiteX24" fmla="*/ 2167498 w 2304658"/>
              <a:gd name="connsiteY24" fmla="*/ 853609 h 2538365"/>
              <a:gd name="connsiteX25" fmla="*/ 2076058 w 2304658"/>
              <a:gd name="connsiteY25" fmla="*/ 838369 h 2538365"/>
              <a:gd name="connsiteX26" fmla="*/ 1771258 w 2304658"/>
              <a:gd name="connsiteY26" fmla="*/ 807889 h 2538365"/>
              <a:gd name="connsiteX27" fmla="*/ 1603618 w 2304658"/>
              <a:gd name="connsiteY27" fmla="*/ 792649 h 2538365"/>
              <a:gd name="connsiteX28" fmla="*/ 1466458 w 2304658"/>
              <a:gd name="connsiteY28" fmla="*/ 762169 h 2538365"/>
              <a:gd name="connsiteX29" fmla="*/ 1420738 w 2304658"/>
              <a:gd name="connsiteY29" fmla="*/ 746929 h 2538365"/>
              <a:gd name="connsiteX30" fmla="*/ 1375018 w 2304658"/>
              <a:gd name="connsiteY30" fmla="*/ 701209 h 2538365"/>
              <a:gd name="connsiteX31" fmla="*/ 1344538 w 2304658"/>
              <a:gd name="connsiteY31" fmla="*/ 655489 h 2538365"/>
              <a:gd name="connsiteX32" fmla="*/ 1253098 w 2304658"/>
              <a:gd name="connsiteY32" fmla="*/ 609769 h 2538365"/>
              <a:gd name="connsiteX33" fmla="*/ 1161658 w 2304658"/>
              <a:gd name="connsiteY33" fmla="*/ 548809 h 2538365"/>
              <a:gd name="connsiteX34" fmla="*/ 1070218 w 2304658"/>
              <a:gd name="connsiteY34" fmla="*/ 472609 h 2538365"/>
              <a:gd name="connsiteX35" fmla="*/ 994018 w 2304658"/>
              <a:gd name="connsiteY35" fmla="*/ 396409 h 2538365"/>
              <a:gd name="connsiteX36" fmla="*/ 902578 w 2304658"/>
              <a:gd name="connsiteY36" fmla="*/ 304969 h 2538365"/>
              <a:gd name="connsiteX37" fmla="*/ 856858 w 2304658"/>
              <a:gd name="connsiteY37" fmla="*/ 289729 h 2538365"/>
              <a:gd name="connsiteX38" fmla="*/ 765418 w 2304658"/>
              <a:gd name="connsiteY38" fmla="*/ 228769 h 2538365"/>
              <a:gd name="connsiteX39" fmla="*/ 673978 w 2304658"/>
              <a:gd name="connsiteY39" fmla="*/ 167809 h 2538365"/>
              <a:gd name="connsiteX40" fmla="*/ 628258 w 2304658"/>
              <a:gd name="connsiteY40" fmla="*/ 137329 h 2538365"/>
              <a:gd name="connsiteX41" fmla="*/ 536818 w 2304658"/>
              <a:gd name="connsiteY41" fmla="*/ 61129 h 2538365"/>
              <a:gd name="connsiteX42" fmla="*/ 491098 w 2304658"/>
              <a:gd name="connsiteY42" fmla="*/ 45889 h 2538365"/>
              <a:gd name="connsiteX43" fmla="*/ 445378 w 2304658"/>
              <a:gd name="connsiteY43" fmla="*/ 169 h 2538365"/>
              <a:gd name="connsiteX44" fmla="*/ 323458 w 2304658"/>
              <a:gd name="connsiteY44" fmla="*/ 30649 h 2538365"/>
              <a:gd name="connsiteX45" fmla="*/ 232018 w 2304658"/>
              <a:gd name="connsiteY45" fmla="*/ 91609 h 2538365"/>
              <a:gd name="connsiteX46" fmla="*/ 171058 w 2304658"/>
              <a:gd name="connsiteY46" fmla="*/ 183049 h 2538365"/>
              <a:gd name="connsiteX47" fmla="*/ 64378 w 2304658"/>
              <a:gd name="connsiteY47" fmla="*/ 304969 h 2538365"/>
              <a:gd name="connsiteX48" fmla="*/ 33898 w 2304658"/>
              <a:gd name="connsiteY48" fmla="*/ 350689 h 2538365"/>
              <a:gd name="connsiteX49" fmla="*/ 3418 w 2304658"/>
              <a:gd name="connsiteY49" fmla="*/ 411649 h 2538365"/>
              <a:gd name="connsiteX0" fmla="*/ 3418 w 2304658"/>
              <a:gd name="connsiteY0" fmla="*/ 411649 h 2457587"/>
              <a:gd name="connsiteX1" fmla="*/ 79618 w 2304658"/>
              <a:gd name="connsiteY1" fmla="*/ 457369 h 2457587"/>
              <a:gd name="connsiteX2" fmla="*/ 155818 w 2304658"/>
              <a:gd name="connsiteY2" fmla="*/ 518329 h 2457587"/>
              <a:gd name="connsiteX3" fmla="*/ 186298 w 2304658"/>
              <a:gd name="connsiteY3" fmla="*/ 564049 h 2457587"/>
              <a:gd name="connsiteX4" fmla="*/ 277738 w 2304658"/>
              <a:gd name="connsiteY4" fmla="*/ 655489 h 2457587"/>
              <a:gd name="connsiteX5" fmla="*/ 369178 w 2304658"/>
              <a:gd name="connsiteY5" fmla="*/ 746929 h 2457587"/>
              <a:gd name="connsiteX6" fmla="*/ 460618 w 2304658"/>
              <a:gd name="connsiteY6" fmla="*/ 838369 h 2457587"/>
              <a:gd name="connsiteX7" fmla="*/ 552058 w 2304658"/>
              <a:gd name="connsiteY7" fmla="*/ 914569 h 2457587"/>
              <a:gd name="connsiteX8" fmla="*/ 597778 w 2304658"/>
              <a:gd name="connsiteY8" fmla="*/ 929809 h 2457587"/>
              <a:gd name="connsiteX9" fmla="*/ 704458 w 2304658"/>
              <a:gd name="connsiteY9" fmla="*/ 1066969 h 2457587"/>
              <a:gd name="connsiteX10" fmla="*/ 658738 w 2304658"/>
              <a:gd name="connsiteY10" fmla="*/ 1326049 h 2457587"/>
              <a:gd name="connsiteX11" fmla="*/ 643498 w 2304658"/>
              <a:gd name="connsiteY11" fmla="*/ 1447969 h 2457587"/>
              <a:gd name="connsiteX12" fmla="*/ 658738 w 2304658"/>
              <a:gd name="connsiteY12" fmla="*/ 1615609 h 2457587"/>
              <a:gd name="connsiteX13" fmla="*/ 673978 w 2304658"/>
              <a:gd name="connsiteY13" fmla="*/ 1752769 h 2457587"/>
              <a:gd name="connsiteX14" fmla="*/ 689218 w 2304658"/>
              <a:gd name="connsiteY14" fmla="*/ 2423329 h 2457587"/>
              <a:gd name="connsiteX15" fmla="*/ 2258938 w 2304658"/>
              <a:gd name="connsiteY15" fmla="*/ 2408089 h 2457587"/>
              <a:gd name="connsiteX16" fmla="*/ 2274178 w 2304658"/>
              <a:gd name="connsiteY16" fmla="*/ 1859449 h 2457587"/>
              <a:gd name="connsiteX17" fmla="*/ 2274178 w 2304658"/>
              <a:gd name="connsiteY17" fmla="*/ 1387009 h 2457587"/>
              <a:gd name="connsiteX18" fmla="*/ 2289418 w 2304658"/>
              <a:gd name="connsiteY18" fmla="*/ 1341289 h 2457587"/>
              <a:gd name="connsiteX19" fmla="*/ 2304658 w 2304658"/>
              <a:gd name="connsiteY19" fmla="*/ 1204129 h 2457587"/>
              <a:gd name="connsiteX20" fmla="*/ 2289418 w 2304658"/>
              <a:gd name="connsiteY20" fmla="*/ 1127929 h 2457587"/>
              <a:gd name="connsiteX21" fmla="*/ 2258938 w 2304658"/>
              <a:gd name="connsiteY21" fmla="*/ 1036489 h 2457587"/>
              <a:gd name="connsiteX22" fmla="*/ 2243698 w 2304658"/>
              <a:gd name="connsiteY22" fmla="*/ 990769 h 2457587"/>
              <a:gd name="connsiteX23" fmla="*/ 2228458 w 2304658"/>
              <a:gd name="connsiteY23" fmla="*/ 945049 h 2457587"/>
              <a:gd name="connsiteX24" fmla="*/ 2167498 w 2304658"/>
              <a:gd name="connsiteY24" fmla="*/ 853609 h 2457587"/>
              <a:gd name="connsiteX25" fmla="*/ 2076058 w 2304658"/>
              <a:gd name="connsiteY25" fmla="*/ 838369 h 2457587"/>
              <a:gd name="connsiteX26" fmla="*/ 1771258 w 2304658"/>
              <a:gd name="connsiteY26" fmla="*/ 807889 h 2457587"/>
              <a:gd name="connsiteX27" fmla="*/ 1603618 w 2304658"/>
              <a:gd name="connsiteY27" fmla="*/ 792649 h 2457587"/>
              <a:gd name="connsiteX28" fmla="*/ 1466458 w 2304658"/>
              <a:gd name="connsiteY28" fmla="*/ 762169 h 2457587"/>
              <a:gd name="connsiteX29" fmla="*/ 1420738 w 2304658"/>
              <a:gd name="connsiteY29" fmla="*/ 746929 h 2457587"/>
              <a:gd name="connsiteX30" fmla="*/ 1375018 w 2304658"/>
              <a:gd name="connsiteY30" fmla="*/ 701209 h 2457587"/>
              <a:gd name="connsiteX31" fmla="*/ 1344538 w 2304658"/>
              <a:gd name="connsiteY31" fmla="*/ 655489 h 2457587"/>
              <a:gd name="connsiteX32" fmla="*/ 1253098 w 2304658"/>
              <a:gd name="connsiteY32" fmla="*/ 609769 h 2457587"/>
              <a:gd name="connsiteX33" fmla="*/ 1161658 w 2304658"/>
              <a:gd name="connsiteY33" fmla="*/ 548809 h 2457587"/>
              <a:gd name="connsiteX34" fmla="*/ 1070218 w 2304658"/>
              <a:gd name="connsiteY34" fmla="*/ 472609 h 2457587"/>
              <a:gd name="connsiteX35" fmla="*/ 994018 w 2304658"/>
              <a:gd name="connsiteY35" fmla="*/ 396409 h 2457587"/>
              <a:gd name="connsiteX36" fmla="*/ 902578 w 2304658"/>
              <a:gd name="connsiteY36" fmla="*/ 304969 h 2457587"/>
              <a:gd name="connsiteX37" fmla="*/ 856858 w 2304658"/>
              <a:gd name="connsiteY37" fmla="*/ 289729 h 2457587"/>
              <a:gd name="connsiteX38" fmla="*/ 765418 w 2304658"/>
              <a:gd name="connsiteY38" fmla="*/ 228769 h 2457587"/>
              <a:gd name="connsiteX39" fmla="*/ 673978 w 2304658"/>
              <a:gd name="connsiteY39" fmla="*/ 167809 h 2457587"/>
              <a:gd name="connsiteX40" fmla="*/ 628258 w 2304658"/>
              <a:gd name="connsiteY40" fmla="*/ 137329 h 2457587"/>
              <a:gd name="connsiteX41" fmla="*/ 536818 w 2304658"/>
              <a:gd name="connsiteY41" fmla="*/ 61129 h 2457587"/>
              <a:gd name="connsiteX42" fmla="*/ 491098 w 2304658"/>
              <a:gd name="connsiteY42" fmla="*/ 45889 h 2457587"/>
              <a:gd name="connsiteX43" fmla="*/ 445378 w 2304658"/>
              <a:gd name="connsiteY43" fmla="*/ 169 h 2457587"/>
              <a:gd name="connsiteX44" fmla="*/ 323458 w 2304658"/>
              <a:gd name="connsiteY44" fmla="*/ 30649 h 2457587"/>
              <a:gd name="connsiteX45" fmla="*/ 232018 w 2304658"/>
              <a:gd name="connsiteY45" fmla="*/ 91609 h 2457587"/>
              <a:gd name="connsiteX46" fmla="*/ 171058 w 2304658"/>
              <a:gd name="connsiteY46" fmla="*/ 183049 h 2457587"/>
              <a:gd name="connsiteX47" fmla="*/ 64378 w 2304658"/>
              <a:gd name="connsiteY47" fmla="*/ 304969 h 2457587"/>
              <a:gd name="connsiteX48" fmla="*/ 33898 w 2304658"/>
              <a:gd name="connsiteY48" fmla="*/ 350689 h 2457587"/>
              <a:gd name="connsiteX49" fmla="*/ 3418 w 2304658"/>
              <a:gd name="connsiteY49" fmla="*/ 411649 h 2457587"/>
              <a:gd name="connsiteX0" fmla="*/ 3418 w 2305680"/>
              <a:gd name="connsiteY0" fmla="*/ 411649 h 2457587"/>
              <a:gd name="connsiteX1" fmla="*/ 79618 w 2305680"/>
              <a:gd name="connsiteY1" fmla="*/ 457369 h 2457587"/>
              <a:gd name="connsiteX2" fmla="*/ 155818 w 2305680"/>
              <a:gd name="connsiteY2" fmla="*/ 518329 h 2457587"/>
              <a:gd name="connsiteX3" fmla="*/ 186298 w 2305680"/>
              <a:gd name="connsiteY3" fmla="*/ 564049 h 2457587"/>
              <a:gd name="connsiteX4" fmla="*/ 277738 w 2305680"/>
              <a:gd name="connsiteY4" fmla="*/ 655489 h 2457587"/>
              <a:gd name="connsiteX5" fmla="*/ 369178 w 2305680"/>
              <a:gd name="connsiteY5" fmla="*/ 746929 h 2457587"/>
              <a:gd name="connsiteX6" fmla="*/ 460618 w 2305680"/>
              <a:gd name="connsiteY6" fmla="*/ 838369 h 2457587"/>
              <a:gd name="connsiteX7" fmla="*/ 552058 w 2305680"/>
              <a:gd name="connsiteY7" fmla="*/ 914569 h 2457587"/>
              <a:gd name="connsiteX8" fmla="*/ 597778 w 2305680"/>
              <a:gd name="connsiteY8" fmla="*/ 929809 h 2457587"/>
              <a:gd name="connsiteX9" fmla="*/ 704458 w 2305680"/>
              <a:gd name="connsiteY9" fmla="*/ 1066969 h 2457587"/>
              <a:gd name="connsiteX10" fmla="*/ 658738 w 2305680"/>
              <a:gd name="connsiteY10" fmla="*/ 1326049 h 2457587"/>
              <a:gd name="connsiteX11" fmla="*/ 643498 w 2305680"/>
              <a:gd name="connsiteY11" fmla="*/ 1447969 h 2457587"/>
              <a:gd name="connsiteX12" fmla="*/ 658738 w 2305680"/>
              <a:gd name="connsiteY12" fmla="*/ 1615609 h 2457587"/>
              <a:gd name="connsiteX13" fmla="*/ 673978 w 2305680"/>
              <a:gd name="connsiteY13" fmla="*/ 1752769 h 2457587"/>
              <a:gd name="connsiteX14" fmla="*/ 689218 w 2305680"/>
              <a:gd name="connsiteY14" fmla="*/ 2423329 h 2457587"/>
              <a:gd name="connsiteX15" fmla="*/ 2258938 w 2305680"/>
              <a:gd name="connsiteY15" fmla="*/ 2408089 h 2457587"/>
              <a:gd name="connsiteX16" fmla="*/ 2274178 w 2305680"/>
              <a:gd name="connsiteY16" fmla="*/ 1859449 h 2457587"/>
              <a:gd name="connsiteX17" fmla="*/ 2274178 w 2305680"/>
              <a:gd name="connsiteY17" fmla="*/ 1387009 h 2457587"/>
              <a:gd name="connsiteX18" fmla="*/ 2289418 w 2305680"/>
              <a:gd name="connsiteY18" fmla="*/ 1341289 h 2457587"/>
              <a:gd name="connsiteX19" fmla="*/ 2304658 w 2305680"/>
              <a:gd name="connsiteY19" fmla="*/ 1204129 h 2457587"/>
              <a:gd name="connsiteX20" fmla="*/ 2258938 w 2305680"/>
              <a:gd name="connsiteY20" fmla="*/ 1036489 h 2457587"/>
              <a:gd name="connsiteX21" fmla="*/ 2243698 w 2305680"/>
              <a:gd name="connsiteY21" fmla="*/ 990769 h 2457587"/>
              <a:gd name="connsiteX22" fmla="*/ 2228458 w 2305680"/>
              <a:gd name="connsiteY22" fmla="*/ 945049 h 2457587"/>
              <a:gd name="connsiteX23" fmla="*/ 2167498 w 2305680"/>
              <a:gd name="connsiteY23" fmla="*/ 853609 h 2457587"/>
              <a:gd name="connsiteX24" fmla="*/ 2076058 w 2305680"/>
              <a:gd name="connsiteY24" fmla="*/ 838369 h 2457587"/>
              <a:gd name="connsiteX25" fmla="*/ 1771258 w 2305680"/>
              <a:gd name="connsiteY25" fmla="*/ 807889 h 2457587"/>
              <a:gd name="connsiteX26" fmla="*/ 1603618 w 2305680"/>
              <a:gd name="connsiteY26" fmla="*/ 792649 h 2457587"/>
              <a:gd name="connsiteX27" fmla="*/ 1466458 w 2305680"/>
              <a:gd name="connsiteY27" fmla="*/ 762169 h 2457587"/>
              <a:gd name="connsiteX28" fmla="*/ 1420738 w 2305680"/>
              <a:gd name="connsiteY28" fmla="*/ 746929 h 2457587"/>
              <a:gd name="connsiteX29" fmla="*/ 1375018 w 2305680"/>
              <a:gd name="connsiteY29" fmla="*/ 701209 h 2457587"/>
              <a:gd name="connsiteX30" fmla="*/ 1344538 w 2305680"/>
              <a:gd name="connsiteY30" fmla="*/ 655489 h 2457587"/>
              <a:gd name="connsiteX31" fmla="*/ 1253098 w 2305680"/>
              <a:gd name="connsiteY31" fmla="*/ 609769 h 2457587"/>
              <a:gd name="connsiteX32" fmla="*/ 1161658 w 2305680"/>
              <a:gd name="connsiteY32" fmla="*/ 548809 h 2457587"/>
              <a:gd name="connsiteX33" fmla="*/ 1070218 w 2305680"/>
              <a:gd name="connsiteY33" fmla="*/ 472609 h 2457587"/>
              <a:gd name="connsiteX34" fmla="*/ 994018 w 2305680"/>
              <a:gd name="connsiteY34" fmla="*/ 396409 h 2457587"/>
              <a:gd name="connsiteX35" fmla="*/ 902578 w 2305680"/>
              <a:gd name="connsiteY35" fmla="*/ 304969 h 2457587"/>
              <a:gd name="connsiteX36" fmla="*/ 856858 w 2305680"/>
              <a:gd name="connsiteY36" fmla="*/ 289729 h 2457587"/>
              <a:gd name="connsiteX37" fmla="*/ 765418 w 2305680"/>
              <a:gd name="connsiteY37" fmla="*/ 228769 h 2457587"/>
              <a:gd name="connsiteX38" fmla="*/ 673978 w 2305680"/>
              <a:gd name="connsiteY38" fmla="*/ 167809 h 2457587"/>
              <a:gd name="connsiteX39" fmla="*/ 628258 w 2305680"/>
              <a:gd name="connsiteY39" fmla="*/ 137329 h 2457587"/>
              <a:gd name="connsiteX40" fmla="*/ 536818 w 2305680"/>
              <a:gd name="connsiteY40" fmla="*/ 61129 h 2457587"/>
              <a:gd name="connsiteX41" fmla="*/ 491098 w 2305680"/>
              <a:gd name="connsiteY41" fmla="*/ 45889 h 2457587"/>
              <a:gd name="connsiteX42" fmla="*/ 445378 w 2305680"/>
              <a:gd name="connsiteY42" fmla="*/ 169 h 2457587"/>
              <a:gd name="connsiteX43" fmla="*/ 323458 w 2305680"/>
              <a:gd name="connsiteY43" fmla="*/ 30649 h 2457587"/>
              <a:gd name="connsiteX44" fmla="*/ 232018 w 2305680"/>
              <a:gd name="connsiteY44" fmla="*/ 91609 h 2457587"/>
              <a:gd name="connsiteX45" fmla="*/ 171058 w 2305680"/>
              <a:gd name="connsiteY45" fmla="*/ 183049 h 2457587"/>
              <a:gd name="connsiteX46" fmla="*/ 64378 w 2305680"/>
              <a:gd name="connsiteY46" fmla="*/ 304969 h 2457587"/>
              <a:gd name="connsiteX47" fmla="*/ 33898 w 2305680"/>
              <a:gd name="connsiteY47" fmla="*/ 350689 h 2457587"/>
              <a:gd name="connsiteX48" fmla="*/ 3418 w 2305680"/>
              <a:gd name="connsiteY48" fmla="*/ 411649 h 2457587"/>
              <a:gd name="connsiteX0" fmla="*/ 3418 w 2304820"/>
              <a:gd name="connsiteY0" fmla="*/ 411649 h 2457587"/>
              <a:gd name="connsiteX1" fmla="*/ 79618 w 2304820"/>
              <a:gd name="connsiteY1" fmla="*/ 457369 h 2457587"/>
              <a:gd name="connsiteX2" fmla="*/ 155818 w 2304820"/>
              <a:gd name="connsiteY2" fmla="*/ 518329 h 2457587"/>
              <a:gd name="connsiteX3" fmla="*/ 186298 w 2304820"/>
              <a:gd name="connsiteY3" fmla="*/ 564049 h 2457587"/>
              <a:gd name="connsiteX4" fmla="*/ 277738 w 2304820"/>
              <a:gd name="connsiteY4" fmla="*/ 655489 h 2457587"/>
              <a:gd name="connsiteX5" fmla="*/ 369178 w 2304820"/>
              <a:gd name="connsiteY5" fmla="*/ 746929 h 2457587"/>
              <a:gd name="connsiteX6" fmla="*/ 460618 w 2304820"/>
              <a:gd name="connsiteY6" fmla="*/ 838369 h 2457587"/>
              <a:gd name="connsiteX7" fmla="*/ 552058 w 2304820"/>
              <a:gd name="connsiteY7" fmla="*/ 914569 h 2457587"/>
              <a:gd name="connsiteX8" fmla="*/ 597778 w 2304820"/>
              <a:gd name="connsiteY8" fmla="*/ 929809 h 2457587"/>
              <a:gd name="connsiteX9" fmla="*/ 704458 w 2304820"/>
              <a:gd name="connsiteY9" fmla="*/ 1066969 h 2457587"/>
              <a:gd name="connsiteX10" fmla="*/ 658738 w 2304820"/>
              <a:gd name="connsiteY10" fmla="*/ 1326049 h 2457587"/>
              <a:gd name="connsiteX11" fmla="*/ 643498 w 2304820"/>
              <a:gd name="connsiteY11" fmla="*/ 1447969 h 2457587"/>
              <a:gd name="connsiteX12" fmla="*/ 658738 w 2304820"/>
              <a:gd name="connsiteY12" fmla="*/ 1615609 h 2457587"/>
              <a:gd name="connsiteX13" fmla="*/ 673978 w 2304820"/>
              <a:gd name="connsiteY13" fmla="*/ 1752769 h 2457587"/>
              <a:gd name="connsiteX14" fmla="*/ 689218 w 2304820"/>
              <a:gd name="connsiteY14" fmla="*/ 2423329 h 2457587"/>
              <a:gd name="connsiteX15" fmla="*/ 2258938 w 2304820"/>
              <a:gd name="connsiteY15" fmla="*/ 2408089 h 2457587"/>
              <a:gd name="connsiteX16" fmla="*/ 2274178 w 2304820"/>
              <a:gd name="connsiteY16" fmla="*/ 1859449 h 2457587"/>
              <a:gd name="connsiteX17" fmla="*/ 2274178 w 2304820"/>
              <a:gd name="connsiteY17" fmla="*/ 1387009 h 2457587"/>
              <a:gd name="connsiteX18" fmla="*/ 2304658 w 2304820"/>
              <a:gd name="connsiteY18" fmla="*/ 1204129 h 2457587"/>
              <a:gd name="connsiteX19" fmla="*/ 2258938 w 2304820"/>
              <a:gd name="connsiteY19" fmla="*/ 1036489 h 2457587"/>
              <a:gd name="connsiteX20" fmla="*/ 2243698 w 2304820"/>
              <a:gd name="connsiteY20" fmla="*/ 990769 h 2457587"/>
              <a:gd name="connsiteX21" fmla="*/ 2228458 w 2304820"/>
              <a:gd name="connsiteY21" fmla="*/ 945049 h 2457587"/>
              <a:gd name="connsiteX22" fmla="*/ 2167498 w 2304820"/>
              <a:gd name="connsiteY22" fmla="*/ 853609 h 2457587"/>
              <a:gd name="connsiteX23" fmla="*/ 2076058 w 2304820"/>
              <a:gd name="connsiteY23" fmla="*/ 838369 h 2457587"/>
              <a:gd name="connsiteX24" fmla="*/ 1771258 w 2304820"/>
              <a:gd name="connsiteY24" fmla="*/ 807889 h 2457587"/>
              <a:gd name="connsiteX25" fmla="*/ 1603618 w 2304820"/>
              <a:gd name="connsiteY25" fmla="*/ 792649 h 2457587"/>
              <a:gd name="connsiteX26" fmla="*/ 1466458 w 2304820"/>
              <a:gd name="connsiteY26" fmla="*/ 762169 h 2457587"/>
              <a:gd name="connsiteX27" fmla="*/ 1420738 w 2304820"/>
              <a:gd name="connsiteY27" fmla="*/ 746929 h 2457587"/>
              <a:gd name="connsiteX28" fmla="*/ 1375018 w 2304820"/>
              <a:gd name="connsiteY28" fmla="*/ 701209 h 2457587"/>
              <a:gd name="connsiteX29" fmla="*/ 1344538 w 2304820"/>
              <a:gd name="connsiteY29" fmla="*/ 655489 h 2457587"/>
              <a:gd name="connsiteX30" fmla="*/ 1253098 w 2304820"/>
              <a:gd name="connsiteY30" fmla="*/ 609769 h 2457587"/>
              <a:gd name="connsiteX31" fmla="*/ 1161658 w 2304820"/>
              <a:gd name="connsiteY31" fmla="*/ 548809 h 2457587"/>
              <a:gd name="connsiteX32" fmla="*/ 1070218 w 2304820"/>
              <a:gd name="connsiteY32" fmla="*/ 472609 h 2457587"/>
              <a:gd name="connsiteX33" fmla="*/ 994018 w 2304820"/>
              <a:gd name="connsiteY33" fmla="*/ 396409 h 2457587"/>
              <a:gd name="connsiteX34" fmla="*/ 902578 w 2304820"/>
              <a:gd name="connsiteY34" fmla="*/ 304969 h 2457587"/>
              <a:gd name="connsiteX35" fmla="*/ 856858 w 2304820"/>
              <a:gd name="connsiteY35" fmla="*/ 289729 h 2457587"/>
              <a:gd name="connsiteX36" fmla="*/ 765418 w 2304820"/>
              <a:gd name="connsiteY36" fmla="*/ 228769 h 2457587"/>
              <a:gd name="connsiteX37" fmla="*/ 673978 w 2304820"/>
              <a:gd name="connsiteY37" fmla="*/ 167809 h 2457587"/>
              <a:gd name="connsiteX38" fmla="*/ 628258 w 2304820"/>
              <a:gd name="connsiteY38" fmla="*/ 137329 h 2457587"/>
              <a:gd name="connsiteX39" fmla="*/ 536818 w 2304820"/>
              <a:gd name="connsiteY39" fmla="*/ 61129 h 2457587"/>
              <a:gd name="connsiteX40" fmla="*/ 491098 w 2304820"/>
              <a:gd name="connsiteY40" fmla="*/ 45889 h 2457587"/>
              <a:gd name="connsiteX41" fmla="*/ 445378 w 2304820"/>
              <a:gd name="connsiteY41" fmla="*/ 169 h 2457587"/>
              <a:gd name="connsiteX42" fmla="*/ 323458 w 2304820"/>
              <a:gd name="connsiteY42" fmla="*/ 30649 h 2457587"/>
              <a:gd name="connsiteX43" fmla="*/ 232018 w 2304820"/>
              <a:gd name="connsiteY43" fmla="*/ 91609 h 2457587"/>
              <a:gd name="connsiteX44" fmla="*/ 171058 w 2304820"/>
              <a:gd name="connsiteY44" fmla="*/ 183049 h 2457587"/>
              <a:gd name="connsiteX45" fmla="*/ 64378 w 2304820"/>
              <a:gd name="connsiteY45" fmla="*/ 304969 h 2457587"/>
              <a:gd name="connsiteX46" fmla="*/ 33898 w 2304820"/>
              <a:gd name="connsiteY46" fmla="*/ 350689 h 2457587"/>
              <a:gd name="connsiteX47" fmla="*/ 3418 w 2304820"/>
              <a:gd name="connsiteY47" fmla="*/ 411649 h 2457587"/>
              <a:gd name="connsiteX0" fmla="*/ 3418 w 2304820"/>
              <a:gd name="connsiteY0" fmla="*/ 411649 h 2457587"/>
              <a:gd name="connsiteX1" fmla="*/ 79618 w 2304820"/>
              <a:gd name="connsiteY1" fmla="*/ 457369 h 2457587"/>
              <a:gd name="connsiteX2" fmla="*/ 155818 w 2304820"/>
              <a:gd name="connsiteY2" fmla="*/ 518329 h 2457587"/>
              <a:gd name="connsiteX3" fmla="*/ 186298 w 2304820"/>
              <a:gd name="connsiteY3" fmla="*/ 564049 h 2457587"/>
              <a:gd name="connsiteX4" fmla="*/ 277738 w 2304820"/>
              <a:gd name="connsiteY4" fmla="*/ 655489 h 2457587"/>
              <a:gd name="connsiteX5" fmla="*/ 369178 w 2304820"/>
              <a:gd name="connsiteY5" fmla="*/ 746929 h 2457587"/>
              <a:gd name="connsiteX6" fmla="*/ 460618 w 2304820"/>
              <a:gd name="connsiteY6" fmla="*/ 838369 h 2457587"/>
              <a:gd name="connsiteX7" fmla="*/ 552058 w 2304820"/>
              <a:gd name="connsiteY7" fmla="*/ 914569 h 2457587"/>
              <a:gd name="connsiteX8" fmla="*/ 597778 w 2304820"/>
              <a:gd name="connsiteY8" fmla="*/ 929809 h 2457587"/>
              <a:gd name="connsiteX9" fmla="*/ 704458 w 2304820"/>
              <a:gd name="connsiteY9" fmla="*/ 1066969 h 2457587"/>
              <a:gd name="connsiteX10" fmla="*/ 658738 w 2304820"/>
              <a:gd name="connsiteY10" fmla="*/ 1326049 h 2457587"/>
              <a:gd name="connsiteX11" fmla="*/ 643498 w 2304820"/>
              <a:gd name="connsiteY11" fmla="*/ 1447969 h 2457587"/>
              <a:gd name="connsiteX12" fmla="*/ 673978 w 2304820"/>
              <a:gd name="connsiteY12" fmla="*/ 1752769 h 2457587"/>
              <a:gd name="connsiteX13" fmla="*/ 689218 w 2304820"/>
              <a:gd name="connsiteY13" fmla="*/ 2423329 h 2457587"/>
              <a:gd name="connsiteX14" fmla="*/ 2258938 w 2304820"/>
              <a:gd name="connsiteY14" fmla="*/ 2408089 h 2457587"/>
              <a:gd name="connsiteX15" fmla="*/ 2274178 w 2304820"/>
              <a:gd name="connsiteY15" fmla="*/ 1859449 h 2457587"/>
              <a:gd name="connsiteX16" fmla="*/ 2274178 w 2304820"/>
              <a:gd name="connsiteY16" fmla="*/ 1387009 h 2457587"/>
              <a:gd name="connsiteX17" fmla="*/ 2304658 w 2304820"/>
              <a:gd name="connsiteY17" fmla="*/ 1204129 h 2457587"/>
              <a:gd name="connsiteX18" fmla="*/ 2258938 w 2304820"/>
              <a:gd name="connsiteY18" fmla="*/ 1036489 h 2457587"/>
              <a:gd name="connsiteX19" fmla="*/ 2243698 w 2304820"/>
              <a:gd name="connsiteY19" fmla="*/ 990769 h 2457587"/>
              <a:gd name="connsiteX20" fmla="*/ 2228458 w 2304820"/>
              <a:gd name="connsiteY20" fmla="*/ 945049 h 2457587"/>
              <a:gd name="connsiteX21" fmla="*/ 2167498 w 2304820"/>
              <a:gd name="connsiteY21" fmla="*/ 853609 h 2457587"/>
              <a:gd name="connsiteX22" fmla="*/ 2076058 w 2304820"/>
              <a:gd name="connsiteY22" fmla="*/ 838369 h 2457587"/>
              <a:gd name="connsiteX23" fmla="*/ 1771258 w 2304820"/>
              <a:gd name="connsiteY23" fmla="*/ 807889 h 2457587"/>
              <a:gd name="connsiteX24" fmla="*/ 1603618 w 2304820"/>
              <a:gd name="connsiteY24" fmla="*/ 792649 h 2457587"/>
              <a:gd name="connsiteX25" fmla="*/ 1466458 w 2304820"/>
              <a:gd name="connsiteY25" fmla="*/ 762169 h 2457587"/>
              <a:gd name="connsiteX26" fmla="*/ 1420738 w 2304820"/>
              <a:gd name="connsiteY26" fmla="*/ 746929 h 2457587"/>
              <a:gd name="connsiteX27" fmla="*/ 1375018 w 2304820"/>
              <a:gd name="connsiteY27" fmla="*/ 701209 h 2457587"/>
              <a:gd name="connsiteX28" fmla="*/ 1344538 w 2304820"/>
              <a:gd name="connsiteY28" fmla="*/ 655489 h 2457587"/>
              <a:gd name="connsiteX29" fmla="*/ 1253098 w 2304820"/>
              <a:gd name="connsiteY29" fmla="*/ 609769 h 2457587"/>
              <a:gd name="connsiteX30" fmla="*/ 1161658 w 2304820"/>
              <a:gd name="connsiteY30" fmla="*/ 548809 h 2457587"/>
              <a:gd name="connsiteX31" fmla="*/ 1070218 w 2304820"/>
              <a:gd name="connsiteY31" fmla="*/ 472609 h 2457587"/>
              <a:gd name="connsiteX32" fmla="*/ 994018 w 2304820"/>
              <a:gd name="connsiteY32" fmla="*/ 396409 h 2457587"/>
              <a:gd name="connsiteX33" fmla="*/ 902578 w 2304820"/>
              <a:gd name="connsiteY33" fmla="*/ 304969 h 2457587"/>
              <a:gd name="connsiteX34" fmla="*/ 856858 w 2304820"/>
              <a:gd name="connsiteY34" fmla="*/ 289729 h 2457587"/>
              <a:gd name="connsiteX35" fmla="*/ 765418 w 2304820"/>
              <a:gd name="connsiteY35" fmla="*/ 228769 h 2457587"/>
              <a:gd name="connsiteX36" fmla="*/ 673978 w 2304820"/>
              <a:gd name="connsiteY36" fmla="*/ 167809 h 2457587"/>
              <a:gd name="connsiteX37" fmla="*/ 628258 w 2304820"/>
              <a:gd name="connsiteY37" fmla="*/ 137329 h 2457587"/>
              <a:gd name="connsiteX38" fmla="*/ 536818 w 2304820"/>
              <a:gd name="connsiteY38" fmla="*/ 61129 h 2457587"/>
              <a:gd name="connsiteX39" fmla="*/ 491098 w 2304820"/>
              <a:gd name="connsiteY39" fmla="*/ 45889 h 2457587"/>
              <a:gd name="connsiteX40" fmla="*/ 445378 w 2304820"/>
              <a:gd name="connsiteY40" fmla="*/ 169 h 2457587"/>
              <a:gd name="connsiteX41" fmla="*/ 323458 w 2304820"/>
              <a:gd name="connsiteY41" fmla="*/ 30649 h 2457587"/>
              <a:gd name="connsiteX42" fmla="*/ 232018 w 2304820"/>
              <a:gd name="connsiteY42" fmla="*/ 91609 h 2457587"/>
              <a:gd name="connsiteX43" fmla="*/ 171058 w 2304820"/>
              <a:gd name="connsiteY43" fmla="*/ 183049 h 2457587"/>
              <a:gd name="connsiteX44" fmla="*/ 64378 w 2304820"/>
              <a:gd name="connsiteY44" fmla="*/ 304969 h 2457587"/>
              <a:gd name="connsiteX45" fmla="*/ 33898 w 2304820"/>
              <a:gd name="connsiteY45" fmla="*/ 350689 h 2457587"/>
              <a:gd name="connsiteX46" fmla="*/ 3418 w 2304820"/>
              <a:gd name="connsiteY46" fmla="*/ 411649 h 2457587"/>
              <a:gd name="connsiteX0" fmla="*/ 3418 w 2304820"/>
              <a:gd name="connsiteY0" fmla="*/ 411649 h 2457587"/>
              <a:gd name="connsiteX1" fmla="*/ 79618 w 2304820"/>
              <a:gd name="connsiteY1" fmla="*/ 457369 h 2457587"/>
              <a:gd name="connsiteX2" fmla="*/ 155818 w 2304820"/>
              <a:gd name="connsiteY2" fmla="*/ 518329 h 2457587"/>
              <a:gd name="connsiteX3" fmla="*/ 186298 w 2304820"/>
              <a:gd name="connsiteY3" fmla="*/ 564049 h 2457587"/>
              <a:gd name="connsiteX4" fmla="*/ 277738 w 2304820"/>
              <a:gd name="connsiteY4" fmla="*/ 655489 h 2457587"/>
              <a:gd name="connsiteX5" fmla="*/ 369178 w 2304820"/>
              <a:gd name="connsiteY5" fmla="*/ 746929 h 2457587"/>
              <a:gd name="connsiteX6" fmla="*/ 460618 w 2304820"/>
              <a:gd name="connsiteY6" fmla="*/ 838369 h 2457587"/>
              <a:gd name="connsiteX7" fmla="*/ 552058 w 2304820"/>
              <a:gd name="connsiteY7" fmla="*/ 914569 h 2457587"/>
              <a:gd name="connsiteX8" fmla="*/ 597778 w 2304820"/>
              <a:gd name="connsiteY8" fmla="*/ 929809 h 2457587"/>
              <a:gd name="connsiteX9" fmla="*/ 704458 w 2304820"/>
              <a:gd name="connsiteY9" fmla="*/ 1066969 h 2457587"/>
              <a:gd name="connsiteX10" fmla="*/ 658738 w 2304820"/>
              <a:gd name="connsiteY10" fmla="*/ 1326049 h 2457587"/>
              <a:gd name="connsiteX11" fmla="*/ 673978 w 2304820"/>
              <a:gd name="connsiteY11" fmla="*/ 1752769 h 2457587"/>
              <a:gd name="connsiteX12" fmla="*/ 689218 w 2304820"/>
              <a:gd name="connsiteY12" fmla="*/ 2423329 h 2457587"/>
              <a:gd name="connsiteX13" fmla="*/ 2258938 w 2304820"/>
              <a:gd name="connsiteY13" fmla="*/ 2408089 h 2457587"/>
              <a:gd name="connsiteX14" fmla="*/ 2274178 w 2304820"/>
              <a:gd name="connsiteY14" fmla="*/ 1859449 h 2457587"/>
              <a:gd name="connsiteX15" fmla="*/ 2274178 w 2304820"/>
              <a:gd name="connsiteY15" fmla="*/ 1387009 h 2457587"/>
              <a:gd name="connsiteX16" fmla="*/ 2304658 w 2304820"/>
              <a:gd name="connsiteY16" fmla="*/ 1204129 h 2457587"/>
              <a:gd name="connsiteX17" fmla="*/ 2258938 w 2304820"/>
              <a:gd name="connsiteY17" fmla="*/ 1036489 h 2457587"/>
              <a:gd name="connsiteX18" fmla="*/ 2243698 w 2304820"/>
              <a:gd name="connsiteY18" fmla="*/ 990769 h 2457587"/>
              <a:gd name="connsiteX19" fmla="*/ 2228458 w 2304820"/>
              <a:gd name="connsiteY19" fmla="*/ 945049 h 2457587"/>
              <a:gd name="connsiteX20" fmla="*/ 2167498 w 2304820"/>
              <a:gd name="connsiteY20" fmla="*/ 853609 h 2457587"/>
              <a:gd name="connsiteX21" fmla="*/ 2076058 w 2304820"/>
              <a:gd name="connsiteY21" fmla="*/ 838369 h 2457587"/>
              <a:gd name="connsiteX22" fmla="*/ 1771258 w 2304820"/>
              <a:gd name="connsiteY22" fmla="*/ 807889 h 2457587"/>
              <a:gd name="connsiteX23" fmla="*/ 1603618 w 2304820"/>
              <a:gd name="connsiteY23" fmla="*/ 792649 h 2457587"/>
              <a:gd name="connsiteX24" fmla="*/ 1466458 w 2304820"/>
              <a:gd name="connsiteY24" fmla="*/ 762169 h 2457587"/>
              <a:gd name="connsiteX25" fmla="*/ 1420738 w 2304820"/>
              <a:gd name="connsiteY25" fmla="*/ 746929 h 2457587"/>
              <a:gd name="connsiteX26" fmla="*/ 1375018 w 2304820"/>
              <a:gd name="connsiteY26" fmla="*/ 701209 h 2457587"/>
              <a:gd name="connsiteX27" fmla="*/ 1344538 w 2304820"/>
              <a:gd name="connsiteY27" fmla="*/ 655489 h 2457587"/>
              <a:gd name="connsiteX28" fmla="*/ 1253098 w 2304820"/>
              <a:gd name="connsiteY28" fmla="*/ 609769 h 2457587"/>
              <a:gd name="connsiteX29" fmla="*/ 1161658 w 2304820"/>
              <a:gd name="connsiteY29" fmla="*/ 548809 h 2457587"/>
              <a:gd name="connsiteX30" fmla="*/ 1070218 w 2304820"/>
              <a:gd name="connsiteY30" fmla="*/ 472609 h 2457587"/>
              <a:gd name="connsiteX31" fmla="*/ 994018 w 2304820"/>
              <a:gd name="connsiteY31" fmla="*/ 396409 h 2457587"/>
              <a:gd name="connsiteX32" fmla="*/ 902578 w 2304820"/>
              <a:gd name="connsiteY32" fmla="*/ 304969 h 2457587"/>
              <a:gd name="connsiteX33" fmla="*/ 856858 w 2304820"/>
              <a:gd name="connsiteY33" fmla="*/ 289729 h 2457587"/>
              <a:gd name="connsiteX34" fmla="*/ 765418 w 2304820"/>
              <a:gd name="connsiteY34" fmla="*/ 228769 h 2457587"/>
              <a:gd name="connsiteX35" fmla="*/ 673978 w 2304820"/>
              <a:gd name="connsiteY35" fmla="*/ 167809 h 2457587"/>
              <a:gd name="connsiteX36" fmla="*/ 628258 w 2304820"/>
              <a:gd name="connsiteY36" fmla="*/ 137329 h 2457587"/>
              <a:gd name="connsiteX37" fmla="*/ 536818 w 2304820"/>
              <a:gd name="connsiteY37" fmla="*/ 61129 h 2457587"/>
              <a:gd name="connsiteX38" fmla="*/ 491098 w 2304820"/>
              <a:gd name="connsiteY38" fmla="*/ 45889 h 2457587"/>
              <a:gd name="connsiteX39" fmla="*/ 445378 w 2304820"/>
              <a:gd name="connsiteY39" fmla="*/ 169 h 2457587"/>
              <a:gd name="connsiteX40" fmla="*/ 323458 w 2304820"/>
              <a:gd name="connsiteY40" fmla="*/ 30649 h 2457587"/>
              <a:gd name="connsiteX41" fmla="*/ 232018 w 2304820"/>
              <a:gd name="connsiteY41" fmla="*/ 91609 h 2457587"/>
              <a:gd name="connsiteX42" fmla="*/ 171058 w 2304820"/>
              <a:gd name="connsiteY42" fmla="*/ 183049 h 2457587"/>
              <a:gd name="connsiteX43" fmla="*/ 64378 w 2304820"/>
              <a:gd name="connsiteY43" fmla="*/ 304969 h 2457587"/>
              <a:gd name="connsiteX44" fmla="*/ 33898 w 2304820"/>
              <a:gd name="connsiteY44" fmla="*/ 350689 h 2457587"/>
              <a:gd name="connsiteX45" fmla="*/ 3418 w 2304820"/>
              <a:gd name="connsiteY45" fmla="*/ 411649 h 2457587"/>
              <a:gd name="connsiteX0" fmla="*/ 3418 w 2304820"/>
              <a:gd name="connsiteY0" fmla="*/ 411649 h 2457587"/>
              <a:gd name="connsiteX1" fmla="*/ 79618 w 2304820"/>
              <a:gd name="connsiteY1" fmla="*/ 457369 h 2457587"/>
              <a:gd name="connsiteX2" fmla="*/ 155818 w 2304820"/>
              <a:gd name="connsiteY2" fmla="*/ 518329 h 2457587"/>
              <a:gd name="connsiteX3" fmla="*/ 186298 w 2304820"/>
              <a:gd name="connsiteY3" fmla="*/ 564049 h 2457587"/>
              <a:gd name="connsiteX4" fmla="*/ 277738 w 2304820"/>
              <a:gd name="connsiteY4" fmla="*/ 655489 h 2457587"/>
              <a:gd name="connsiteX5" fmla="*/ 369178 w 2304820"/>
              <a:gd name="connsiteY5" fmla="*/ 746929 h 2457587"/>
              <a:gd name="connsiteX6" fmla="*/ 460618 w 2304820"/>
              <a:gd name="connsiteY6" fmla="*/ 838369 h 2457587"/>
              <a:gd name="connsiteX7" fmla="*/ 552058 w 2304820"/>
              <a:gd name="connsiteY7" fmla="*/ 914569 h 2457587"/>
              <a:gd name="connsiteX8" fmla="*/ 597778 w 2304820"/>
              <a:gd name="connsiteY8" fmla="*/ 929809 h 2457587"/>
              <a:gd name="connsiteX9" fmla="*/ 643498 w 2304820"/>
              <a:gd name="connsiteY9" fmla="*/ 1066969 h 2457587"/>
              <a:gd name="connsiteX10" fmla="*/ 658738 w 2304820"/>
              <a:gd name="connsiteY10" fmla="*/ 1326049 h 2457587"/>
              <a:gd name="connsiteX11" fmla="*/ 673978 w 2304820"/>
              <a:gd name="connsiteY11" fmla="*/ 1752769 h 2457587"/>
              <a:gd name="connsiteX12" fmla="*/ 689218 w 2304820"/>
              <a:gd name="connsiteY12" fmla="*/ 2423329 h 2457587"/>
              <a:gd name="connsiteX13" fmla="*/ 2258938 w 2304820"/>
              <a:gd name="connsiteY13" fmla="*/ 2408089 h 2457587"/>
              <a:gd name="connsiteX14" fmla="*/ 2274178 w 2304820"/>
              <a:gd name="connsiteY14" fmla="*/ 1859449 h 2457587"/>
              <a:gd name="connsiteX15" fmla="*/ 2274178 w 2304820"/>
              <a:gd name="connsiteY15" fmla="*/ 1387009 h 2457587"/>
              <a:gd name="connsiteX16" fmla="*/ 2304658 w 2304820"/>
              <a:gd name="connsiteY16" fmla="*/ 1204129 h 2457587"/>
              <a:gd name="connsiteX17" fmla="*/ 2258938 w 2304820"/>
              <a:gd name="connsiteY17" fmla="*/ 1036489 h 2457587"/>
              <a:gd name="connsiteX18" fmla="*/ 2243698 w 2304820"/>
              <a:gd name="connsiteY18" fmla="*/ 990769 h 2457587"/>
              <a:gd name="connsiteX19" fmla="*/ 2228458 w 2304820"/>
              <a:gd name="connsiteY19" fmla="*/ 945049 h 2457587"/>
              <a:gd name="connsiteX20" fmla="*/ 2167498 w 2304820"/>
              <a:gd name="connsiteY20" fmla="*/ 853609 h 2457587"/>
              <a:gd name="connsiteX21" fmla="*/ 2076058 w 2304820"/>
              <a:gd name="connsiteY21" fmla="*/ 838369 h 2457587"/>
              <a:gd name="connsiteX22" fmla="*/ 1771258 w 2304820"/>
              <a:gd name="connsiteY22" fmla="*/ 807889 h 2457587"/>
              <a:gd name="connsiteX23" fmla="*/ 1603618 w 2304820"/>
              <a:gd name="connsiteY23" fmla="*/ 792649 h 2457587"/>
              <a:gd name="connsiteX24" fmla="*/ 1466458 w 2304820"/>
              <a:gd name="connsiteY24" fmla="*/ 762169 h 2457587"/>
              <a:gd name="connsiteX25" fmla="*/ 1420738 w 2304820"/>
              <a:gd name="connsiteY25" fmla="*/ 746929 h 2457587"/>
              <a:gd name="connsiteX26" fmla="*/ 1375018 w 2304820"/>
              <a:gd name="connsiteY26" fmla="*/ 701209 h 2457587"/>
              <a:gd name="connsiteX27" fmla="*/ 1344538 w 2304820"/>
              <a:gd name="connsiteY27" fmla="*/ 655489 h 2457587"/>
              <a:gd name="connsiteX28" fmla="*/ 1253098 w 2304820"/>
              <a:gd name="connsiteY28" fmla="*/ 609769 h 2457587"/>
              <a:gd name="connsiteX29" fmla="*/ 1161658 w 2304820"/>
              <a:gd name="connsiteY29" fmla="*/ 548809 h 2457587"/>
              <a:gd name="connsiteX30" fmla="*/ 1070218 w 2304820"/>
              <a:gd name="connsiteY30" fmla="*/ 472609 h 2457587"/>
              <a:gd name="connsiteX31" fmla="*/ 994018 w 2304820"/>
              <a:gd name="connsiteY31" fmla="*/ 396409 h 2457587"/>
              <a:gd name="connsiteX32" fmla="*/ 902578 w 2304820"/>
              <a:gd name="connsiteY32" fmla="*/ 304969 h 2457587"/>
              <a:gd name="connsiteX33" fmla="*/ 856858 w 2304820"/>
              <a:gd name="connsiteY33" fmla="*/ 289729 h 2457587"/>
              <a:gd name="connsiteX34" fmla="*/ 765418 w 2304820"/>
              <a:gd name="connsiteY34" fmla="*/ 228769 h 2457587"/>
              <a:gd name="connsiteX35" fmla="*/ 673978 w 2304820"/>
              <a:gd name="connsiteY35" fmla="*/ 167809 h 2457587"/>
              <a:gd name="connsiteX36" fmla="*/ 628258 w 2304820"/>
              <a:gd name="connsiteY36" fmla="*/ 137329 h 2457587"/>
              <a:gd name="connsiteX37" fmla="*/ 536818 w 2304820"/>
              <a:gd name="connsiteY37" fmla="*/ 61129 h 2457587"/>
              <a:gd name="connsiteX38" fmla="*/ 491098 w 2304820"/>
              <a:gd name="connsiteY38" fmla="*/ 45889 h 2457587"/>
              <a:gd name="connsiteX39" fmla="*/ 445378 w 2304820"/>
              <a:gd name="connsiteY39" fmla="*/ 169 h 2457587"/>
              <a:gd name="connsiteX40" fmla="*/ 323458 w 2304820"/>
              <a:gd name="connsiteY40" fmla="*/ 30649 h 2457587"/>
              <a:gd name="connsiteX41" fmla="*/ 232018 w 2304820"/>
              <a:gd name="connsiteY41" fmla="*/ 91609 h 2457587"/>
              <a:gd name="connsiteX42" fmla="*/ 171058 w 2304820"/>
              <a:gd name="connsiteY42" fmla="*/ 183049 h 2457587"/>
              <a:gd name="connsiteX43" fmla="*/ 64378 w 2304820"/>
              <a:gd name="connsiteY43" fmla="*/ 304969 h 2457587"/>
              <a:gd name="connsiteX44" fmla="*/ 33898 w 2304820"/>
              <a:gd name="connsiteY44" fmla="*/ 350689 h 2457587"/>
              <a:gd name="connsiteX45" fmla="*/ 3418 w 2304820"/>
              <a:gd name="connsiteY45" fmla="*/ 411649 h 2457587"/>
              <a:gd name="connsiteX0" fmla="*/ 3418 w 2304820"/>
              <a:gd name="connsiteY0" fmla="*/ 411649 h 2457587"/>
              <a:gd name="connsiteX1" fmla="*/ 79618 w 2304820"/>
              <a:gd name="connsiteY1" fmla="*/ 457369 h 2457587"/>
              <a:gd name="connsiteX2" fmla="*/ 155818 w 2304820"/>
              <a:gd name="connsiteY2" fmla="*/ 518329 h 2457587"/>
              <a:gd name="connsiteX3" fmla="*/ 186298 w 2304820"/>
              <a:gd name="connsiteY3" fmla="*/ 564049 h 2457587"/>
              <a:gd name="connsiteX4" fmla="*/ 277738 w 2304820"/>
              <a:gd name="connsiteY4" fmla="*/ 655489 h 2457587"/>
              <a:gd name="connsiteX5" fmla="*/ 369178 w 2304820"/>
              <a:gd name="connsiteY5" fmla="*/ 746929 h 2457587"/>
              <a:gd name="connsiteX6" fmla="*/ 460618 w 2304820"/>
              <a:gd name="connsiteY6" fmla="*/ 838369 h 2457587"/>
              <a:gd name="connsiteX7" fmla="*/ 552058 w 2304820"/>
              <a:gd name="connsiteY7" fmla="*/ 914569 h 2457587"/>
              <a:gd name="connsiteX8" fmla="*/ 597778 w 2304820"/>
              <a:gd name="connsiteY8" fmla="*/ 929809 h 2457587"/>
              <a:gd name="connsiteX9" fmla="*/ 643498 w 2304820"/>
              <a:gd name="connsiteY9" fmla="*/ 1066969 h 2457587"/>
              <a:gd name="connsiteX10" fmla="*/ 673978 w 2304820"/>
              <a:gd name="connsiteY10" fmla="*/ 1752769 h 2457587"/>
              <a:gd name="connsiteX11" fmla="*/ 689218 w 2304820"/>
              <a:gd name="connsiteY11" fmla="*/ 2423329 h 2457587"/>
              <a:gd name="connsiteX12" fmla="*/ 2258938 w 2304820"/>
              <a:gd name="connsiteY12" fmla="*/ 2408089 h 2457587"/>
              <a:gd name="connsiteX13" fmla="*/ 2274178 w 2304820"/>
              <a:gd name="connsiteY13" fmla="*/ 1859449 h 2457587"/>
              <a:gd name="connsiteX14" fmla="*/ 2274178 w 2304820"/>
              <a:gd name="connsiteY14" fmla="*/ 1387009 h 2457587"/>
              <a:gd name="connsiteX15" fmla="*/ 2304658 w 2304820"/>
              <a:gd name="connsiteY15" fmla="*/ 1204129 h 2457587"/>
              <a:gd name="connsiteX16" fmla="*/ 2258938 w 2304820"/>
              <a:gd name="connsiteY16" fmla="*/ 1036489 h 2457587"/>
              <a:gd name="connsiteX17" fmla="*/ 2243698 w 2304820"/>
              <a:gd name="connsiteY17" fmla="*/ 990769 h 2457587"/>
              <a:gd name="connsiteX18" fmla="*/ 2228458 w 2304820"/>
              <a:gd name="connsiteY18" fmla="*/ 945049 h 2457587"/>
              <a:gd name="connsiteX19" fmla="*/ 2167498 w 2304820"/>
              <a:gd name="connsiteY19" fmla="*/ 853609 h 2457587"/>
              <a:gd name="connsiteX20" fmla="*/ 2076058 w 2304820"/>
              <a:gd name="connsiteY20" fmla="*/ 838369 h 2457587"/>
              <a:gd name="connsiteX21" fmla="*/ 1771258 w 2304820"/>
              <a:gd name="connsiteY21" fmla="*/ 807889 h 2457587"/>
              <a:gd name="connsiteX22" fmla="*/ 1603618 w 2304820"/>
              <a:gd name="connsiteY22" fmla="*/ 792649 h 2457587"/>
              <a:gd name="connsiteX23" fmla="*/ 1466458 w 2304820"/>
              <a:gd name="connsiteY23" fmla="*/ 762169 h 2457587"/>
              <a:gd name="connsiteX24" fmla="*/ 1420738 w 2304820"/>
              <a:gd name="connsiteY24" fmla="*/ 746929 h 2457587"/>
              <a:gd name="connsiteX25" fmla="*/ 1375018 w 2304820"/>
              <a:gd name="connsiteY25" fmla="*/ 701209 h 2457587"/>
              <a:gd name="connsiteX26" fmla="*/ 1344538 w 2304820"/>
              <a:gd name="connsiteY26" fmla="*/ 655489 h 2457587"/>
              <a:gd name="connsiteX27" fmla="*/ 1253098 w 2304820"/>
              <a:gd name="connsiteY27" fmla="*/ 609769 h 2457587"/>
              <a:gd name="connsiteX28" fmla="*/ 1161658 w 2304820"/>
              <a:gd name="connsiteY28" fmla="*/ 548809 h 2457587"/>
              <a:gd name="connsiteX29" fmla="*/ 1070218 w 2304820"/>
              <a:gd name="connsiteY29" fmla="*/ 472609 h 2457587"/>
              <a:gd name="connsiteX30" fmla="*/ 994018 w 2304820"/>
              <a:gd name="connsiteY30" fmla="*/ 396409 h 2457587"/>
              <a:gd name="connsiteX31" fmla="*/ 902578 w 2304820"/>
              <a:gd name="connsiteY31" fmla="*/ 304969 h 2457587"/>
              <a:gd name="connsiteX32" fmla="*/ 856858 w 2304820"/>
              <a:gd name="connsiteY32" fmla="*/ 289729 h 2457587"/>
              <a:gd name="connsiteX33" fmla="*/ 765418 w 2304820"/>
              <a:gd name="connsiteY33" fmla="*/ 228769 h 2457587"/>
              <a:gd name="connsiteX34" fmla="*/ 673978 w 2304820"/>
              <a:gd name="connsiteY34" fmla="*/ 167809 h 2457587"/>
              <a:gd name="connsiteX35" fmla="*/ 628258 w 2304820"/>
              <a:gd name="connsiteY35" fmla="*/ 137329 h 2457587"/>
              <a:gd name="connsiteX36" fmla="*/ 536818 w 2304820"/>
              <a:gd name="connsiteY36" fmla="*/ 61129 h 2457587"/>
              <a:gd name="connsiteX37" fmla="*/ 491098 w 2304820"/>
              <a:gd name="connsiteY37" fmla="*/ 45889 h 2457587"/>
              <a:gd name="connsiteX38" fmla="*/ 445378 w 2304820"/>
              <a:gd name="connsiteY38" fmla="*/ 169 h 2457587"/>
              <a:gd name="connsiteX39" fmla="*/ 323458 w 2304820"/>
              <a:gd name="connsiteY39" fmla="*/ 30649 h 2457587"/>
              <a:gd name="connsiteX40" fmla="*/ 232018 w 2304820"/>
              <a:gd name="connsiteY40" fmla="*/ 91609 h 2457587"/>
              <a:gd name="connsiteX41" fmla="*/ 171058 w 2304820"/>
              <a:gd name="connsiteY41" fmla="*/ 183049 h 2457587"/>
              <a:gd name="connsiteX42" fmla="*/ 64378 w 2304820"/>
              <a:gd name="connsiteY42" fmla="*/ 304969 h 2457587"/>
              <a:gd name="connsiteX43" fmla="*/ 33898 w 2304820"/>
              <a:gd name="connsiteY43" fmla="*/ 350689 h 2457587"/>
              <a:gd name="connsiteX44" fmla="*/ 3418 w 2304820"/>
              <a:gd name="connsiteY44" fmla="*/ 411649 h 2457587"/>
              <a:gd name="connsiteX0" fmla="*/ 3418 w 2304820"/>
              <a:gd name="connsiteY0" fmla="*/ 411649 h 2457587"/>
              <a:gd name="connsiteX1" fmla="*/ 79618 w 2304820"/>
              <a:gd name="connsiteY1" fmla="*/ 457369 h 2457587"/>
              <a:gd name="connsiteX2" fmla="*/ 155818 w 2304820"/>
              <a:gd name="connsiteY2" fmla="*/ 518329 h 2457587"/>
              <a:gd name="connsiteX3" fmla="*/ 186298 w 2304820"/>
              <a:gd name="connsiteY3" fmla="*/ 564049 h 2457587"/>
              <a:gd name="connsiteX4" fmla="*/ 277738 w 2304820"/>
              <a:gd name="connsiteY4" fmla="*/ 655489 h 2457587"/>
              <a:gd name="connsiteX5" fmla="*/ 369178 w 2304820"/>
              <a:gd name="connsiteY5" fmla="*/ 746929 h 2457587"/>
              <a:gd name="connsiteX6" fmla="*/ 460618 w 2304820"/>
              <a:gd name="connsiteY6" fmla="*/ 838369 h 2457587"/>
              <a:gd name="connsiteX7" fmla="*/ 552058 w 2304820"/>
              <a:gd name="connsiteY7" fmla="*/ 914569 h 2457587"/>
              <a:gd name="connsiteX8" fmla="*/ 597778 w 2304820"/>
              <a:gd name="connsiteY8" fmla="*/ 929809 h 2457587"/>
              <a:gd name="connsiteX9" fmla="*/ 643498 w 2304820"/>
              <a:gd name="connsiteY9" fmla="*/ 1066969 h 2457587"/>
              <a:gd name="connsiteX10" fmla="*/ 689218 w 2304820"/>
              <a:gd name="connsiteY10" fmla="*/ 2423329 h 2457587"/>
              <a:gd name="connsiteX11" fmla="*/ 2258938 w 2304820"/>
              <a:gd name="connsiteY11" fmla="*/ 2408089 h 2457587"/>
              <a:gd name="connsiteX12" fmla="*/ 2274178 w 2304820"/>
              <a:gd name="connsiteY12" fmla="*/ 1859449 h 2457587"/>
              <a:gd name="connsiteX13" fmla="*/ 2274178 w 2304820"/>
              <a:gd name="connsiteY13" fmla="*/ 1387009 h 2457587"/>
              <a:gd name="connsiteX14" fmla="*/ 2304658 w 2304820"/>
              <a:gd name="connsiteY14" fmla="*/ 1204129 h 2457587"/>
              <a:gd name="connsiteX15" fmla="*/ 2258938 w 2304820"/>
              <a:gd name="connsiteY15" fmla="*/ 1036489 h 2457587"/>
              <a:gd name="connsiteX16" fmla="*/ 2243698 w 2304820"/>
              <a:gd name="connsiteY16" fmla="*/ 990769 h 2457587"/>
              <a:gd name="connsiteX17" fmla="*/ 2228458 w 2304820"/>
              <a:gd name="connsiteY17" fmla="*/ 945049 h 2457587"/>
              <a:gd name="connsiteX18" fmla="*/ 2167498 w 2304820"/>
              <a:gd name="connsiteY18" fmla="*/ 853609 h 2457587"/>
              <a:gd name="connsiteX19" fmla="*/ 2076058 w 2304820"/>
              <a:gd name="connsiteY19" fmla="*/ 838369 h 2457587"/>
              <a:gd name="connsiteX20" fmla="*/ 1771258 w 2304820"/>
              <a:gd name="connsiteY20" fmla="*/ 807889 h 2457587"/>
              <a:gd name="connsiteX21" fmla="*/ 1603618 w 2304820"/>
              <a:gd name="connsiteY21" fmla="*/ 792649 h 2457587"/>
              <a:gd name="connsiteX22" fmla="*/ 1466458 w 2304820"/>
              <a:gd name="connsiteY22" fmla="*/ 762169 h 2457587"/>
              <a:gd name="connsiteX23" fmla="*/ 1420738 w 2304820"/>
              <a:gd name="connsiteY23" fmla="*/ 746929 h 2457587"/>
              <a:gd name="connsiteX24" fmla="*/ 1375018 w 2304820"/>
              <a:gd name="connsiteY24" fmla="*/ 701209 h 2457587"/>
              <a:gd name="connsiteX25" fmla="*/ 1344538 w 2304820"/>
              <a:gd name="connsiteY25" fmla="*/ 655489 h 2457587"/>
              <a:gd name="connsiteX26" fmla="*/ 1253098 w 2304820"/>
              <a:gd name="connsiteY26" fmla="*/ 609769 h 2457587"/>
              <a:gd name="connsiteX27" fmla="*/ 1161658 w 2304820"/>
              <a:gd name="connsiteY27" fmla="*/ 548809 h 2457587"/>
              <a:gd name="connsiteX28" fmla="*/ 1070218 w 2304820"/>
              <a:gd name="connsiteY28" fmla="*/ 472609 h 2457587"/>
              <a:gd name="connsiteX29" fmla="*/ 994018 w 2304820"/>
              <a:gd name="connsiteY29" fmla="*/ 396409 h 2457587"/>
              <a:gd name="connsiteX30" fmla="*/ 902578 w 2304820"/>
              <a:gd name="connsiteY30" fmla="*/ 304969 h 2457587"/>
              <a:gd name="connsiteX31" fmla="*/ 856858 w 2304820"/>
              <a:gd name="connsiteY31" fmla="*/ 289729 h 2457587"/>
              <a:gd name="connsiteX32" fmla="*/ 765418 w 2304820"/>
              <a:gd name="connsiteY32" fmla="*/ 228769 h 2457587"/>
              <a:gd name="connsiteX33" fmla="*/ 673978 w 2304820"/>
              <a:gd name="connsiteY33" fmla="*/ 167809 h 2457587"/>
              <a:gd name="connsiteX34" fmla="*/ 628258 w 2304820"/>
              <a:gd name="connsiteY34" fmla="*/ 137329 h 2457587"/>
              <a:gd name="connsiteX35" fmla="*/ 536818 w 2304820"/>
              <a:gd name="connsiteY35" fmla="*/ 61129 h 2457587"/>
              <a:gd name="connsiteX36" fmla="*/ 491098 w 2304820"/>
              <a:gd name="connsiteY36" fmla="*/ 45889 h 2457587"/>
              <a:gd name="connsiteX37" fmla="*/ 445378 w 2304820"/>
              <a:gd name="connsiteY37" fmla="*/ 169 h 2457587"/>
              <a:gd name="connsiteX38" fmla="*/ 323458 w 2304820"/>
              <a:gd name="connsiteY38" fmla="*/ 30649 h 2457587"/>
              <a:gd name="connsiteX39" fmla="*/ 232018 w 2304820"/>
              <a:gd name="connsiteY39" fmla="*/ 91609 h 2457587"/>
              <a:gd name="connsiteX40" fmla="*/ 171058 w 2304820"/>
              <a:gd name="connsiteY40" fmla="*/ 183049 h 2457587"/>
              <a:gd name="connsiteX41" fmla="*/ 64378 w 2304820"/>
              <a:gd name="connsiteY41" fmla="*/ 304969 h 2457587"/>
              <a:gd name="connsiteX42" fmla="*/ 33898 w 2304820"/>
              <a:gd name="connsiteY42" fmla="*/ 350689 h 2457587"/>
              <a:gd name="connsiteX43" fmla="*/ 3418 w 2304820"/>
              <a:gd name="connsiteY43" fmla="*/ 411649 h 2457587"/>
              <a:gd name="connsiteX0" fmla="*/ 3418 w 2304820"/>
              <a:gd name="connsiteY0" fmla="*/ 411649 h 2457587"/>
              <a:gd name="connsiteX1" fmla="*/ 79618 w 2304820"/>
              <a:gd name="connsiteY1" fmla="*/ 457369 h 2457587"/>
              <a:gd name="connsiteX2" fmla="*/ 155818 w 2304820"/>
              <a:gd name="connsiteY2" fmla="*/ 518329 h 2457587"/>
              <a:gd name="connsiteX3" fmla="*/ 186298 w 2304820"/>
              <a:gd name="connsiteY3" fmla="*/ 564049 h 2457587"/>
              <a:gd name="connsiteX4" fmla="*/ 277738 w 2304820"/>
              <a:gd name="connsiteY4" fmla="*/ 655489 h 2457587"/>
              <a:gd name="connsiteX5" fmla="*/ 369178 w 2304820"/>
              <a:gd name="connsiteY5" fmla="*/ 746929 h 2457587"/>
              <a:gd name="connsiteX6" fmla="*/ 460618 w 2304820"/>
              <a:gd name="connsiteY6" fmla="*/ 838369 h 2457587"/>
              <a:gd name="connsiteX7" fmla="*/ 552058 w 2304820"/>
              <a:gd name="connsiteY7" fmla="*/ 914569 h 2457587"/>
              <a:gd name="connsiteX8" fmla="*/ 597778 w 2304820"/>
              <a:gd name="connsiteY8" fmla="*/ 929809 h 2457587"/>
              <a:gd name="connsiteX9" fmla="*/ 643498 w 2304820"/>
              <a:gd name="connsiteY9" fmla="*/ 1066969 h 2457587"/>
              <a:gd name="connsiteX10" fmla="*/ 689218 w 2304820"/>
              <a:gd name="connsiteY10" fmla="*/ 2423329 h 2457587"/>
              <a:gd name="connsiteX11" fmla="*/ 2258938 w 2304820"/>
              <a:gd name="connsiteY11" fmla="*/ 2408089 h 2457587"/>
              <a:gd name="connsiteX12" fmla="*/ 2274178 w 2304820"/>
              <a:gd name="connsiteY12" fmla="*/ 1859449 h 2457587"/>
              <a:gd name="connsiteX13" fmla="*/ 2274178 w 2304820"/>
              <a:gd name="connsiteY13" fmla="*/ 1387009 h 2457587"/>
              <a:gd name="connsiteX14" fmla="*/ 2304658 w 2304820"/>
              <a:gd name="connsiteY14" fmla="*/ 1204129 h 2457587"/>
              <a:gd name="connsiteX15" fmla="*/ 2258938 w 2304820"/>
              <a:gd name="connsiteY15" fmla="*/ 1036489 h 2457587"/>
              <a:gd name="connsiteX16" fmla="*/ 2243698 w 2304820"/>
              <a:gd name="connsiteY16" fmla="*/ 990769 h 2457587"/>
              <a:gd name="connsiteX17" fmla="*/ 2228458 w 2304820"/>
              <a:gd name="connsiteY17" fmla="*/ 945049 h 2457587"/>
              <a:gd name="connsiteX18" fmla="*/ 2167498 w 2304820"/>
              <a:gd name="connsiteY18" fmla="*/ 853609 h 2457587"/>
              <a:gd name="connsiteX19" fmla="*/ 2076058 w 2304820"/>
              <a:gd name="connsiteY19" fmla="*/ 838369 h 2457587"/>
              <a:gd name="connsiteX20" fmla="*/ 1771258 w 2304820"/>
              <a:gd name="connsiteY20" fmla="*/ 807889 h 2457587"/>
              <a:gd name="connsiteX21" fmla="*/ 1603618 w 2304820"/>
              <a:gd name="connsiteY21" fmla="*/ 792649 h 2457587"/>
              <a:gd name="connsiteX22" fmla="*/ 1466458 w 2304820"/>
              <a:gd name="connsiteY22" fmla="*/ 762169 h 2457587"/>
              <a:gd name="connsiteX23" fmla="*/ 1420738 w 2304820"/>
              <a:gd name="connsiteY23" fmla="*/ 746929 h 2457587"/>
              <a:gd name="connsiteX24" fmla="*/ 1375018 w 2304820"/>
              <a:gd name="connsiteY24" fmla="*/ 701209 h 2457587"/>
              <a:gd name="connsiteX25" fmla="*/ 1344538 w 2304820"/>
              <a:gd name="connsiteY25" fmla="*/ 655489 h 2457587"/>
              <a:gd name="connsiteX26" fmla="*/ 1253098 w 2304820"/>
              <a:gd name="connsiteY26" fmla="*/ 609769 h 2457587"/>
              <a:gd name="connsiteX27" fmla="*/ 1161658 w 2304820"/>
              <a:gd name="connsiteY27" fmla="*/ 548809 h 2457587"/>
              <a:gd name="connsiteX28" fmla="*/ 1070218 w 2304820"/>
              <a:gd name="connsiteY28" fmla="*/ 472609 h 2457587"/>
              <a:gd name="connsiteX29" fmla="*/ 994018 w 2304820"/>
              <a:gd name="connsiteY29" fmla="*/ 396409 h 2457587"/>
              <a:gd name="connsiteX30" fmla="*/ 902578 w 2304820"/>
              <a:gd name="connsiteY30" fmla="*/ 304969 h 2457587"/>
              <a:gd name="connsiteX31" fmla="*/ 856858 w 2304820"/>
              <a:gd name="connsiteY31" fmla="*/ 289729 h 2457587"/>
              <a:gd name="connsiteX32" fmla="*/ 765418 w 2304820"/>
              <a:gd name="connsiteY32" fmla="*/ 228769 h 2457587"/>
              <a:gd name="connsiteX33" fmla="*/ 673978 w 2304820"/>
              <a:gd name="connsiteY33" fmla="*/ 167809 h 2457587"/>
              <a:gd name="connsiteX34" fmla="*/ 628258 w 2304820"/>
              <a:gd name="connsiteY34" fmla="*/ 137329 h 2457587"/>
              <a:gd name="connsiteX35" fmla="*/ 536818 w 2304820"/>
              <a:gd name="connsiteY35" fmla="*/ 61129 h 2457587"/>
              <a:gd name="connsiteX36" fmla="*/ 491098 w 2304820"/>
              <a:gd name="connsiteY36" fmla="*/ 45889 h 2457587"/>
              <a:gd name="connsiteX37" fmla="*/ 445378 w 2304820"/>
              <a:gd name="connsiteY37" fmla="*/ 169 h 2457587"/>
              <a:gd name="connsiteX38" fmla="*/ 323458 w 2304820"/>
              <a:gd name="connsiteY38" fmla="*/ 30649 h 2457587"/>
              <a:gd name="connsiteX39" fmla="*/ 232018 w 2304820"/>
              <a:gd name="connsiteY39" fmla="*/ 91609 h 2457587"/>
              <a:gd name="connsiteX40" fmla="*/ 171058 w 2304820"/>
              <a:gd name="connsiteY40" fmla="*/ 183049 h 2457587"/>
              <a:gd name="connsiteX41" fmla="*/ 64378 w 2304820"/>
              <a:gd name="connsiteY41" fmla="*/ 304969 h 2457587"/>
              <a:gd name="connsiteX42" fmla="*/ 33898 w 2304820"/>
              <a:gd name="connsiteY42" fmla="*/ 350689 h 2457587"/>
              <a:gd name="connsiteX43" fmla="*/ 3418 w 2304820"/>
              <a:gd name="connsiteY43" fmla="*/ 411649 h 2457587"/>
              <a:gd name="connsiteX0" fmla="*/ 3418 w 2304820"/>
              <a:gd name="connsiteY0" fmla="*/ 411649 h 2457587"/>
              <a:gd name="connsiteX1" fmla="*/ 79618 w 2304820"/>
              <a:gd name="connsiteY1" fmla="*/ 457369 h 2457587"/>
              <a:gd name="connsiteX2" fmla="*/ 155818 w 2304820"/>
              <a:gd name="connsiteY2" fmla="*/ 518329 h 2457587"/>
              <a:gd name="connsiteX3" fmla="*/ 186298 w 2304820"/>
              <a:gd name="connsiteY3" fmla="*/ 564049 h 2457587"/>
              <a:gd name="connsiteX4" fmla="*/ 277738 w 2304820"/>
              <a:gd name="connsiteY4" fmla="*/ 655489 h 2457587"/>
              <a:gd name="connsiteX5" fmla="*/ 369178 w 2304820"/>
              <a:gd name="connsiteY5" fmla="*/ 746929 h 2457587"/>
              <a:gd name="connsiteX6" fmla="*/ 460618 w 2304820"/>
              <a:gd name="connsiteY6" fmla="*/ 838369 h 2457587"/>
              <a:gd name="connsiteX7" fmla="*/ 552058 w 2304820"/>
              <a:gd name="connsiteY7" fmla="*/ 914569 h 2457587"/>
              <a:gd name="connsiteX8" fmla="*/ 597778 w 2304820"/>
              <a:gd name="connsiteY8" fmla="*/ 929809 h 2457587"/>
              <a:gd name="connsiteX9" fmla="*/ 643498 w 2304820"/>
              <a:gd name="connsiteY9" fmla="*/ 1066969 h 2457587"/>
              <a:gd name="connsiteX10" fmla="*/ 689218 w 2304820"/>
              <a:gd name="connsiteY10" fmla="*/ 2423329 h 2457587"/>
              <a:gd name="connsiteX11" fmla="*/ 2258938 w 2304820"/>
              <a:gd name="connsiteY11" fmla="*/ 2408089 h 2457587"/>
              <a:gd name="connsiteX12" fmla="*/ 2274178 w 2304820"/>
              <a:gd name="connsiteY12" fmla="*/ 1859449 h 2457587"/>
              <a:gd name="connsiteX13" fmla="*/ 2274178 w 2304820"/>
              <a:gd name="connsiteY13" fmla="*/ 1387009 h 2457587"/>
              <a:gd name="connsiteX14" fmla="*/ 2304658 w 2304820"/>
              <a:gd name="connsiteY14" fmla="*/ 1204129 h 2457587"/>
              <a:gd name="connsiteX15" fmla="*/ 2258938 w 2304820"/>
              <a:gd name="connsiteY15" fmla="*/ 1036489 h 2457587"/>
              <a:gd name="connsiteX16" fmla="*/ 2243698 w 2304820"/>
              <a:gd name="connsiteY16" fmla="*/ 990769 h 2457587"/>
              <a:gd name="connsiteX17" fmla="*/ 2228458 w 2304820"/>
              <a:gd name="connsiteY17" fmla="*/ 945049 h 2457587"/>
              <a:gd name="connsiteX18" fmla="*/ 2167498 w 2304820"/>
              <a:gd name="connsiteY18" fmla="*/ 853609 h 2457587"/>
              <a:gd name="connsiteX19" fmla="*/ 2076058 w 2304820"/>
              <a:gd name="connsiteY19" fmla="*/ 838369 h 2457587"/>
              <a:gd name="connsiteX20" fmla="*/ 1771258 w 2304820"/>
              <a:gd name="connsiteY20" fmla="*/ 807889 h 2457587"/>
              <a:gd name="connsiteX21" fmla="*/ 1603618 w 2304820"/>
              <a:gd name="connsiteY21" fmla="*/ 792649 h 2457587"/>
              <a:gd name="connsiteX22" fmla="*/ 1466458 w 2304820"/>
              <a:gd name="connsiteY22" fmla="*/ 762169 h 2457587"/>
              <a:gd name="connsiteX23" fmla="*/ 1420738 w 2304820"/>
              <a:gd name="connsiteY23" fmla="*/ 746929 h 2457587"/>
              <a:gd name="connsiteX24" fmla="*/ 1375018 w 2304820"/>
              <a:gd name="connsiteY24" fmla="*/ 701209 h 2457587"/>
              <a:gd name="connsiteX25" fmla="*/ 1344538 w 2304820"/>
              <a:gd name="connsiteY25" fmla="*/ 655489 h 2457587"/>
              <a:gd name="connsiteX26" fmla="*/ 1253098 w 2304820"/>
              <a:gd name="connsiteY26" fmla="*/ 609769 h 2457587"/>
              <a:gd name="connsiteX27" fmla="*/ 1161658 w 2304820"/>
              <a:gd name="connsiteY27" fmla="*/ 548809 h 2457587"/>
              <a:gd name="connsiteX28" fmla="*/ 1070218 w 2304820"/>
              <a:gd name="connsiteY28" fmla="*/ 472609 h 2457587"/>
              <a:gd name="connsiteX29" fmla="*/ 994018 w 2304820"/>
              <a:gd name="connsiteY29" fmla="*/ 396409 h 2457587"/>
              <a:gd name="connsiteX30" fmla="*/ 902578 w 2304820"/>
              <a:gd name="connsiteY30" fmla="*/ 304969 h 2457587"/>
              <a:gd name="connsiteX31" fmla="*/ 856858 w 2304820"/>
              <a:gd name="connsiteY31" fmla="*/ 289729 h 2457587"/>
              <a:gd name="connsiteX32" fmla="*/ 765418 w 2304820"/>
              <a:gd name="connsiteY32" fmla="*/ 228769 h 2457587"/>
              <a:gd name="connsiteX33" fmla="*/ 673978 w 2304820"/>
              <a:gd name="connsiteY33" fmla="*/ 167809 h 2457587"/>
              <a:gd name="connsiteX34" fmla="*/ 628258 w 2304820"/>
              <a:gd name="connsiteY34" fmla="*/ 137329 h 2457587"/>
              <a:gd name="connsiteX35" fmla="*/ 536818 w 2304820"/>
              <a:gd name="connsiteY35" fmla="*/ 61129 h 2457587"/>
              <a:gd name="connsiteX36" fmla="*/ 491098 w 2304820"/>
              <a:gd name="connsiteY36" fmla="*/ 45889 h 2457587"/>
              <a:gd name="connsiteX37" fmla="*/ 445378 w 2304820"/>
              <a:gd name="connsiteY37" fmla="*/ 169 h 2457587"/>
              <a:gd name="connsiteX38" fmla="*/ 323458 w 2304820"/>
              <a:gd name="connsiteY38" fmla="*/ 30649 h 2457587"/>
              <a:gd name="connsiteX39" fmla="*/ 232018 w 2304820"/>
              <a:gd name="connsiteY39" fmla="*/ 91609 h 2457587"/>
              <a:gd name="connsiteX40" fmla="*/ 171058 w 2304820"/>
              <a:gd name="connsiteY40" fmla="*/ 183049 h 2457587"/>
              <a:gd name="connsiteX41" fmla="*/ 64378 w 2304820"/>
              <a:gd name="connsiteY41" fmla="*/ 304969 h 2457587"/>
              <a:gd name="connsiteX42" fmla="*/ 33898 w 2304820"/>
              <a:gd name="connsiteY42" fmla="*/ 350689 h 2457587"/>
              <a:gd name="connsiteX43" fmla="*/ 3418 w 2304820"/>
              <a:gd name="connsiteY43" fmla="*/ 411649 h 2457587"/>
              <a:gd name="connsiteX0" fmla="*/ 3418 w 2304820"/>
              <a:gd name="connsiteY0" fmla="*/ 411649 h 2457587"/>
              <a:gd name="connsiteX1" fmla="*/ 79618 w 2304820"/>
              <a:gd name="connsiteY1" fmla="*/ 457369 h 2457587"/>
              <a:gd name="connsiteX2" fmla="*/ 155818 w 2304820"/>
              <a:gd name="connsiteY2" fmla="*/ 518329 h 2457587"/>
              <a:gd name="connsiteX3" fmla="*/ 186298 w 2304820"/>
              <a:gd name="connsiteY3" fmla="*/ 564049 h 2457587"/>
              <a:gd name="connsiteX4" fmla="*/ 277738 w 2304820"/>
              <a:gd name="connsiteY4" fmla="*/ 655489 h 2457587"/>
              <a:gd name="connsiteX5" fmla="*/ 369178 w 2304820"/>
              <a:gd name="connsiteY5" fmla="*/ 746929 h 2457587"/>
              <a:gd name="connsiteX6" fmla="*/ 460618 w 2304820"/>
              <a:gd name="connsiteY6" fmla="*/ 838369 h 2457587"/>
              <a:gd name="connsiteX7" fmla="*/ 552058 w 2304820"/>
              <a:gd name="connsiteY7" fmla="*/ 914569 h 2457587"/>
              <a:gd name="connsiteX8" fmla="*/ 597778 w 2304820"/>
              <a:gd name="connsiteY8" fmla="*/ 929809 h 2457587"/>
              <a:gd name="connsiteX9" fmla="*/ 643498 w 2304820"/>
              <a:gd name="connsiteY9" fmla="*/ 1066969 h 2457587"/>
              <a:gd name="connsiteX10" fmla="*/ 689218 w 2304820"/>
              <a:gd name="connsiteY10" fmla="*/ 2423329 h 2457587"/>
              <a:gd name="connsiteX11" fmla="*/ 2258938 w 2304820"/>
              <a:gd name="connsiteY11" fmla="*/ 2408089 h 2457587"/>
              <a:gd name="connsiteX12" fmla="*/ 2274178 w 2304820"/>
              <a:gd name="connsiteY12" fmla="*/ 1859449 h 2457587"/>
              <a:gd name="connsiteX13" fmla="*/ 2274178 w 2304820"/>
              <a:gd name="connsiteY13" fmla="*/ 1387009 h 2457587"/>
              <a:gd name="connsiteX14" fmla="*/ 2304658 w 2304820"/>
              <a:gd name="connsiteY14" fmla="*/ 1204129 h 2457587"/>
              <a:gd name="connsiteX15" fmla="*/ 2258938 w 2304820"/>
              <a:gd name="connsiteY15" fmla="*/ 1036489 h 2457587"/>
              <a:gd name="connsiteX16" fmla="*/ 2243698 w 2304820"/>
              <a:gd name="connsiteY16" fmla="*/ 990769 h 2457587"/>
              <a:gd name="connsiteX17" fmla="*/ 2228458 w 2304820"/>
              <a:gd name="connsiteY17" fmla="*/ 945049 h 2457587"/>
              <a:gd name="connsiteX18" fmla="*/ 2167498 w 2304820"/>
              <a:gd name="connsiteY18" fmla="*/ 853609 h 2457587"/>
              <a:gd name="connsiteX19" fmla="*/ 2076058 w 2304820"/>
              <a:gd name="connsiteY19" fmla="*/ 838369 h 2457587"/>
              <a:gd name="connsiteX20" fmla="*/ 1771258 w 2304820"/>
              <a:gd name="connsiteY20" fmla="*/ 807889 h 2457587"/>
              <a:gd name="connsiteX21" fmla="*/ 1603618 w 2304820"/>
              <a:gd name="connsiteY21" fmla="*/ 792649 h 2457587"/>
              <a:gd name="connsiteX22" fmla="*/ 1466458 w 2304820"/>
              <a:gd name="connsiteY22" fmla="*/ 762169 h 2457587"/>
              <a:gd name="connsiteX23" fmla="*/ 1420738 w 2304820"/>
              <a:gd name="connsiteY23" fmla="*/ 746929 h 2457587"/>
              <a:gd name="connsiteX24" fmla="*/ 1375018 w 2304820"/>
              <a:gd name="connsiteY24" fmla="*/ 701209 h 2457587"/>
              <a:gd name="connsiteX25" fmla="*/ 1344538 w 2304820"/>
              <a:gd name="connsiteY25" fmla="*/ 655489 h 2457587"/>
              <a:gd name="connsiteX26" fmla="*/ 1253098 w 2304820"/>
              <a:gd name="connsiteY26" fmla="*/ 609769 h 2457587"/>
              <a:gd name="connsiteX27" fmla="*/ 1161658 w 2304820"/>
              <a:gd name="connsiteY27" fmla="*/ 548809 h 2457587"/>
              <a:gd name="connsiteX28" fmla="*/ 1070218 w 2304820"/>
              <a:gd name="connsiteY28" fmla="*/ 472609 h 2457587"/>
              <a:gd name="connsiteX29" fmla="*/ 994018 w 2304820"/>
              <a:gd name="connsiteY29" fmla="*/ 396409 h 2457587"/>
              <a:gd name="connsiteX30" fmla="*/ 902578 w 2304820"/>
              <a:gd name="connsiteY30" fmla="*/ 304969 h 2457587"/>
              <a:gd name="connsiteX31" fmla="*/ 856858 w 2304820"/>
              <a:gd name="connsiteY31" fmla="*/ 289729 h 2457587"/>
              <a:gd name="connsiteX32" fmla="*/ 765418 w 2304820"/>
              <a:gd name="connsiteY32" fmla="*/ 228769 h 2457587"/>
              <a:gd name="connsiteX33" fmla="*/ 673978 w 2304820"/>
              <a:gd name="connsiteY33" fmla="*/ 167809 h 2457587"/>
              <a:gd name="connsiteX34" fmla="*/ 628258 w 2304820"/>
              <a:gd name="connsiteY34" fmla="*/ 137329 h 2457587"/>
              <a:gd name="connsiteX35" fmla="*/ 536818 w 2304820"/>
              <a:gd name="connsiteY35" fmla="*/ 61129 h 2457587"/>
              <a:gd name="connsiteX36" fmla="*/ 491098 w 2304820"/>
              <a:gd name="connsiteY36" fmla="*/ 45889 h 2457587"/>
              <a:gd name="connsiteX37" fmla="*/ 445378 w 2304820"/>
              <a:gd name="connsiteY37" fmla="*/ 169 h 2457587"/>
              <a:gd name="connsiteX38" fmla="*/ 323458 w 2304820"/>
              <a:gd name="connsiteY38" fmla="*/ 30649 h 2457587"/>
              <a:gd name="connsiteX39" fmla="*/ 232018 w 2304820"/>
              <a:gd name="connsiteY39" fmla="*/ 91609 h 2457587"/>
              <a:gd name="connsiteX40" fmla="*/ 171058 w 2304820"/>
              <a:gd name="connsiteY40" fmla="*/ 183049 h 2457587"/>
              <a:gd name="connsiteX41" fmla="*/ 64378 w 2304820"/>
              <a:gd name="connsiteY41" fmla="*/ 304969 h 2457587"/>
              <a:gd name="connsiteX42" fmla="*/ 33898 w 2304820"/>
              <a:gd name="connsiteY42" fmla="*/ 350689 h 2457587"/>
              <a:gd name="connsiteX43" fmla="*/ 3418 w 2304820"/>
              <a:gd name="connsiteY43" fmla="*/ 411649 h 2457587"/>
              <a:gd name="connsiteX0" fmla="*/ 3418 w 2274178"/>
              <a:gd name="connsiteY0" fmla="*/ 411649 h 2457587"/>
              <a:gd name="connsiteX1" fmla="*/ 79618 w 2274178"/>
              <a:gd name="connsiteY1" fmla="*/ 457369 h 2457587"/>
              <a:gd name="connsiteX2" fmla="*/ 155818 w 2274178"/>
              <a:gd name="connsiteY2" fmla="*/ 518329 h 2457587"/>
              <a:gd name="connsiteX3" fmla="*/ 186298 w 2274178"/>
              <a:gd name="connsiteY3" fmla="*/ 564049 h 2457587"/>
              <a:gd name="connsiteX4" fmla="*/ 277738 w 2274178"/>
              <a:gd name="connsiteY4" fmla="*/ 655489 h 2457587"/>
              <a:gd name="connsiteX5" fmla="*/ 369178 w 2274178"/>
              <a:gd name="connsiteY5" fmla="*/ 746929 h 2457587"/>
              <a:gd name="connsiteX6" fmla="*/ 460618 w 2274178"/>
              <a:gd name="connsiteY6" fmla="*/ 838369 h 2457587"/>
              <a:gd name="connsiteX7" fmla="*/ 552058 w 2274178"/>
              <a:gd name="connsiteY7" fmla="*/ 914569 h 2457587"/>
              <a:gd name="connsiteX8" fmla="*/ 597778 w 2274178"/>
              <a:gd name="connsiteY8" fmla="*/ 929809 h 2457587"/>
              <a:gd name="connsiteX9" fmla="*/ 643498 w 2274178"/>
              <a:gd name="connsiteY9" fmla="*/ 1066969 h 2457587"/>
              <a:gd name="connsiteX10" fmla="*/ 689218 w 2274178"/>
              <a:gd name="connsiteY10" fmla="*/ 2423329 h 2457587"/>
              <a:gd name="connsiteX11" fmla="*/ 2258938 w 2274178"/>
              <a:gd name="connsiteY11" fmla="*/ 2408089 h 2457587"/>
              <a:gd name="connsiteX12" fmla="*/ 2274178 w 2274178"/>
              <a:gd name="connsiteY12" fmla="*/ 1859449 h 2457587"/>
              <a:gd name="connsiteX13" fmla="*/ 2274178 w 2274178"/>
              <a:gd name="connsiteY13" fmla="*/ 1387009 h 2457587"/>
              <a:gd name="connsiteX14" fmla="*/ 2258938 w 2274178"/>
              <a:gd name="connsiteY14" fmla="*/ 1036489 h 2457587"/>
              <a:gd name="connsiteX15" fmla="*/ 2243698 w 2274178"/>
              <a:gd name="connsiteY15" fmla="*/ 990769 h 2457587"/>
              <a:gd name="connsiteX16" fmla="*/ 2228458 w 2274178"/>
              <a:gd name="connsiteY16" fmla="*/ 945049 h 2457587"/>
              <a:gd name="connsiteX17" fmla="*/ 2167498 w 2274178"/>
              <a:gd name="connsiteY17" fmla="*/ 853609 h 2457587"/>
              <a:gd name="connsiteX18" fmla="*/ 2076058 w 2274178"/>
              <a:gd name="connsiteY18" fmla="*/ 838369 h 2457587"/>
              <a:gd name="connsiteX19" fmla="*/ 1771258 w 2274178"/>
              <a:gd name="connsiteY19" fmla="*/ 807889 h 2457587"/>
              <a:gd name="connsiteX20" fmla="*/ 1603618 w 2274178"/>
              <a:gd name="connsiteY20" fmla="*/ 792649 h 2457587"/>
              <a:gd name="connsiteX21" fmla="*/ 1466458 w 2274178"/>
              <a:gd name="connsiteY21" fmla="*/ 762169 h 2457587"/>
              <a:gd name="connsiteX22" fmla="*/ 1420738 w 2274178"/>
              <a:gd name="connsiteY22" fmla="*/ 746929 h 2457587"/>
              <a:gd name="connsiteX23" fmla="*/ 1375018 w 2274178"/>
              <a:gd name="connsiteY23" fmla="*/ 701209 h 2457587"/>
              <a:gd name="connsiteX24" fmla="*/ 1344538 w 2274178"/>
              <a:gd name="connsiteY24" fmla="*/ 655489 h 2457587"/>
              <a:gd name="connsiteX25" fmla="*/ 1253098 w 2274178"/>
              <a:gd name="connsiteY25" fmla="*/ 609769 h 2457587"/>
              <a:gd name="connsiteX26" fmla="*/ 1161658 w 2274178"/>
              <a:gd name="connsiteY26" fmla="*/ 548809 h 2457587"/>
              <a:gd name="connsiteX27" fmla="*/ 1070218 w 2274178"/>
              <a:gd name="connsiteY27" fmla="*/ 472609 h 2457587"/>
              <a:gd name="connsiteX28" fmla="*/ 994018 w 2274178"/>
              <a:gd name="connsiteY28" fmla="*/ 396409 h 2457587"/>
              <a:gd name="connsiteX29" fmla="*/ 902578 w 2274178"/>
              <a:gd name="connsiteY29" fmla="*/ 304969 h 2457587"/>
              <a:gd name="connsiteX30" fmla="*/ 856858 w 2274178"/>
              <a:gd name="connsiteY30" fmla="*/ 289729 h 2457587"/>
              <a:gd name="connsiteX31" fmla="*/ 765418 w 2274178"/>
              <a:gd name="connsiteY31" fmla="*/ 228769 h 2457587"/>
              <a:gd name="connsiteX32" fmla="*/ 673978 w 2274178"/>
              <a:gd name="connsiteY32" fmla="*/ 167809 h 2457587"/>
              <a:gd name="connsiteX33" fmla="*/ 628258 w 2274178"/>
              <a:gd name="connsiteY33" fmla="*/ 137329 h 2457587"/>
              <a:gd name="connsiteX34" fmla="*/ 536818 w 2274178"/>
              <a:gd name="connsiteY34" fmla="*/ 61129 h 2457587"/>
              <a:gd name="connsiteX35" fmla="*/ 491098 w 2274178"/>
              <a:gd name="connsiteY35" fmla="*/ 45889 h 2457587"/>
              <a:gd name="connsiteX36" fmla="*/ 445378 w 2274178"/>
              <a:gd name="connsiteY36" fmla="*/ 169 h 2457587"/>
              <a:gd name="connsiteX37" fmla="*/ 323458 w 2274178"/>
              <a:gd name="connsiteY37" fmla="*/ 30649 h 2457587"/>
              <a:gd name="connsiteX38" fmla="*/ 232018 w 2274178"/>
              <a:gd name="connsiteY38" fmla="*/ 91609 h 2457587"/>
              <a:gd name="connsiteX39" fmla="*/ 171058 w 2274178"/>
              <a:gd name="connsiteY39" fmla="*/ 183049 h 2457587"/>
              <a:gd name="connsiteX40" fmla="*/ 64378 w 2274178"/>
              <a:gd name="connsiteY40" fmla="*/ 304969 h 2457587"/>
              <a:gd name="connsiteX41" fmla="*/ 33898 w 2274178"/>
              <a:gd name="connsiteY41" fmla="*/ 350689 h 2457587"/>
              <a:gd name="connsiteX42" fmla="*/ 3418 w 2274178"/>
              <a:gd name="connsiteY42" fmla="*/ 411649 h 2457587"/>
              <a:gd name="connsiteX0" fmla="*/ 3418 w 2277110"/>
              <a:gd name="connsiteY0" fmla="*/ 411649 h 2457587"/>
              <a:gd name="connsiteX1" fmla="*/ 79618 w 2277110"/>
              <a:gd name="connsiteY1" fmla="*/ 457369 h 2457587"/>
              <a:gd name="connsiteX2" fmla="*/ 155818 w 2277110"/>
              <a:gd name="connsiteY2" fmla="*/ 518329 h 2457587"/>
              <a:gd name="connsiteX3" fmla="*/ 186298 w 2277110"/>
              <a:gd name="connsiteY3" fmla="*/ 564049 h 2457587"/>
              <a:gd name="connsiteX4" fmla="*/ 277738 w 2277110"/>
              <a:gd name="connsiteY4" fmla="*/ 655489 h 2457587"/>
              <a:gd name="connsiteX5" fmla="*/ 369178 w 2277110"/>
              <a:gd name="connsiteY5" fmla="*/ 746929 h 2457587"/>
              <a:gd name="connsiteX6" fmla="*/ 460618 w 2277110"/>
              <a:gd name="connsiteY6" fmla="*/ 838369 h 2457587"/>
              <a:gd name="connsiteX7" fmla="*/ 552058 w 2277110"/>
              <a:gd name="connsiteY7" fmla="*/ 914569 h 2457587"/>
              <a:gd name="connsiteX8" fmla="*/ 597778 w 2277110"/>
              <a:gd name="connsiteY8" fmla="*/ 929809 h 2457587"/>
              <a:gd name="connsiteX9" fmla="*/ 643498 w 2277110"/>
              <a:gd name="connsiteY9" fmla="*/ 1066969 h 2457587"/>
              <a:gd name="connsiteX10" fmla="*/ 689218 w 2277110"/>
              <a:gd name="connsiteY10" fmla="*/ 2423329 h 2457587"/>
              <a:gd name="connsiteX11" fmla="*/ 2258938 w 2277110"/>
              <a:gd name="connsiteY11" fmla="*/ 2408089 h 2457587"/>
              <a:gd name="connsiteX12" fmla="*/ 2274178 w 2277110"/>
              <a:gd name="connsiteY12" fmla="*/ 1859449 h 2457587"/>
              <a:gd name="connsiteX13" fmla="*/ 2274178 w 2277110"/>
              <a:gd name="connsiteY13" fmla="*/ 1387009 h 2457587"/>
              <a:gd name="connsiteX14" fmla="*/ 2243698 w 2277110"/>
              <a:gd name="connsiteY14" fmla="*/ 990769 h 2457587"/>
              <a:gd name="connsiteX15" fmla="*/ 2228458 w 2277110"/>
              <a:gd name="connsiteY15" fmla="*/ 945049 h 2457587"/>
              <a:gd name="connsiteX16" fmla="*/ 2167498 w 2277110"/>
              <a:gd name="connsiteY16" fmla="*/ 853609 h 2457587"/>
              <a:gd name="connsiteX17" fmla="*/ 2076058 w 2277110"/>
              <a:gd name="connsiteY17" fmla="*/ 838369 h 2457587"/>
              <a:gd name="connsiteX18" fmla="*/ 1771258 w 2277110"/>
              <a:gd name="connsiteY18" fmla="*/ 807889 h 2457587"/>
              <a:gd name="connsiteX19" fmla="*/ 1603618 w 2277110"/>
              <a:gd name="connsiteY19" fmla="*/ 792649 h 2457587"/>
              <a:gd name="connsiteX20" fmla="*/ 1466458 w 2277110"/>
              <a:gd name="connsiteY20" fmla="*/ 762169 h 2457587"/>
              <a:gd name="connsiteX21" fmla="*/ 1420738 w 2277110"/>
              <a:gd name="connsiteY21" fmla="*/ 746929 h 2457587"/>
              <a:gd name="connsiteX22" fmla="*/ 1375018 w 2277110"/>
              <a:gd name="connsiteY22" fmla="*/ 701209 h 2457587"/>
              <a:gd name="connsiteX23" fmla="*/ 1344538 w 2277110"/>
              <a:gd name="connsiteY23" fmla="*/ 655489 h 2457587"/>
              <a:gd name="connsiteX24" fmla="*/ 1253098 w 2277110"/>
              <a:gd name="connsiteY24" fmla="*/ 609769 h 2457587"/>
              <a:gd name="connsiteX25" fmla="*/ 1161658 w 2277110"/>
              <a:gd name="connsiteY25" fmla="*/ 548809 h 2457587"/>
              <a:gd name="connsiteX26" fmla="*/ 1070218 w 2277110"/>
              <a:gd name="connsiteY26" fmla="*/ 472609 h 2457587"/>
              <a:gd name="connsiteX27" fmla="*/ 994018 w 2277110"/>
              <a:gd name="connsiteY27" fmla="*/ 396409 h 2457587"/>
              <a:gd name="connsiteX28" fmla="*/ 902578 w 2277110"/>
              <a:gd name="connsiteY28" fmla="*/ 304969 h 2457587"/>
              <a:gd name="connsiteX29" fmla="*/ 856858 w 2277110"/>
              <a:gd name="connsiteY29" fmla="*/ 289729 h 2457587"/>
              <a:gd name="connsiteX30" fmla="*/ 765418 w 2277110"/>
              <a:gd name="connsiteY30" fmla="*/ 228769 h 2457587"/>
              <a:gd name="connsiteX31" fmla="*/ 673978 w 2277110"/>
              <a:gd name="connsiteY31" fmla="*/ 167809 h 2457587"/>
              <a:gd name="connsiteX32" fmla="*/ 628258 w 2277110"/>
              <a:gd name="connsiteY32" fmla="*/ 137329 h 2457587"/>
              <a:gd name="connsiteX33" fmla="*/ 536818 w 2277110"/>
              <a:gd name="connsiteY33" fmla="*/ 61129 h 2457587"/>
              <a:gd name="connsiteX34" fmla="*/ 491098 w 2277110"/>
              <a:gd name="connsiteY34" fmla="*/ 45889 h 2457587"/>
              <a:gd name="connsiteX35" fmla="*/ 445378 w 2277110"/>
              <a:gd name="connsiteY35" fmla="*/ 169 h 2457587"/>
              <a:gd name="connsiteX36" fmla="*/ 323458 w 2277110"/>
              <a:gd name="connsiteY36" fmla="*/ 30649 h 2457587"/>
              <a:gd name="connsiteX37" fmla="*/ 232018 w 2277110"/>
              <a:gd name="connsiteY37" fmla="*/ 91609 h 2457587"/>
              <a:gd name="connsiteX38" fmla="*/ 171058 w 2277110"/>
              <a:gd name="connsiteY38" fmla="*/ 183049 h 2457587"/>
              <a:gd name="connsiteX39" fmla="*/ 64378 w 2277110"/>
              <a:gd name="connsiteY39" fmla="*/ 304969 h 2457587"/>
              <a:gd name="connsiteX40" fmla="*/ 33898 w 2277110"/>
              <a:gd name="connsiteY40" fmla="*/ 350689 h 2457587"/>
              <a:gd name="connsiteX41" fmla="*/ 3418 w 2277110"/>
              <a:gd name="connsiteY41" fmla="*/ 411649 h 2457587"/>
              <a:gd name="connsiteX0" fmla="*/ 3418 w 2277110"/>
              <a:gd name="connsiteY0" fmla="*/ 411649 h 2457587"/>
              <a:gd name="connsiteX1" fmla="*/ 79618 w 2277110"/>
              <a:gd name="connsiteY1" fmla="*/ 457369 h 2457587"/>
              <a:gd name="connsiteX2" fmla="*/ 155818 w 2277110"/>
              <a:gd name="connsiteY2" fmla="*/ 518329 h 2457587"/>
              <a:gd name="connsiteX3" fmla="*/ 186298 w 2277110"/>
              <a:gd name="connsiteY3" fmla="*/ 564049 h 2457587"/>
              <a:gd name="connsiteX4" fmla="*/ 277738 w 2277110"/>
              <a:gd name="connsiteY4" fmla="*/ 655489 h 2457587"/>
              <a:gd name="connsiteX5" fmla="*/ 369178 w 2277110"/>
              <a:gd name="connsiteY5" fmla="*/ 746929 h 2457587"/>
              <a:gd name="connsiteX6" fmla="*/ 460618 w 2277110"/>
              <a:gd name="connsiteY6" fmla="*/ 838369 h 2457587"/>
              <a:gd name="connsiteX7" fmla="*/ 552058 w 2277110"/>
              <a:gd name="connsiteY7" fmla="*/ 914569 h 2457587"/>
              <a:gd name="connsiteX8" fmla="*/ 597778 w 2277110"/>
              <a:gd name="connsiteY8" fmla="*/ 929809 h 2457587"/>
              <a:gd name="connsiteX9" fmla="*/ 643498 w 2277110"/>
              <a:gd name="connsiteY9" fmla="*/ 1066969 h 2457587"/>
              <a:gd name="connsiteX10" fmla="*/ 689218 w 2277110"/>
              <a:gd name="connsiteY10" fmla="*/ 2423329 h 2457587"/>
              <a:gd name="connsiteX11" fmla="*/ 2258938 w 2277110"/>
              <a:gd name="connsiteY11" fmla="*/ 2408089 h 2457587"/>
              <a:gd name="connsiteX12" fmla="*/ 2274178 w 2277110"/>
              <a:gd name="connsiteY12" fmla="*/ 1859449 h 2457587"/>
              <a:gd name="connsiteX13" fmla="*/ 2274178 w 2277110"/>
              <a:gd name="connsiteY13" fmla="*/ 1387009 h 2457587"/>
              <a:gd name="connsiteX14" fmla="*/ 2243698 w 2277110"/>
              <a:gd name="connsiteY14" fmla="*/ 990769 h 2457587"/>
              <a:gd name="connsiteX15" fmla="*/ 2167498 w 2277110"/>
              <a:gd name="connsiteY15" fmla="*/ 853609 h 2457587"/>
              <a:gd name="connsiteX16" fmla="*/ 2076058 w 2277110"/>
              <a:gd name="connsiteY16" fmla="*/ 838369 h 2457587"/>
              <a:gd name="connsiteX17" fmla="*/ 1771258 w 2277110"/>
              <a:gd name="connsiteY17" fmla="*/ 807889 h 2457587"/>
              <a:gd name="connsiteX18" fmla="*/ 1603618 w 2277110"/>
              <a:gd name="connsiteY18" fmla="*/ 792649 h 2457587"/>
              <a:gd name="connsiteX19" fmla="*/ 1466458 w 2277110"/>
              <a:gd name="connsiteY19" fmla="*/ 762169 h 2457587"/>
              <a:gd name="connsiteX20" fmla="*/ 1420738 w 2277110"/>
              <a:gd name="connsiteY20" fmla="*/ 746929 h 2457587"/>
              <a:gd name="connsiteX21" fmla="*/ 1375018 w 2277110"/>
              <a:gd name="connsiteY21" fmla="*/ 701209 h 2457587"/>
              <a:gd name="connsiteX22" fmla="*/ 1344538 w 2277110"/>
              <a:gd name="connsiteY22" fmla="*/ 655489 h 2457587"/>
              <a:gd name="connsiteX23" fmla="*/ 1253098 w 2277110"/>
              <a:gd name="connsiteY23" fmla="*/ 609769 h 2457587"/>
              <a:gd name="connsiteX24" fmla="*/ 1161658 w 2277110"/>
              <a:gd name="connsiteY24" fmla="*/ 548809 h 2457587"/>
              <a:gd name="connsiteX25" fmla="*/ 1070218 w 2277110"/>
              <a:gd name="connsiteY25" fmla="*/ 472609 h 2457587"/>
              <a:gd name="connsiteX26" fmla="*/ 994018 w 2277110"/>
              <a:gd name="connsiteY26" fmla="*/ 396409 h 2457587"/>
              <a:gd name="connsiteX27" fmla="*/ 902578 w 2277110"/>
              <a:gd name="connsiteY27" fmla="*/ 304969 h 2457587"/>
              <a:gd name="connsiteX28" fmla="*/ 856858 w 2277110"/>
              <a:gd name="connsiteY28" fmla="*/ 289729 h 2457587"/>
              <a:gd name="connsiteX29" fmla="*/ 765418 w 2277110"/>
              <a:gd name="connsiteY29" fmla="*/ 228769 h 2457587"/>
              <a:gd name="connsiteX30" fmla="*/ 673978 w 2277110"/>
              <a:gd name="connsiteY30" fmla="*/ 167809 h 2457587"/>
              <a:gd name="connsiteX31" fmla="*/ 628258 w 2277110"/>
              <a:gd name="connsiteY31" fmla="*/ 137329 h 2457587"/>
              <a:gd name="connsiteX32" fmla="*/ 536818 w 2277110"/>
              <a:gd name="connsiteY32" fmla="*/ 61129 h 2457587"/>
              <a:gd name="connsiteX33" fmla="*/ 491098 w 2277110"/>
              <a:gd name="connsiteY33" fmla="*/ 45889 h 2457587"/>
              <a:gd name="connsiteX34" fmla="*/ 445378 w 2277110"/>
              <a:gd name="connsiteY34" fmla="*/ 169 h 2457587"/>
              <a:gd name="connsiteX35" fmla="*/ 323458 w 2277110"/>
              <a:gd name="connsiteY35" fmla="*/ 30649 h 2457587"/>
              <a:gd name="connsiteX36" fmla="*/ 232018 w 2277110"/>
              <a:gd name="connsiteY36" fmla="*/ 91609 h 2457587"/>
              <a:gd name="connsiteX37" fmla="*/ 171058 w 2277110"/>
              <a:gd name="connsiteY37" fmla="*/ 183049 h 2457587"/>
              <a:gd name="connsiteX38" fmla="*/ 64378 w 2277110"/>
              <a:gd name="connsiteY38" fmla="*/ 304969 h 2457587"/>
              <a:gd name="connsiteX39" fmla="*/ 33898 w 2277110"/>
              <a:gd name="connsiteY39" fmla="*/ 350689 h 2457587"/>
              <a:gd name="connsiteX40" fmla="*/ 3418 w 2277110"/>
              <a:gd name="connsiteY40" fmla="*/ 411649 h 2457587"/>
              <a:gd name="connsiteX0" fmla="*/ 3418 w 2277110"/>
              <a:gd name="connsiteY0" fmla="*/ 411649 h 2457587"/>
              <a:gd name="connsiteX1" fmla="*/ 79618 w 2277110"/>
              <a:gd name="connsiteY1" fmla="*/ 457369 h 2457587"/>
              <a:gd name="connsiteX2" fmla="*/ 155818 w 2277110"/>
              <a:gd name="connsiteY2" fmla="*/ 518329 h 2457587"/>
              <a:gd name="connsiteX3" fmla="*/ 186298 w 2277110"/>
              <a:gd name="connsiteY3" fmla="*/ 564049 h 2457587"/>
              <a:gd name="connsiteX4" fmla="*/ 277738 w 2277110"/>
              <a:gd name="connsiteY4" fmla="*/ 655489 h 2457587"/>
              <a:gd name="connsiteX5" fmla="*/ 369178 w 2277110"/>
              <a:gd name="connsiteY5" fmla="*/ 746929 h 2457587"/>
              <a:gd name="connsiteX6" fmla="*/ 460618 w 2277110"/>
              <a:gd name="connsiteY6" fmla="*/ 838369 h 2457587"/>
              <a:gd name="connsiteX7" fmla="*/ 552058 w 2277110"/>
              <a:gd name="connsiteY7" fmla="*/ 914569 h 2457587"/>
              <a:gd name="connsiteX8" fmla="*/ 597778 w 2277110"/>
              <a:gd name="connsiteY8" fmla="*/ 929809 h 2457587"/>
              <a:gd name="connsiteX9" fmla="*/ 643498 w 2277110"/>
              <a:gd name="connsiteY9" fmla="*/ 1066969 h 2457587"/>
              <a:gd name="connsiteX10" fmla="*/ 689218 w 2277110"/>
              <a:gd name="connsiteY10" fmla="*/ 2423329 h 2457587"/>
              <a:gd name="connsiteX11" fmla="*/ 2258938 w 2277110"/>
              <a:gd name="connsiteY11" fmla="*/ 2408089 h 2457587"/>
              <a:gd name="connsiteX12" fmla="*/ 2274178 w 2277110"/>
              <a:gd name="connsiteY12" fmla="*/ 1859449 h 2457587"/>
              <a:gd name="connsiteX13" fmla="*/ 2274178 w 2277110"/>
              <a:gd name="connsiteY13" fmla="*/ 1387009 h 2457587"/>
              <a:gd name="connsiteX14" fmla="*/ 2243698 w 2277110"/>
              <a:gd name="connsiteY14" fmla="*/ 990769 h 2457587"/>
              <a:gd name="connsiteX15" fmla="*/ 2076058 w 2277110"/>
              <a:gd name="connsiteY15" fmla="*/ 838369 h 2457587"/>
              <a:gd name="connsiteX16" fmla="*/ 1771258 w 2277110"/>
              <a:gd name="connsiteY16" fmla="*/ 807889 h 2457587"/>
              <a:gd name="connsiteX17" fmla="*/ 1603618 w 2277110"/>
              <a:gd name="connsiteY17" fmla="*/ 792649 h 2457587"/>
              <a:gd name="connsiteX18" fmla="*/ 1466458 w 2277110"/>
              <a:gd name="connsiteY18" fmla="*/ 762169 h 2457587"/>
              <a:gd name="connsiteX19" fmla="*/ 1420738 w 2277110"/>
              <a:gd name="connsiteY19" fmla="*/ 746929 h 2457587"/>
              <a:gd name="connsiteX20" fmla="*/ 1375018 w 2277110"/>
              <a:gd name="connsiteY20" fmla="*/ 701209 h 2457587"/>
              <a:gd name="connsiteX21" fmla="*/ 1344538 w 2277110"/>
              <a:gd name="connsiteY21" fmla="*/ 655489 h 2457587"/>
              <a:gd name="connsiteX22" fmla="*/ 1253098 w 2277110"/>
              <a:gd name="connsiteY22" fmla="*/ 609769 h 2457587"/>
              <a:gd name="connsiteX23" fmla="*/ 1161658 w 2277110"/>
              <a:gd name="connsiteY23" fmla="*/ 548809 h 2457587"/>
              <a:gd name="connsiteX24" fmla="*/ 1070218 w 2277110"/>
              <a:gd name="connsiteY24" fmla="*/ 472609 h 2457587"/>
              <a:gd name="connsiteX25" fmla="*/ 994018 w 2277110"/>
              <a:gd name="connsiteY25" fmla="*/ 396409 h 2457587"/>
              <a:gd name="connsiteX26" fmla="*/ 902578 w 2277110"/>
              <a:gd name="connsiteY26" fmla="*/ 304969 h 2457587"/>
              <a:gd name="connsiteX27" fmla="*/ 856858 w 2277110"/>
              <a:gd name="connsiteY27" fmla="*/ 289729 h 2457587"/>
              <a:gd name="connsiteX28" fmla="*/ 765418 w 2277110"/>
              <a:gd name="connsiteY28" fmla="*/ 228769 h 2457587"/>
              <a:gd name="connsiteX29" fmla="*/ 673978 w 2277110"/>
              <a:gd name="connsiteY29" fmla="*/ 167809 h 2457587"/>
              <a:gd name="connsiteX30" fmla="*/ 628258 w 2277110"/>
              <a:gd name="connsiteY30" fmla="*/ 137329 h 2457587"/>
              <a:gd name="connsiteX31" fmla="*/ 536818 w 2277110"/>
              <a:gd name="connsiteY31" fmla="*/ 61129 h 2457587"/>
              <a:gd name="connsiteX32" fmla="*/ 491098 w 2277110"/>
              <a:gd name="connsiteY32" fmla="*/ 45889 h 2457587"/>
              <a:gd name="connsiteX33" fmla="*/ 445378 w 2277110"/>
              <a:gd name="connsiteY33" fmla="*/ 169 h 2457587"/>
              <a:gd name="connsiteX34" fmla="*/ 323458 w 2277110"/>
              <a:gd name="connsiteY34" fmla="*/ 30649 h 2457587"/>
              <a:gd name="connsiteX35" fmla="*/ 232018 w 2277110"/>
              <a:gd name="connsiteY35" fmla="*/ 91609 h 2457587"/>
              <a:gd name="connsiteX36" fmla="*/ 171058 w 2277110"/>
              <a:gd name="connsiteY36" fmla="*/ 183049 h 2457587"/>
              <a:gd name="connsiteX37" fmla="*/ 64378 w 2277110"/>
              <a:gd name="connsiteY37" fmla="*/ 304969 h 2457587"/>
              <a:gd name="connsiteX38" fmla="*/ 33898 w 2277110"/>
              <a:gd name="connsiteY38" fmla="*/ 350689 h 2457587"/>
              <a:gd name="connsiteX39" fmla="*/ 3418 w 2277110"/>
              <a:gd name="connsiteY39" fmla="*/ 411649 h 2457587"/>
              <a:gd name="connsiteX0" fmla="*/ 1771258 w 2277110"/>
              <a:gd name="connsiteY0" fmla="*/ 807889 h 2457587"/>
              <a:gd name="connsiteX1" fmla="*/ 1603618 w 2277110"/>
              <a:gd name="connsiteY1" fmla="*/ 792649 h 2457587"/>
              <a:gd name="connsiteX2" fmla="*/ 1466458 w 2277110"/>
              <a:gd name="connsiteY2" fmla="*/ 762169 h 2457587"/>
              <a:gd name="connsiteX3" fmla="*/ 1420738 w 2277110"/>
              <a:gd name="connsiteY3" fmla="*/ 746929 h 2457587"/>
              <a:gd name="connsiteX4" fmla="*/ 1375018 w 2277110"/>
              <a:gd name="connsiteY4" fmla="*/ 701209 h 2457587"/>
              <a:gd name="connsiteX5" fmla="*/ 1344538 w 2277110"/>
              <a:gd name="connsiteY5" fmla="*/ 655489 h 2457587"/>
              <a:gd name="connsiteX6" fmla="*/ 1253098 w 2277110"/>
              <a:gd name="connsiteY6" fmla="*/ 609769 h 2457587"/>
              <a:gd name="connsiteX7" fmla="*/ 1161658 w 2277110"/>
              <a:gd name="connsiteY7" fmla="*/ 548809 h 2457587"/>
              <a:gd name="connsiteX8" fmla="*/ 1070218 w 2277110"/>
              <a:gd name="connsiteY8" fmla="*/ 472609 h 2457587"/>
              <a:gd name="connsiteX9" fmla="*/ 994018 w 2277110"/>
              <a:gd name="connsiteY9" fmla="*/ 396409 h 2457587"/>
              <a:gd name="connsiteX10" fmla="*/ 902578 w 2277110"/>
              <a:gd name="connsiteY10" fmla="*/ 304969 h 2457587"/>
              <a:gd name="connsiteX11" fmla="*/ 856858 w 2277110"/>
              <a:gd name="connsiteY11" fmla="*/ 289729 h 2457587"/>
              <a:gd name="connsiteX12" fmla="*/ 765418 w 2277110"/>
              <a:gd name="connsiteY12" fmla="*/ 228769 h 2457587"/>
              <a:gd name="connsiteX13" fmla="*/ 673978 w 2277110"/>
              <a:gd name="connsiteY13" fmla="*/ 167809 h 2457587"/>
              <a:gd name="connsiteX14" fmla="*/ 628258 w 2277110"/>
              <a:gd name="connsiteY14" fmla="*/ 137329 h 2457587"/>
              <a:gd name="connsiteX15" fmla="*/ 536818 w 2277110"/>
              <a:gd name="connsiteY15" fmla="*/ 61129 h 2457587"/>
              <a:gd name="connsiteX16" fmla="*/ 491098 w 2277110"/>
              <a:gd name="connsiteY16" fmla="*/ 45889 h 2457587"/>
              <a:gd name="connsiteX17" fmla="*/ 445378 w 2277110"/>
              <a:gd name="connsiteY17" fmla="*/ 169 h 2457587"/>
              <a:gd name="connsiteX18" fmla="*/ 323458 w 2277110"/>
              <a:gd name="connsiteY18" fmla="*/ 30649 h 2457587"/>
              <a:gd name="connsiteX19" fmla="*/ 232018 w 2277110"/>
              <a:gd name="connsiteY19" fmla="*/ 91609 h 2457587"/>
              <a:gd name="connsiteX20" fmla="*/ 171058 w 2277110"/>
              <a:gd name="connsiteY20" fmla="*/ 183049 h 2457587"/>
              <a:gd name="connsiteX21" fmla="*/ 64378 w 2277110"/>
              <a:gd name="connsiteY21" fmla="*/ 304969 h 2457587"/>
              <a:gd name="connsiteX22" fmla="*/ 33898 w 2277110"/>
              <a:gd name="connsiteY22" fmla="*/ 350689 h 2457587"/>
              <a:gd name="connsiteX23" fmla="*/ 3418 w 2277110"/>
              <a:gd name="connsiteY23" fmla="*/ 411649 h 2457587"/>
              <a:gd name="connsiteX24" fmla="*/ 79618 w 2277110"/>
              <a:gd name="connsiteY24" fmla="*/ 457369 h 2457587"/>
              <a:gd name="connsiteX25" fmla="*/ 155818 w 2277110"/>
              <a:gd name="connsiteY25" fmla="*/ 518329 h 2457587"/>
              <a:gd name="connsiteX26" fmla="*/ 186298 w 2277110"/>
              <a:gd name="connsiteY26" fmla="*/ 564049 h 2457587"/>
              <a:gd name="connsiteX27" fmla="*/ 277738 w 2277110"/>
              <a:gd name="connsiteY27" fmla="*/ 655489 h 2457587"/>
              <a:gd name="connsiteX28" fmla="*/ 369178 w 2277110"/>
              <a:gd name="connsiteY28" fmla="*/ 746929 h 2457587"/>
              <a:gd name="connsiteX29" fmla="*/ 460618 w 2277110"/>
              <a:gd name="connsiteY29" fmla="*/ 838369 h 2457587"/>
              <a:gd name="connsiteX30" fmla="*/ 552058 w 2277110"/>
              <a:gd name="connsiteY30" fmla="*/ 914569 h 2457587"/>
              <a:gd name="connsiteX31" fmla="*/ 597778 w 2277110"/>
              <a:gd name="connsiteY31" fmla="*/ 929809 h 2457587"/>
              <a:gd name="connsiteX32" fmla="*/ 643498 w 2277110"/>
              <a:gd name="connsiteY32" fmla="*/ 1066969 h 2457587"/>
              <a:gd name="connsiteX33" fmla="*/ 689218 w 2277110"/>
              <a:gd name="connsiteY33" fmla="*/ 2423329 h 2457587"/>
              <a:gd name="connsiteX34" fmla="*/ 2258938 w 2277110"/>
              <a:gd name="connsiteY34" fmla="*/ 2408089 h 2457587"/>
              <a:gd name="connsiteX35" fmla="*/ 2274178 w 2277110"/>
              <a:gd name="connsiteY35" fmla="*/ 1859449 h 2457587"/>
              <a:gd name="connsiteX36" fmla="*/ 2274178 w 2277110"/>
              <a:gd name="connsiteY36" fmla="*/ 1387009 h 2457587"/>
              <a:gd name="connsiteX37" fmla="*/ 2243698 w 2277110"/>
              <a:gd name="connsiteY37" fmla="*/ 990769 h 2457587"/>
              <a:gd name="connsiteX38" fmla="*/ 2167498 w 2277110"/>
              <a:gd name="connsiteY38" fmla="*/ 929809 h 2457587"/>
              <a:gd name="connsiteX0" fmla="*/ 1771258 w 2277110"/>
              <a:gd name="connsiteY0" fmla="*/ 807889 h 2457587"/>
              <a:gd name="connsiteX1" fmla="*/ 1466458 w 2277110"/>
              <a:gd name="connsiteY1" fmla="*/ 762169 h 2457587"/>
              <a:gd name="connsiteX2" fmla="*/ 1420738 w 2277110"/>
              <a:gd name="connsiteY2" fmla="*/ 746929 h 2457587"/>
              <a:gd name="connsiteX3" fmla="*/ 1375018 w 2277110"/>
              <a:gd name="connsiteY3" fmla="*/ 701209 h 2457587"/>
              <a:gd name="connsiteX4" fmla="*/ 1344538 w 2277110"/>
              <a:gd name="connsiteY4" fmla="*/ 655489 h 2457587"/>
              <a:gd name="connsiteX5" fmla="*/ 1253098 w 2277110"/>
              <a:gd name="connsiteY5" fmla="*/ 609769 h 2457587"/>
              <a:gd name="connsiteX6" fmla="*/ 1161658 w 2277110"/>
              <a:gd name="connsiteY6" fmla="*/ 548809 h 2457587"/>
              <a:gd name="connsiteX7" fmla="*/ 1070218 w 2277110"/>
              <a:gd name="connsiteY7" fmla="*/ 472609 h 2457587"/>
              <a:gd name="connsiteX8" fmla="*/ 994018 w 2277110"/>
              <a:gd name="connsiteY8" fmla="*/ 396409 h 2457587"/>
              <a:gd name="connsiteX9" fmla="*/ 902578 w 2277110"/>
              <a:gd name="connsiteY9" fmla="*/ 304969 h 2457587"/>
              <a:gd name="connsiteX10" fmla="*/ 856858 w 2277110"/>
              <a:gd name="connsiteY10" fmla="*/ 289729 h 2457587"/>
              <a:gd name="connsiteX11" fmla="*/ 765418 w 2277110"/>
              <a:gd name="connsiteY11" fmla="*/ 228769 h 2457587"/>
              <a:gd name="connsiteX12" fmla="*/ 673978 w 2277110"/>
              <a:gd name="connsiteY12" fmla="*/ 167809 h 2457587"/>
              <a:gd name="connsiteX13" fmla="*/ 628258 w 2277110"/>
              <a:gd name="connsiteY13" fmla="*/ 137329 h 2457587"/>
              <a:gd name="connsiteX14" fmla="*/ 536818 w 2277110"/>
              <a:gd name="connsiteY14" fmla="*/ 61129 h 2457587"/>
              <a:gd name="connsiteX15" fmla="*/ 491098 w 2277110"/>
              <a:gd name="connsiteY15" fmla="*/ 45889 h 2457587"/>
              <a:gd name="connsiteX16" fmla="*/ 445378 w 2277110"/>
              <a:gd name="connsiteY16" fmla="*/ 169 h 2457587"/>
              <a:gd name="connsiteX17" fmla="*/ 323458 w 2277110"/>
              <a:gd name="connsiteY17" fmla="*/ 30649 h 2457587"/>
              <a:gd name="connsiteX18" fmla="*/ 232018 w 2277110"/>
              <a:gd name="connsiteY18" fmla="*/ 91609 h 2457587"/>
              <a:gd name="connsiteX19" fmla="*/ 171058 w 2277110"/>
              <a:gd name="connsiteY19" fmla="*/ 183049 h 2457587"/>
              <a:gd name="connsiteX20" fmla="*/ 64378 w 2277110"/>
              <a:gd name="connsiteY20" fmla="*/ 304969 h 2457587"/>
              <a:gd name="connsiteX21" fmla="*/ 33898 w 2277110"/>
              <a:gd name="connsiteY21" fmla="*/ 350689 h 2457587"/>
              <a:gd name="connsiteX22" fmla="*/ 3418 w 2277110"/>
              <a:gd name="connsiteY22" fmla="*/ 411649 h 2457587"/>
              <a:gd name="connsiteX23" fmla="*/ 79618 w 2277110"/>
              <a:gd name="connsiteY23" fmla="*/ 457369 h 2457587"/>
              <a:gd name="connsiteX24" fmla="*/ 155818 w 2277110"/>
              <a:gd name="connsiteY24" fmla="*/ 518329 h 2457587"/>
              <a:gd name="connsiteX25" fmla="*/ 186298 w 2277110"/>
              <a:gd name="connsiteY25" fmla="*/ 564049 h 2457587"/>
              <a:gd name="connsiteX26" fmla="*/ 277738 w 2277110"/>
              <a:gd name="connsiteY26" fmla="*/ 655489 h 2457587"/>
              <a:gd name="connsiteX27" fmla="*/ 369178 w 2277110"/>
              <a:gd name="connsiteY27" fmla="*/ 746929 h 2457587"/>
              <a:gd name="connsiteX28" fmla="*/ 460618 w 2277110"/>
              <a:gd name="connsiteY28" fmla="*/ 838369 h 2457587"/>
              <a:gd name="connsiteX29" fmla="*/ 552058 w 2277110"/>
              <a:gd name="connsiteY29" fmla="*/ 914569 h 2457587"/>
              <a:gd name="connsiteX30" fmla="*/ 597778 w 2277110"/>
              <a:gd name="connsiteY30" fmla="*/ 929809 h 2457587"/>
              <a:gd name="connsiteX31" fmla="*/ 643498 w 2277110"/>
              <a:gd name="connsiteY31" fmla="*/ 1066969 h 2457587"/>
              <a:gd name="connsiteX32" fmla="*/ 689218 w 2277110"/>
              <a:gd name="connsiteY32" fmla="*/ 2423329 h 2457587"/>
              <a:gd name="connsiteX33" fmla="*/ 2258938 w 2277110"/>
              <a:gd name="connsiteY33" fmla="*/ 2408089 h 2457587"/>
              <a:gd name="connsiteX34" fmla="*/ 2274178 w 2277110"/>
              <a:gd name="connsiteY34" fmla="*/ 1859449 h 2457587"/>
              <a:gd name="connsiteX35" fmla="*/ 2274178 w 2277110"/>
              <a:gd name="connsiteY35" fmla="*/ 1387009 h 2457587"/>
              <a:gd name="connsiteX36" fmla="*/ 2243698 w 2277110"/>
              <a:gd name="connsiteY36" fmla="*/ 990769 h 2457587"/>
              <a:gd name="connsiteX37" fmla="*/ 2167498 w 2277110"/>
              <a:gd name="connsiteY37" fmla="*/ 929809 h 2457587"/>
              <a:gd name="connsiteX0" fmla="*/ 1771258 w 2277110"/>
              <a:gd name="connsiteY0" fmla="*/ 807889 h 2457587"/>
              <a:gd name="connsiteX1" fmla="*/ 1466458 w 2277110"/>
              <a:gd name="connsiteY1" fmla="*/ 762169 h 2457587"/>
              <a:gd name="connsiteX2" fmla="*/ 1420738 w 2277110"/>
              <a:gd name="connsiteY2" fmla="*/ 746929 h 2457587"/>
              <a:gd name="connsiteX3" fmla="*/ 1375018 w 2277110"/>
              <a:gd name="connsiteY3" fmla="*/ 701209 h 2457587"/>
              <a:gd name="connsiteX4" fmla="*/ 1253098 w 2277110"/>
              <a:gd name="connsiteY4" fmla="*/ 609769 h 2457587"/>
              <a:gd name="connsiteX5" fmla="*/ 1161658 w 2277110"/>
              <a:gd name="connsiteY5" fmla="*/ 548809 h 2457587"/>
              <a:gd name="connsiteX6" fmla="*/ 1070218 w 2277110"/>
              <a:gd name="connsiteY6" fmla="*/ 472609 h 2457587"/>
              <a:gd name="connsiteX7" fmla="*/ 994018 w 2277110"/>
              <a:gd name="connsiteY7" fmla="*/ 396409 h 2457587"/>
              <a:gd name="connsiteX8" fmla="*/ 902578 w 2277110"/>
              <a:gd name="connsiteY8" fmla="*/ 304969 h 2457587"/>
              <a:gd name="connsiteX9" fmla="*/ 856858 w 2277110"/>
              <a:gd name="connsiteY9" fmla="*/ 289729 h 2457587"/>
              <a:gd name="connsiteX10" fmla="*/ 765418 w 2277110"/>
              <a:gd name="connsiteY10" fmla="*/ 228769 h 2457587"/>
              <a:gd name="connsiteX11" fmla="*/ 673978 w 2277110"/>
              <a:gd name="connsiteY11" fmla="*/ 167809 h 2457587"/>
              <a:gd name="connsiteX12" fmla="*/ 628258 w 2277110"/>
              <a:gd name="connsiteY12" fmla="*/ 137329 h 2457587"/>
              <a:gd name="connsiteX13" fmla="*/ 536818 w 2277110"/>
              <a:gd name="connsiteY13" fmla="*/ 61129 h 2457587"/>
              <a:gd name="connsiteX14" fmla="*/ 491098 w 2277110"/>
              <a:gd name="connsiteY14" fmla="*/ 45889 h 2457587"/>
              <a:gd name="connsiteX15" fmla="*/ 445378 w 2277110"/>
              <a:gd name="connsiteY15" fmla="*/ 169 h 2457587"/>
              <a:gd name="connsiteX16" fmla="*/ 323458 w 2277110"/>
              <a:gd name="connsiteY16" fmla="*/ 30649 h 2457587"/>
              <a:gd name="connsiteX17" fmla="*/ 232018 w 2277110"/>
              <a:gd name="connsiteY17" fmla="*/ 91609 h 2457587"/>
              <a:gd name="connsiteX18" fmla="*/ 171058 w 2277110"/>
              <a:gd name="connsiteY18" fmla="*/ 183049 h 2457587"/>
              <a:gd name="connsiteX19" fmla="*/ 64378 w 2277110"/>
              <a:gd name="connsiteY19" fmla="*/ 304969 h 2457587"/>
              <a:gd name="connsiteX20" fmla="*/ 33898 w 2277110"/>
              <a:gd name="connsiteY20" fmla="*/ 350689 h 2457587"/>
              <a:gd name="connsiteX21" fmla="*/ 3418 w 2277110"/>
              <a:gd name="connsiteY21" fmla="*/ 411649 h 2457587"/>
              <a:gd name="connsiteX22" fmla="*/ 79618 w 2277110"/>
              <a:gd name="connsiteY22" fmla="*/ 457369 h 2457587"/>
              <a:gd name="connsiteX23" fmla="*/ 155818 w 2277110"/>
              <a:gd name="connsiteY23" fmla="*/ 518329 h 2457587"/>
              <a:gd name="connsiteX24" fmla="*/ 186298 w 2277110"/>
              <a:gd name="connsiteY24" fmla="*/ 564049 h 2457587"/>
              <a:gd name="connsiteX25" fmla="*/ 277738 w 2277110"/>
              <a:gd name="connsiteY25" fmla="*/ 655489 h 2457587"/>
              <a:gd name="connsiteX26" fmla="*/ 369178 w 2277110"/>
              <a:gd name="connsiteY26" fmla="*/ 746929 h 2457587"/>
              <a:gd name="connsiteX27" fmla="*/ 460618 w 2277110"/>
              <a:gd name="connsiteY27" fmla="*/ 838369 h 2457587"/>
              <a:gd name="connsiteX28" fmla="*/ 552058 w 2277110"/>
              <a:gd name="connsiteY28" fmla="*/ 914569 h 2457587"/>
              <a:gd name="connsiteX29" fmla="*/ 597778 w 2277110"/>
              <a:gd name="connsiteY29" fmla="*/ 929809 h 2457587"/>
              <a:gd name="connsiteX30" fmla="*/ 643498 w 2277110"/>
              <a:gd name="connsiteY30" fmla="*/ 1066969 h 2457587"/>
              <a:gd name="connsiteX31" fmla="*/ 689218 w 2277110"/>
              <a:gd name="connsiteY31" fmla="*/ 2423329 h 2457587"/>
              <a:gd name="connsiteX32" fmla="*/ 2258938 w 2277110"/>
              <a:gd name="connsiteY32" fmla="*/ 2408089 h 2457587"/>
              <a:gd name="connsiteX33" fmla="*/ 2274178 w 2277110"/>
              <a:gd name="connsiteY33" fmla="*/ 1859449 h 2457587"/>
              <a:gd name="connsiteX34" fmla="*/ 2274178 w 2277110"/>
              <a:gd name="connsiteY34" fmla="*/ 1387009 h 2457587"/>
              <a:gd name="connsiteX35" fmla="*/ 2243698 w 2277110"/>
              <a:gd name="connsiteY35" fmla="*/ 990769 h 2457587"/>
              <a:gd name="connsiteX36" fmla="*/ 2167498 w 2277110"/>
              <a:gd name="connsiteY36" fmla="*/ 929809 h 2457587"/>
              <a:gd name="connsiteX0" fmla="*/ 1771258 w 2277110"/>
              <a:gd name="connsiteY0" fmla="*/ 807889 h 2457587"/>
              <a:gd name="connsiteX1" fmla="*/ 1466458 w 2277110"/>
              <a:gd name="connsiteY1" fmla="*/ 762169 h 2457587"/>
              <a:gd name="connsiteX2" fmla="*/ 1420738 w 2277110"/>
              <a:gd name="connsiteY2" fmla="*/ 746929 h 2457587"/>
              <a:gd name="connsiteX3" fmla="*/ 1375018 w 2277110"/>
              <a:gd name="connsiteY3" fmla="*/ 701209 h 2457587"/>
              <a:gd name="connsiteX4" fmla="*/ 1161658 w 2277110"/>
              <a:gd name="connsiteY4" fmla="*/ 548809 h 2457587"/>
              <a:gd name="connsiteX5" fmla="*/ 1070218 w 2277110"/>
              <a:gd name="connsiteY5" fmla="*/ 472609 h 2457587"/>
              <a:gd name="connsiteX6" fmla="*/ 994018 w 2277110"/>
              <a:gd name="connsiteY6" fmla="*/ 396409 h 2457587"/>
              <a:gd name="connsiteX7" fmla="*/ 902578 w 2277110"/>
              <a:gd name="connsiteY7" fmla="*/ 304969 h 2457587"/>
              <a:gd name="connsiteX8" fmla="*/ 856858 w 2277110"/>
              <a:gd name="connsiteY8" fmla="*/ 289729 h 2457587"/>
              <a:gd name="connsiteX9" fmla="*/ 765418 w 2277110"/>
              <a:gd name="connsiteY9" fmla="*/ 228769 h 2457587"/>
              <a:gd name="connsiteX10" fmla="*/ 673978 w 2277110"/>
              <a:gd name="connsiteY10" fmla="*/ 167809 h 2457587"/>
              <a:gd name="connsiteX11" fmla="*/ 628258 w 2277110"/>
              <a:gd name="connsiteY11" fmla="*/ 137329 h 2457587"/>
              <a:gd name="connsiteX12" fmla="*/ 536818 w 2277110"/>
              <a:gd name="connsiteY12" fmla="*/ 61129 h 2457587"/>
              <a:gd name="connsiteX13" fmla="*/ 491098 w 2277110"/>
              <a:gd name="connsiteY13" fmla="*/ 45889 h 2457587"/>
              <a:gd name="connsiteX14" fmla="*/ 445378 w 2277110"/>
              <a:gd name="connsiteY14" fmla="*/ 169 h 2457587"/>
              <a:gd name="connsiteX15" fmla="*/ 323458 w 2277110"/>
              <a:gd name="connsiteY15" fmla="*/ 30649 h 2457587"/>
              <a:gd name="connsiteX16" fmla="*/ 232018 w 2277110"/>
              <a:gd name="connsiteY16" fmla="*/ 91609 h 2457587"/>
              <a:gd name="connsiteX17" fmla="*/ 171058 w 2277110"/>
              <a:gd name="connsiteY17" fmla="*/ 183049 h 2457587"/>
              <a:gd name="connsiteX18" fmla="*/ 64378 w 2277110"/>
              <a:gd name="connsiteY18" fmla="*/ 304969 h 2457587"/>
              <a:gd name="connsiteX19" fmla="*/ 33898 w 2277110"/>
              <a:gd name="connsiteY19" fmla="*/ 350689 h 2457587"/>
              <a:gd name="connsiteX20" fmla="*/ 3418 w 2277110"/>
              <a:gd name="connsiteY20" fmla="*/ 411649 h 2457587"/>
              <a:gd name="connsiteX21" fmla="*/ 79618 w 2277110"/>
              <a:gd name="connsiteY21" fmla="*/ 457369 h 2457587"/>
              <a:gd name="connsiteX22" fmla="*/ 155818 w 2277110"/>
              <a:gd name="connsiteY22" fmla="*/ 518329 h 2457587"/>
              <a:gd name="connsiteX23" fmla="*/ 186298 w 2277110"/>
              <a:gd name="connsiteY23" fmla="*/ 564049 h 2457587"/>
              <a:gd name="connsiteX24" fmla="*/ 277738 w 2277110"/>
              <a:gd name="connsiteY24" fmla="*/ 655489 h 2457587"/>
              <a:gd name="connsiteX25" fmla="*/ 369178 w 2277110"/>
              <a:gd name="connsiteY25" fmla="*/ 746929 h 2457587"/>
              <a:gd name="connsiteX26" fmla="*/ 460618 w 2277110"/>
              <a:gd name="connsiteY26" fmla="*/ 838369 h 2457587"/>
              <a:gd name="connsiteX27" fmla="*/ 552058 w 2277110"/>
              <a:gd name="connsiteY27" fmla="*/ 914569 h 2457587"/>
              <a:gd name="connsiteX28" fmla="*/ 597778 w 2277110"/>
              <a:gd name="connsiteY28" fmla="*/ 929809 h 2457587"/>
              <a:gd name="connsiteX29" fmla="*/ 643498 w 2277110"/>
              <a:gd name="connsiteY29" fmla="*/ 1066969 h 2457587"/>
              <a:gd name="connsiteX30" fmla="*/ 689218 w 2277110"/>
              <a:gd name="connsiteY30" fmla="*/ 2423329 h 2457587"/>
              <a:gd name="connsiteX31" fmla="*/ 2258938 w 2277110"/>
              <a:gd name="connsiteY31" fmla="*/ 2408089 h 2457587"/>
              <a:gd name="connsiteX32" fmla="*/ 2274178 w 2277110"/>
              <a:gd name="connsiteY32" fmla="*/ 1859449 h 2457587"/>
              <a:gd name="connsiteX33" fmla="*/ 2274178 w 2277110"/>
              <a:gd name="connsiteY33" fmla="*/ 1387009 h 2457587"/>
              <a:gd name="connsiteX34" fmla="*/ 2243698 w 2277110"/>
              <a:gd name="connsiteY34" fmla="*/ 990769 h 2457587"/>
              <a:gd name="connsiteX35" fmla="*/ 2167498 w 2277110"/>
              <a:gd name="connsiteY35" fmla="*/ 929809 h 2457587"/>
              <a:gd name="connsiteX0" fmla="*/ 1771258 w 2277110"/>
              <a:gd name="connsiteY0" fmla="*/ 807889 h 2457587"/>
              <a:gd name="connsiteX1" fmla="*/ 1466458 w 2277110"/>
              <a:gd name="connsiteY1" fmla="*/ 762169 h 2457587"/>
              <a:gd name="connsiteX2" fmla="*/ 1420738 w 2277110"/>
              <a:gd name="connsiteY2" fmla="*/ 746929 h 2457587"/>
              <a:gd name="connsiteX3" fmla="*/ 1375018 w 2277110"/>
              <a:gd name="connsiteY3" fmla="*/ 701209 h 2457587"/>
              <a:gd name="connsiteX4" fmla="*/ 1161658 w 2277110"/>
              <a:gd name="connsiteY4" fmla="*/ 548809 h 2457587"/>
              <a:gd name="connsiteX5" fmla="*/ 994018 w 2277110"/>
              <a:gd name="connsiteY5" fmla="*/ 396409 h 2457587"/>
              <a:gd name="connsiteX6" fmla="*/ 902578 w 2277110"/>
              <a:gd name="connsiteY6" fmla="*/ 304969 h 2457587"/>
              <a:gd name="connsiteX7" fmla="*/ 856858 w 2277110"/>
              <a:gd name="connsiteY7" fmla="*/ 289729 h 2457587"/>
              <a:gd name="connsiteX8" fmla="*/ 765418 w 2277110"/>
              <a:gd name="connsiteY8" fmla="*/ 228769 h 2457587"/>
              <a:gd name="connsiteX9" fmla="*/ 673978 w 2277110"/>
              <a:gd name="connsiteY9" fmla="*/ 167809 h 2457587"/>
              <a:gd name="connsiteX10" fmla="*/ 628258 w 2277110"/>
              <a:gd name="connsiteY10" fmla="*/ 137329 h 2457587"/>
              <a:gd name="connsiteX11" fmla="*/ 536818 w 2277110"/>
              <a:gd name="connsiteY11" fmla="*/ 61129 h 2457587"/>
              <a:gd name="connsiteX12" fmla="*/ 491098 w 2277110"/>
              <a:gd name="connsiteY12" fmla="*/ 45889 h 2457587"/>
              <a:gd name="connsiteX13" fmla="*/ 445378 w 2277110"/>
              <a:gd name="connsiteY13" fmla="*/ 169 h 2457587"/>
              <a:gd name="connsiteX14" fmla="*/ 323458 w 2277110"/>
              <a:gd name="connsiteY14" fmla="*/ 30649 h 2457587"/>
              <a:gd name="connsiteX15" fmla="*/ 232018 w 2277110"/>
              <a:gd name="connsiteY15" fmla="*/ 91609 h 2457587"/>
              <a:gd name="connsiteX16" fmla="*/ 171058 w 2277110"/>
              <a:gd name="connsiteY16" fmla="*/ 183049 h 2457587"/>
              <a:gd name="connsiteX17" fmla="*/ 64378 w 2277110"/>
              <a:gd name="connsiteY17" fmla="*/ 304969 h 2457587"/>
              <a:gd name="connsiteX18" fmla="*/ 33898 w 2277110"/>
              <a:gd name="connsiteY18" fmla="*/ 350689 h 2457587"/>
              <a:gd name="connsiteX19" fmla="*/ 3418 w 2277110"/>
              <a:gd name="connsiteY19" fmla="*/ 411649 h 2457587"/>
              <a:gd name="connsiteX20" fmla="*/ 79618 w 2277110"/>
              <a:gd name="connsiteY20" fmla="*/ 457369 h 2457587"/>
              <a:gd name="connsiteX21" fmla="*/ 155818 w 2277110"/>
              <a:gd name="connsiteY21" fmla="*/ 518329 h 2457587"/>
              <a:gd name="connsiteX22" fmla="*/ 186298 w 2277110"/>
              <a:gd name="connsiteY22" fmla="*/ 564049 h 2457587"/>
              <a:gd name="connsiteX23" fmla="*/ 277738 w 2277110"/>
              <a:gd name="connsiteY23" fmla="*/ 655489 h 2457587"/>
              <a:gd name="connsiteX24" fmla="*/ 369178 w 2277110"/>
              <a:gd name="connsiteY24" fmla="*/ 746929 h 2457587"/>
              <a:gd name="connsiteX25" fmla="*/ 460618 w 2277110"/>
              <a:gd name="connsiteY25" fmla="*/ 838369 h 2457587"/>
              <a:gd name="connsiteX26" fmla="*/ 552058 w 2277110"/>
              <a:gd name="connsiteY26" fmla="*/ 914569 h 2457587"/>
              <a:gd name="connsiteX27" fmla="*/ 597778 w 2277110"/>
              <a:gd name="connsiteY27" fmla="*/ 929809 h 2457587"/>
              <a:gd name="connsiteX28" fmla="*/ 643498 w 2277110"/>
              <a:gd name="connsiteY28" fmla="*/ 1066969 h 2457587"/>
              <a:gd name="connsiteX29" fmla="*/ 689218 w 2277110"/>
              <a:gd name="connsiteY29" fmla="*/ 2423329 h 2457587"/>
              <a:gd name="connsiteX30" fmla="*/ 2258938 w 2277110"/>
              <a:gd name="connsiteY30" fmla="*/ 2408089 h 2457587"/>
              <a:gd name="connsiteX31" fmla="*/ 2274178 w 2277110"/>
              <a:gd name="connsiteY31" fmla="*/ 1859449 h 2457587"/>
              <a:gd name="connsiteX32" fmla="*/ 2274178 w 2277110"/>
              <a:gd name="connsiteY32" fmla="*/ 1387009 h 2457587"/>
              <a:gd name="connsiteX33" fmla="*/ 2243698 w 2277110"/>
              <a:gd name="connsiteY33" fmla="*/ 990769 h 2457587"/>
              <a:gd name="connsiteX34" fmla="*/ 2167498 w 2277110"/>
              <a:gd name="connsiteY34" fmla="*/ 929809 h 2457587"/>
              <a:gd name="connsiteX0" fmla="*/ 1771258 w 2277110"/>
              <a:gd name="connsiteY0" fmla="*/ 807889 h 2457587"/>
              <a:gd name="connsiteX1" fmla="*/ 1466458 w 2277110"/>
              <a:gd name="connsiteY1" fmla="*/ 762169 h 2457587"/>
              <a:gd name="connsiteX2" fmla="*/ 1420738 w 2277110"/>
              <a:gd name="connsiteY2" fmla="*/ 746929 h 2457587"/>
              <a:gd name="connsiteX3" fmla="*/ 1375018 w 2277110"/>
              <a:gd name="connsiteY3" fmla="*/ 701209 h 2457587"/>
              <a:gd name="connsiteX4" fmla="*/ 1161658 w 2277110"/>
              <a:gd name="connsiteY4" fmla="*/ 548809 h 2457587"/>
              <a:gd name="connsiteX5" fmla="*/ 994018 w 2277110"/>
              <a:gd name="connsiteY5" fmla="*/ 396409 h 2457587"/>
              <a:gd name="connsiteX6" fmla="*/ 902578 w 2277110"/>
              <a:gd name="connsiteY6" fmla="*/ 304969 h 2457587"/>
              <a:gd name="connsiteX7" fmla="*/ 856858 w 2277110"/>
              <a:gd name="connsiteY7" fmla="*/ 289729 h 2457587"/>
              <a:gd name="connsiteX8" fmla="*/ 673978 w 2277110"/>
              <a:gd name="connsiteY8" fmla="*/ 167809 h 2457587"/>
              <a:gd name="connsiteX9" fmla="*/ 628258 w 2277110"/>
              <a:gd name="connsiteY9" fmla="*/ 137329 h 2457587"/>
              <a:gd name="connsiteX10" fmla="*/ 536818 w 2277110"/>
              <a:gd name="connsiteY10" fmla="*/ 61129 h 2457587"/>
              <a:gd name="connsiteX11" fmla="*/ 491098 w 2277110"/>
              <a:gd name="connsiteY11" fmla="*/ 45889 h 2457587"/>
              <a:gd name="connsiteX12" fmla="*/ 445378 w 2277110"/>
              <a:gd name="connsiteY12" fmla="*/ 169 h 2457587"/>
              <a:gd name="connsiteX13" fmla="*/ 323458 w 2277110"/>
              <a:gd name="connsiteY13" fmla="*/ 30649 h 2457587"/>
              <a:gd name="connsiteX14" fmla="*/ 232018 w 2277110"/>
              <a:gd name="connsiteY14" fmla="*/ 91609 h 2457587"/>
              <a:gd name="connsiteX15" fmla="*/ 171058 w 2277110"/>
              <a:gd name="connsiteY15" fmla="*/ 183049 h 2457587"/>
              <a:gd name="connsiteX16" fmla="*/ 64378 w 2277110"/>
              <a:gd name="connsiteY16" fmla="*/ 304969 h 2457587"/>
              <a:gd name="connsiteX17" fmla="*/ 33898 w 2277110"/>
              <a:gd name="connsiteY17" fmla="*/ 350689 h 2457587"/>
              <a:gd name="connsiteX18" fmla="*/ 3418 w 2277110"/>
              <a:gd name="connsiteY18" fmla="*/ 411649 h 2457587"/>
              <a:gd name="connsiteX19" fmla="*/ 79618 w 2277110"/>
              <a:gd name="connsiteY19" fmla="*/ 457369 h 2457587"/>
              <a:gd name="connsiteX20" fmla="*/ 155818 w 2277110"/>
              <a:gd name="connsiteY20" fmla="*/ 518329 h 2457587"/>
              <a:gd name="connsiteX21" fmla="*/ 186298 w 2277110"/>
              <a:gd name="connsiteY21" fmla="*/ 564049 h 2457587"/>
              <a:gd name="connsiteX22" fmla="*/ 277738 w 2277110"/>
              <a:gd name="connsiteY22" fmla="*/ 655489 h 2457587"/>
              <a:gd name="connsiteX23" fmla="*/ 369178 w 2277110"/>
              <a:gd name="connsiteY23" fmla="*/ 746929 h 2457587"/>
              <a:gd name="connsiteX24" fmla="*/ 460618 w 2277110"/>
              <a:gd name="connsiteY24" fmla="*/ 838369 h 2457587"/>
              <a:gd name="connsiteX25" fmla="*/ 552058 w 2277110"/>
              <a:gd name="connsiteY25" fmla="*/ 914569 h 2457587"/>
              <a:gd name="connsiteX26" fmla="*/ 597778 w 2277110"/>
              <a:gd name="connsiteY26" fmla="*/ 929809 h 2457587"/>
              <a:gd name="connsiteX27" fmla="*/ 643498 w 2277110"/>
              <a:gd name="connsiteY27" fmla="*/ 1066969 h 2457587"/>
              <a:gd name="connsiteX28" fmla="*/ 689218 w 2277110"/>
              <a:gd name="connsiteY28" fmla="*/ 2423329 h 2457587"/>
              <a:gd name="connsiteX29" fmla="*/ 2258938 w 2277110"/>
              <a:gd name="connsiteY29" fmla="*/ 2408089 h 2457587"/>
              <a:gd name="connsiteX30" fmla="*/ 2274178 w 2277110"/>
              <a:gd name="connsiteY30" fmla="*/ 1859449 h 2457587"/>
              <a:gd name="connsiteX31" fmla="*/ 2274178 w 2277110"/>
              <a:gd name="connsiteY31" fmla="*/ 1387009 h 2457587"/>
              <a:gd name="connsiteX32" fmla="*/ 2243698 w 2277110"/>
              <a:gd name="connsiteY32" fmla="*/ 990769 h 2457587"/>
              <a:gd name="connsiteX33" fmla="*/ 2167498 w 2277110"/>
              <a:gd name="connsiteY33" fmla="*/ 929809 h 2457587"/>
              <a:gd name="connsiteX0" fmla="*/ 1771258 w 2277110"/>
              <a:gd name="connsiteY0" fmla="*/ 807889 h 2457587"/>
              <a:gd name="connsiteX1" fmla="*/ 1466458 w 2277110"/>
              <a:gd name="connsiteY1" fmla="*/ 762169 h 2457587"/>
              <a:gd name="connsiteX2" fmla="*/ 1420738 w 2277110"/>
              <a:gd name="connsiteY2" fmla="*/ 746929 h 2457587"/>
              <a:gd name="connsiteX3" fmla="*/ 1375018 w 2277110"/>
              <a:gd name="connsiteY3" fmla="*/ 701209 h 2457587"/>
              <a:gd name="connsiteX4" fmla="*/ 1161658 w 2277110"/>
              <a:gd name="connsiteY4" fmla="*/ 548809 h 2457587"/>
              <a:gd name="connsiteX5" fmla="*/ 994018 w 2277110"/>
              <a:gd name="connsiteY5" fmla="*/ 396409 h 2457587"/>
              <a:gd name="connsiteX6" fmla="*/ 902578 w 2277110"/>
              <a:gd name="connsiteY6" fmla="*/ 304969 h 2457587"/>
              <a:gd name="connsiteX7" fmla="*/ 856858 w 2277110"/>
              <a:gd name="connsiteY7" fmla="*/ 289729 h 2457587"/>
              <a:gd name="connsiteX8" fmla="*/ 628258 w 2277110"/>
              <a:gd name="connsiteY8" fmla="*/ 137329 h 2457587"/>
              <a:gd name="connsiteX9" fmla="*/ 536818 w 2277110"/>
              <a:gd name="connsiteY9" fmla="*/ 61129 h 2457587"/>
              <a:gd name="connsiteX10" fmla="*/ 491098 w 2277110"/>
              <a:gd name="connsiteY10" fmla="*/ 45889 h 2457587"/>
              <a:gd name="connsiteX11" fmla="*/ 445378 w 2277110"/>
              <a:gd name="connsiteY11" fmla="*/ 169 h 2457587"/>
              <a:gd name="connsiteX12" fmla="*/ 323458 w 2277110"/>
              <a:gd name="connsiteY12" fmla="*/ 30649 h 2457587"/>
              <a:gd name="connsiteX13" fmla="*/ 232018 w 2277110"/>
              <a:gd name="connsiteY13" fmla="*/ 91609 h 2457587"/>
              <a:gd name="connsiteX14" fmla="*/ 171058 w 2277110"/>
              <a:gd name="connsiteY14" fmla="*/ 183049 h 2457587"/>
              <a:gd name="connsiteX15" fmla="*/ 64378 w 2277110"/>
              <a:gd name="connsiteY15" fmla="*/ 304969 h 2457587"/>
              <a:gd name="connsiteX16" fmla="*/ 33898 w 2277110"/>
              <a:gd name="connsiteY16" fmla="*/ 350689 h 2457587"/>
              <a:gd name="connsiteX17" fmla="*/ 3418 w 2277110"/>
              <a:gd name="connsiteY17" fmla="*/ 411649 h 2457587"/>
              <a:gd name="connsiteX18" fmla="*/ 79618 w 2277110"/>
              <a:gd name="connsiteY18" fmla="*/ 457369 h 2457587"/>
              <a:gd name="connsiteX19" fmla="*/ 155818 w 2277110"/>
              <a:gd name="connsiteY19" fmla="*/ 518329 h 2457587"/>
              <a:gd name="connsiteX20" fmla="*/ 186298 w 2277110"/>
              <a:gd name="connsiteY20" fmla="*/ 564049 h 2457587"/>
              <a:gd name="connsiteX21" fmla="*/ 277738 w 2277110"/>
              <a:gd name="connsiteY21" fmla="*/ 655489 h 2457587"/>
              <a:gd name="connsiteX22" fmla="*/ 369178 w 2277110"/>
              <a:gd name="connsiteY22" fmla="*/ 746929 h 2457587"/>
              <a:gd name="connsiteX23" fmla="*/ 460618 w 2277110"/>
              <a:gd name="connsiteY23" fmla="*/ 838369 h 2457587"/>
              <a:gd name="connsiteX24" fmla="*/ 552058 w 2277110"/>
              <a:gd name="connsiteY24" fmla="*/ 914569 h 2457587"/>
              <a:gd name="connsiteX25" fmla="*/ 597778 w 2277110"/>
              <a:gd name="connsiteY25" fmla="*/ 929809 h 2457587"/>
              <a:gd name="connsiteX26" fmla="*/ 643498 w 2277110"/>
              <a:gd name="connsiteY26" fmla="*/ 1066969 h 2457587"/>
              <a:gd name="connsiteX27" fmla="*/ 689218 w 2277110"/>
              <a:gd name="connsiteY27" fmla="*/ 2423329 h 2457587"/>
              <a:gd name="connsiteX28" fmla="*/ 2258938 w 2277110"/>
              <a:gd name="connsiteY28" fmla="*/ 2408089 h 2457587"/>
              <a:gd name="connsiteX29" fmla="*/ 2274178 w 2277110"/>
              <a:gd name="connsiteY29" fmla="*/ 1859449 h 2457587"/>
              <a:gd name="connsiteX30" fmla="*/ 2274178 w 2277110"/>
              <a:gd name="connsiteY30" fmla="*/ 1387009 h 2457587"/>
              <a:gd name="connsiteX31" fmla="*/ 2243698 w 2277110"/>
              <a:gd name="connsiteY31" fmla="*/ 990769 h 2457587"/>
              <a:gd name="connsiteX32" fmla="*/ 2167498 w 2277110"/>
              <a:gd name="connsiteY32" fmla="*/ 929809 h 2457587"/>
              <a:gd name="connsiteX0" fmla="*/ 1771258 w 2277110"/>
              <a:gd name="connsiteY0" fmla="*/ 779112 h 2428810"/>
              <a:gd name="connsiteX1" fmla="*/ 1466458 w 2277110"/>
              <a:gd name="connsiteY1" fmla="*/ 733392 h 2428810"/>
              <a:gd name="connsiteX2" fmla="*/ 1420738 w 2277110"/>
              <a:gd name="connsiteY2" fmla="*/ 718152 h 2428810"/>
              <a:gd name="connsiteX3" fmla="*/ 1375018 w 2277110"/>
              <a:gd name="connsiteY3" fmla="*/ 672432 h 2428810"/>
              <a:gd name="connsiteX4" fmla="*/ 1161658 w 2277110"/>
              <a:gd name="connsiteY4" fmla="*/ 520032 h 2428810"/>
              <a:gd name="connsiteX5" fmla="*/ 994018 w 2277110"/>
              <a:gd name="connsiteY5" fmla="*/ 367632 h 2428810"/>
              <a:gd name="connsiteX6" fmla="*/ 902578 w 2277110"/>
              <a:gd name="connsiteY6" fmla="*/ 276192 h 2428810"/>
              <a:gd name="connsiteX7" fmla="*/ 856858 w 2277110"/>
              <a:gd name="connsiteY7" fmla="*/ 260952 h 2428810"/>
              <a:gd name="connsiteX8" fmla="*/ 628258 w 2277110"/>
              <a:gd name="connsiteY8" fmla="*/ 108552 h 2428810"/>
              <a:gd name="connsiteX9" fmla="*/ 536818 w 2277110"/>
              <a:gd name="connsiteY9" fmla="*/ 32352 h 2428810"/>
              <a:gd name="connsiteX10" fmla="*/ 491098 w 2277110"/>
              <a:gd name="connsiteY10" fmla="*/ 17112 h 2428810"/>
              <a:gd name="connsiteX11" fmla="*/ 323458 w 2277110"/>
              <a:gd name="connsiteY11" fmla="*/ 1872 h 2428810"/>
              <a:gd name="connsiteX12" fmla="*/ 232018 w 2277110"/>
              <a:gd name="connsiteY12" fmla="*/ 62832 h 2428810"/>
              <a:gd name="connsiteX13" fmla="*/ 171058 w 2277110"/>
              <a:gd name="connsiteY13" fmla="*/ 154272 h 2428810"/>
              <a:gd name="connsiteX14" fmla="*/ 64378 w 2277110"/>
              <a:gd name="connsiteY14" fmla="*/ 276192 h 2428810"/>
              <a:gd name="connsiteX15" fmla="*/ 33898 w 2277110"/>
              <a:gd name="connsiteY15" fmla="*/ 321912 h 2428810"/>
              <a:gd name="connsiteX16" fmla="*/ 3418 w 2277110"/>
              <a:gd name="connsiteY16" fmla="*/ 382872 h 2428810"/>
              <a:gd name="connsiteX17" fmla="*/ 79618 w 2277110"/>
              <a:gd name="connsiteY17" fmla="*/ 428592 h 2428810"/>
              <a:gd name="connsiteX18" fmla="*/ 155818 w 2277110"/>
              <a:gd name="connsiteY18" fmla="*/ 489552 h 2428810"/>
              <a:gd name="connsiteX19" fmla="*/ 186298 w 2277110"/>
              <a:gd name="connsiteY19" fmla="*/ 535272 h 2428810"/>
              <a:gd name="connsiteX20" fmla="*/ 277738 w 2277110"/>
              <a:gd name="connsiteY20" fmla="*/ 626712 h 2428810"/>
              <a:gd name="connsiteX21" fmla="*/ 369178 w 2277110"/>
              <a:gd name="connsiteY21" fmla="*/ 718152 h 2428810"/>
              <a:gd name="connsiteX22" fmla="*/ 460618 w 2277110"/>
              <a:gd name="connsiteY22" fmla="*/ 809592 h 2428810"/>
              <a:gd name="connsiteX23" fmla="*/ 552058 w 2277110"/>
              <a:gd name="connsiteY23" fmla="*/ 885792 h 2428810"/>
              <a:gd name="connsiteX24" fmla="*/ 597778 w 2277110"/>
              <a:gd name="connsiteY24" fmla="*/ 901032 h 2428810"/>
              <a:gd name="connsiteX25" fmla="*/ 643498 w 2277110"/>
              <a:gd name="connsiteY25" fmla="*/ 1038192 h 2428810"/>
              <a:gd name="connsiteX26" fmla="*/ 689218 w 2277110"/>
              <a:gd name="connsiteY26" fmla="*/ 2394552 h 2428810"/>
              <a:gd name="connsiteX27" fmla="*/ 2258938 w 2277110"/>
              <a:gd name="connsiteY27" fmla="*/ 2379312 h 2428810"/>
              <a:gd name="connsiteX28" fmla="*/ 2274178 w 2277110"/>
              <a:gd name="connsiteY28" fmla="*/ 1830672 h 2428810"/>
              <a:gd name="connsiteX29" fmla="*/ 2274178 w 2277110"/>
              <a:gd name="connsiteY29" fmla="*/ 1358232 h 2428810"/>
              <a:gd name="connsiteX30" fmla="*/ 2243698 w 2277110"/>
              <a:gd name="connsiteY30" fmla="*/ 961992 h 2428810"/>
              <a:gd name="connsiteX31" fmla="*/ 2167498 w 2277110"/>
              <a:gd name="connsiteY31" fmla="*/ 901032 h 2428810"/>
              <a:gd name="connsiteX0" fmla="*/ 1771258 w 2277110"/>
              <a:gd name="connsiteY0" fmla="*/ 785217 h 2434915"/>
              <a:gd name="connsiteX1" fmla="*/ 1466458 w 2277110"/>
              <a:gd name="connsiteY1" fmla="*/ 739497 h 2434915"/>
              <a:gd name="connsiteX2" fmla="*/ 1420738 w 2277110"/>
              <a:gd name="connsiteY2" fmla="*/ 724257 h 2434915"/>
              <a:gd name="connsiteX3" fmla="*/ 1375018 w 2277110"/>
              <a:gd name="connsiteY3" fmla="*/ 678537 h 2434915"/>
              <a:gd name="connsiteX4" fmla="*/ 1161658 w 2277110"/>
              <a:gd name="connsiteY4" fmla="*/ 526137 h 2434915"/>
              <a:gd name="connsiteX5" fmla="*/ 994018 w 2277110"/>
              <a:gd name="connsiteY5" fmla="*/ 373737 h 2434915"/>
              <a:gd name="connsiteX6" fmla="*/ 902578 w 2277110"/>
              <a:gd name="connsiteY6" fmla="*/ 282297 h 2434915"/>
              <a:gd name="connsiteX7" fmla="*/ 856858 w 2277110"/>
              <a:gd name="connsiteY7" fmla="*/ 267057 h 2434915"/>
              <a:gd name="connsiteX8" fmla="*/ 628258 w 2277110"/>
              <a:gd name="connsiteY8" fmla="*/ 114657 h 2434915"/>
              <a:gd name="connsiteX9" fmla="*/ 536818 w 2277110"/>
              <a:gd name="connsiteY9" fmla="*/ 38457 h 2434915"/>
              <a:gd name="connsiteX10" fmla="*/ 491098 w 2277110"/>
              <a:gd name="connsiteY10" fmla="*/ 23217 h 2434915"/>
              <a:gd name="connsiteX11" fmla="*/ 323458 w 2277110"/>
              <a:gd name="connsiteY11" fmla="*/ 7977 h 2434915"/>
              <a:gd name="connsiteX12" fmla="*/ 171058 w 2277110"/>
              <a:gd name="connsiteY12" fmla="*/ 160377 h 2434915"/>
              <a:gd name="connsiteX13" fmla="*/ 64378 w 2277110"/>
              <a:gd name="connsiteY13" fmla="*/ 282297 h 2434915"/>
              <a:gd name="connsiteX14" fmla="*/ 33898 w 2277110"/>
              <a:gd name="connsiteY14" fmla="*/ 328017 h 2434915"/>
              <a:gd name="connsiteX15" fmla="*/ 3418 w 2277110"/>
              <a:gd name="connsiteY15" fmla="*/ 388977 h 2434915"/>
              <a:gd name="connsiteX16" fmla="*/ 79618 w 2277110"/>
              <a:gd name="connsiteY16" fmla="*/ 434697 h 2434915"/>
              <a:gd name="connsiteX17" fmla="*/ 155818 w 2277110"/>
              <a:gd name="connsiteY17" fmla="*/ 495657 h 2434915"/>
              <a:gd name="connsiteX18" fmla="*/ 186298 w 2277110"/>
              <a:gd name="connsiteY18" fmla="*/ 541377 h 2434915"/>
              <a:gd name="connsiteX19" fmla="*/ 277738 w 2277110"/>
              <a:gd name="connsiteY19" fmla="*/ 632817 h 2434915"/>
              <a:gd name="connsiteX20" fmla="*/ 369178 w 2277110"/>
              <a:gd name="connsiteY20" fmla="*/ 724257 h 2434915"/>
              <a:gd name="connsiteX21" fmla="*/ 460618 w 2277110"/>
              <a:gd name="connsiteY21" fmla="*/ 815697 h 2434915"/>
              <a:gd name="connsiteX22" fmla="*/ 552058 w 2277110"/>
              <a:gd name="connsiteY22" fmla="*/ 891897 h 2434915"/>
              <a:gd name="connsiteX23" fmla="*/ 597778 w 2277110"/>
              <a:gd name="connsiteY23" fmla="*/ 907137 h 2434915"/>
              <a:gd name="connsiteX24" fmla="*/ 643498 w 2277110"/>
              <a:gd name="connsiteY24" fmla="*/ 1044297 h 2434915"/>
              <a:gd name="connsiteX25" fmla="*/ 689218 w 2277110"/>
              <a:gd name="connsiteY25" fmla="*/ 2400657 h 2434915"/>
              <a:gd name="connsiteX26" fmla="*/ 2258938 w 2277110"/>
              <a:gd name="connsiteY26" fmla="*/ 2385417 h 2434915"/>
              <a:gd name="connsiteX27" fmla="*/ 2274178 w 2277110"/>
              <a:gd name="connsiteY27" fmla="*/ 1836777 h 2434915"/>
              <a:gd name="connsiteX28" fmla="*/ 2274178 w 2277110"/>
              <a:gd name="connsiteY28" fmla="*/ 1364337 h 2434915"/>
              <a:gd name="connsiteX29" fmla="*/ 2243698 w 2277110"/>
              <a:gd name="connsiteY29" fmla="*/ 968097 h 2434915"/>
              <a:gd name="connsiteX30" fmla="*/ 2167498 w 2277110"/>
              <a:gd name="connsiteY30" fmla="*/ 907137 h 2434915"/>
              <a:gd name="connsiteX0" fmla="*/ 1771258 w 2277110"/>
              <a:gd name="connsiteY0" fmla="*/ 793990 h 2443688"/>
              <a:gd name="connsiteX1" fmla="*/ 1466458 w 2277110"/>
              <a:gd name="connsiteY1" fmla="*/ 748270 h 2443688"/>
              <a:gd name="connsiteX2" fmla="*/ 1420738 w 2277110"/>
              <a:gd name="connsiteY2" fmla="*/ 733030 h 2443688"/>
              <a:gd name="connsiteX3" fmla="*/ 1375018 w 2277110"/>
              <a:gd name="connsiteY3" fmla="*/ 687310 h 2443688"/>
              <a:gd name="connsiteX4" fmla="*/ 1161658 w 2277110"/>
              <a:gd name="connsiteY4" fmla="*/ 534910 h 2443688"/>
              <a:gd name="connsiteX5" fmla="*/ 994018 w 2277110"/>
              <a:gd name="connsiteY5" fmla="*/ 382510 h 2443688"/>
              <a:gd name="connsiteX6" fmla="*/ 902578 w 2277110"/>
              <a:gd name="connsiteY6" fmla="*/ 291070 h 2443688"/>
              <a:gd name="connsiteX7" fmla="*/ 856858 w 2277110"/>
              <a:gd name="connsiteY7" fmla="*/ 275830 h 2443688"/>
              <a:gd name="connsiteX8" fmla="*/ 628258 w 2277110"/>
              <a:gd name="connsiteY8" fmla="*/ 123430 h 2443688"/>
              <a:gd name="connsiteX9" fmla="*/ 536818 w 2277110"/>
              <a:gd name="connsiteY9" fmla="*/ 47230 h 2443688"/>
              <a:gd name="connsiteX10" fmla="*/ 491098 w 2277110"/>
              <a:gd name="connsiteY10" fmla="*/ 31990 h 2443688"/>
              <a:gd name="connsiteX11" fmla="*/ 323458 w 2277110"/>
              <a:gd name="connsiteY11" fmla="*/ 16750 h 2443688"/>
              <a:gd name="connsiteX12" fmla="*/ 64378 w 2277110"/>
              <a:gd name="connsiteY12" fmla="*/ 291070 h 2443688"/>
              <a:gd name="connsiteX13" fmla="*/ 33898 w 2277110"/>
              <a:gd name="connsiteY13" fmla="*/ 336790 h 2443688"/>
              <a:gd name="connsiteX14" fmla="*/ 3418 w 2277110"/>
              <a:gd name="connsiteY14" fmla="*/ 397750 h 2443688"/>
              <a:gd name="connsiteX15" fmla="*/ 79618 w 2277110"/>
              <a:gd name="connsiteY15" fmla="*/ 443470 h 2443688"/>
              <a:gd name="connsiteX16" fmla="*/ 155818 w 2277110"/>
              <a:gd name="connsiteY16" fmla="*/ 504430 h 2443688"/>
              <a:gd name="connsiteX17" fmla="*/ 186298 w 2277110"/>
              <a:gd name="connsiteY17" fmla="*/ 550150 h 2443688"/>
              <a:gd name="connsiteX18" fmla="*/ 277738 w 2277110"/>
              <a:gd name="connsiteY18" fmla="*/ 641590 h 2443688"/>
              <a:gd name="connsiteX19" fmla="*/ 369178 w 2277110"/>
              <a:gd name="connsiteY19" fmla="*/ 733030 h 2443688"/>
              <a:gd name="connsiteX20" fmla="*/ 460618 w 2277110"/>
              <a:gd name="connsiteY20" fmla="*/ 824470 h 2443688"/>
              <a:gd name="connsiteX21" fmla="*/ 552058 w 2277110"/>
              <a:gd name="connsiteY21" fmla="*/ 900670 h 2443688"/>
              <a:gd name="connsiteX22" fmla="*/ 597778 w 2277110"/>
              <a:gd name="connsiteY22" fmla="*/ 915910 h 2443688"/>
              <a:gd name="connsiteX23" fmla="*/ 643498 w 2277110"/>
              <a:gd name="connsiteY23" fmla="*/ 1053070 h 2443688"/>
              <a:gd name="connsiteX24" fmla="*/ 689218 w 2277110"/>
              <a:gd name="connsiteY24" fmla="*/ 2409430 h 2443688"/>
              <a:gd name="connsiteX25" fmla="*/ 2258938 w 2277110"/>
              <a:gd name="connsiteY25" fmla="*/ 2394190 h 2443688"/>
              <a:gd name="connsiteX26" fmla="*/ 2274178 w 2277110"/>
              <a:gd name="connsiteY26" fmla="*/ 1845550 h 2443688"/>
              <a:gd name="connsiteX27" fmla="*/ 2274178 w 2277110"/>
              <a:gd name="connsiteY27" fmla="*/ 1373110 h 2443688"/>
              <a:gd name="connsiteX28" fmla="*/ 2243698 w 2277110"/>
              <a:gd name="connsiteY28" fmla="*/ 976870 h 2443688"/>
              <a:gd name="connsiteX29" fmla="*/ 2167498 w 2277110"/>
              <a:gd name="connsiteY29" fmla="*/ 915910 h 2443688"/>
              <a:gd name="connsiteX0" fmla="*/ 1771258 w 2277110"/>
              <a:gd name="connsiteY0" fmla="*/ 793990 h 2443688"/>
              <a:gd name="connsiteX1" fmla="*/ 1466458 w 2277110"/>
              <a:gd name="connsiteY1" fmla="*/ 748270 h 2443688"/>
              <a:gd name="connsiteX2" fmla="*/ 1420738 w 2277110"/>
              <a:gd name="connsiteY2" fmla="*/ 733030 h 2443688"/>
              <a:gd name="connsiteX3" fmla="*/ 1375018 w 2277110"/>
              <a:gd name="connsiteY3" fmla="*/ 687310 h 2443688"/>
              <a:gd name="connsiteX4" fmla="*/ 1161658 w 2277110"/>
              <a:gd name="connsiteY4" fmla="*/ 534910 h 2443688"/>
              <a:gd name="connsiteX5" fmla="*/ 994018 w 2277110"/>
              <a:gd name="connsiteY5" fmla="*/ 382510 h 2443688"/>
              <a:gd name="connsiteX6" fmla="*/ 902578 w 2277110"/>
              <a:gd name="connsiteY6" fmla="*/ 291070 h 2443688"/>
              <a:gd name="connsiteX7" fmla="*/ 856858 w 2277110"/>
              <a:gd name="connsiteY7" fmla="*/ 275830 h 2443688"/>
              <a:gd name="connsiteX8" fmla="*/ 628258 w 2277110"/>
              <a:gd name="connsiteY8" fmla="*/ 123430 h 2443688"/>
              <a:gd name="connsiteX9" fmla="*/ 536818 w 2277110"/>
              <a:gd name="connsiteY9" fmla="*/ 47230 h 2443688"/>
              <a:gd name="connsiteX10" fmla="*/ 491098 w 2277110"/>
              <a:gd name="connsiteY10" fmla="*/ 31990 h 2443688"/>
              <a:gd name="connsiteX11" fmla="*/ 323458 w 2277110"/>
              <a:gd name="connsiteY11" fmla="*/ 16750 h 2443688"/>
              <a:gd name="connsiteX12" fmla="*/ 64378 w 2277110"/>
              <a:gd name="connsiteY12" fmla="*/ 291070 h 2443688"/>
              <a:gd name="connsiteX13" fmla="*/ 33898 w 2277110"/>
              <a:gd name="connsiteY13" fmla="*/ 336790 h 2443688"/>
              <a:gd name="connsiteX14" fmla="*/ 3418 w 2277110"/>
              <a:gd name="connsiteY14" fmla="*/ 397750 h 2443688"/>
              <a:gd name="connsiteX15" fmla="*/ 79618 w 2277110"/>
              <a:gd name="connsiteY15" fmla="*/ 443470 h 2443688"/>
              <a:gd name="connsiteX16" fmla="*/ 155818 w 2277110"/>
              <a:gd name="connsiteY16" fmla="*/ 504430 h 2443688"/>
              <a:gd name="connsiteX17" fmla="*/ 277738 w 2277110"/>
              <a:gd name="connsiteY17" fmla="*/ 641590 h 2443688"/>
              <a:gd name="connsiteX18" fmla="*/ 369178 w 2277110"/>
              <a:gd name="connsiteY18" fmla="*/ 733030 h 2443688"/>
              <a:gd name="connsiteX19" fmla="*/ 460618 w 2277110"/>
              <a:gd name="connsiteY19" fmla="*/ 824470 h 2443688"/>
              <a:gd name="connsiteX20" fmla="*/ 552058 w 2277110"/>
              <a:gd name="connsiteY20" fmla="*/ 900670 h 2443688"/>
              <a:gd name="connsiteX21" fmla="*/ 597778 w 2277110"/>
              <a:gd name="connsiteY21" fmla="*/ 915910 h 2443688"/>
              <a:gd name="connsiteX22" fmla="*/ 643498 w 2277110"/>
              <a:gd name="connsiteY22" fmla="*/ 1053070 h 2443688"/>
              <a:gd name="connsiteX23" fmla="*/ 689218 w 2277110"/>
              <a:gd name="connsiteY23" fmla="*/ 2409430 h 2443688"/>
              <a:gd name="connsiteX24" fmla="*/ 2258938 w 2277110"/>
              <a:gd name="connsiteY24" fmla="*/ 2394190 h 2443688"/>
              <a:gd name="connsiteX25" fmla="*/ 2274178 w 2277110"/>
              <a:gd name="connsiteY25" fmla="*/ 1845550 h 2443688"/>
              <a:gd name="connsiteX26" fmla="*/ 2274178 w 2277110"/>
              <a:gd name="connsiteY26" fmla="*/ 1373110 h 2443688"/>
              <a:gd name="connsiteX27" fmla="*/ 2243698 w 2277110"/>
              <a:gd name="connsiteY27" fmla="*/ 976870 h 2443688"/>
              <a:gd name="connsiteX28" fmla="*/ 2167498 w 2277110"/>
              <a:gd name="connsiteY28" fmla="*/ 915910 h 2443688"/>
              <a:gd name="connsiteX0" fmla="*/ 1771258 w 2277110"/>
              <a:gd name="connsiteY0" fmla="*/ 793990 h 2443688"/>
              <a:gd name="connsiteX1" fmla="*/ 1466458 w 2277110"/>
              <a:gd name="connsiteY1" fmla="*/ 748270 h 2443688"/>
              <a:gd name="connsiteX2" fmla="*/ 1420738 w 2277110"/>
              <a:gd name="connsiteY2" fmla="*/ 733030 h 2443688"/>
              <a:gd name="connsiteX3" fmla="*/ 1375018 w 2277110"/>
              <a:gd name="connsiteY3" fmla="*/ 687310 h 2443688"/>
              <a:gd name="connsiteX4" fmla="*/ 1161658 w 2277110"/>
              <a:gd name="connsiteY4" fmla="*/ 534910 h 2443688"/>
              <a:gd name="connsiteX5" fmla="*/ 994018 w 2277110"/>
              <a:gd name="connsiteY5" fmla="*/ 382510 h 2443688"/>
              <a:gd name="connsiteX6" fmla="*/ 902578 w 2277110"/>
              <a:gd name="connsiteY6" fmla="*/ 291070 h 2443688"/>
              <a:gd name="connsiteX7" fmla="*/ 856858 w 2277110"/>
              <a:gd name="connsiteY7" fmla="*/ 275830 h 2443688"/>
              <a:gd name="connsiteX8" fmla="*/ 628258 w 2277110"/>
              <a:gd name="connsiteY8" fmla="*/ 123430 h 2443688"/>
              <a:gd name="connsiteX9" fmla="*/ 536818 w 2277110"/>
              <a:gd name="connsiteY9" fmla="*/ 47230 h 2443688"/>
              <a:gd name="connsiteX10" fmla="*/ 491098 w 2277110"/>
              <a:gd name="connsiteY10" fmla="*/ 31990 h 2443688"/>
              <a:gd name="connsiteX11" fmla="*/ 323458 w 2277110"/>
              <a:gd name="connsiteY11" fmla="*/ 16750 h 2443688"/>
              <a:gd name="connsiteX12" fmla="*/ 64378 w 2277110"/>
              <a:gd name="connsiteY12" fmla="*/ 291070 h 2443688"/>
              <a:gd name="connsiteX13" fmla="*/ 33898 w 2277110"/>
              <a:gd name="connsiteY13" fmla="*/ 336790 h 2443688"/>
              <a:gd name="connsiteX14" fmla="*/ 3418 w 2277110"/>
              <a:gd name="connsiteY14" fmla="*/ 397750 h 2443688"/>
              <a:gd name="connsiteX15" fmla="*/ 79618 w 2277110"/>
              <a:gd name="connsiteY15" fmla="*/ 443470 h 2443688"/>
              <a:gd name="connsiteX16" fmla="*/ 155818 w 2277110"/>
              <a:gd name="connsiteY16" fmla="*/ 504430 h 2443688"/>
              <a:gd name="connsiteX17" fmla="*/ 369178 w 2277110"/>
              <a:gd name="connsiteY17" fmla="*/ 733030 h 2443688"/>
              <a:gd name="connsiteX18" fmla="*/ 460618 w 2277110"/>
              <a:gd name="connsiteY18" fmla="*/ 824470 h 2443688"/>
              <a:gd name="connsiteX19" fmla="*/ 552058 w 2277110"/>
              <a:gd name="connsiteY19" fmla="*/ 900670 h 2443688"/>
              <a:gd name="connsiteX20" fmla="*/ 597778 w 2277110"/>
              <a:gd name="connsiteY20" fmla="*/ 915910 h 2443688"/>
              <a:gd name="connsiteX21" fmla="*/ 643498 w 2277110"/>
              <a:gd name="connsiteY21" fmla="*/ 1053070 h 2443688"/>
              <a:gd name="connsiteX22" fmla="*/ 689218 w 2277110"/>
              <a:gd name="connsiteY22" fmla="*/ 2409430 h 2443688"/>
              <a:gd name="connsiteX23" fmla="*/ 2258938 w 2277110"/>
              <a:gd name="connsiteY23" fmla="*/ 2394190 h 2443688"/>
              <a:gd name="connsiteX24" fmla="*/ 2274178 w 2277110"/>
              <a:gd name="connsiteY24" fmla="*/ 1845550 h 2443688"/>
              <a:gd name="connsiteX25" fmla="*/ 2274178 w 2277110"/>
              <a:gd name="connsiteY25" fmla="*/ 1373110 h 2443688"/>
              <a:gd name="connsiteX26" fmla="*/ 2243698 w 2277110"/>
              <a:gd name="connsiteY26" fmla="*/ 976870 h 2443688"/>
              <a:gd name="connsiteX27" fmla="*/ 2167498 w 2277110"/>
              <a:gd name="connsiteY27" fmla="*/ 915910 h 2443688"/>
              <a:gd name="connsiteX0" fmla="*/ 1771258 w 2277110"/>
              <a:gd name="connsiteY0" fmla="*/ 793990 h 2443688"/>
              <a:gd name="connsiteX1" fmla="*/ 1466458 w 2277110"/>
              <a:gd name="connsiteY1" fmla="*/ 748270 h 2443688"/>
              <a:gd name="connsiteX2" fmla="*/ 1420738 w 2277110"/>
              <a:gd name="connsiteY2" fmla="*/ 733030 h 2443688"/>
              <a:gd name="connsiteX3" fmla="*/ 1375018 w 2277110"/>
              <a:gd name="connsiteY3" fmla="*/ 687310 h 2443688"/>
              <a:gd name="connsiteX4" fmla="*/ 1161658 w 2277110"/>
              <a:gd name="connsiteY4" fmla="*/ 534910 h 2443688"/>
              <a:gd name="connsiteX5" fmla="*/ 994018 w 2277110"/>
              <a:gd name="connsiteY5" fmla="*/ 382510 h 2443688"/>
              <a:gd name="connsiteX6" fmla="*/ 902578 w 2277110"/>
              <a:gd name="connsiteY6" fmla="*/ 291070 h 2443688"/>
              <a:gd name="connsiteX7" fmla="*/ 856858 w 2277110"/>
              <a:gd name="connsiteY7" fmla="*/ 275830 h 2443688"/>
              <a:gd name="connsiteX8" fmla="*/ 628258 w 2277110"/>
              <a:gd name="connsiteY8" fmla="*/ 123430 h 2443688"/>
              <a:gd name="connsiteX9" fmla="*/ 536818 w 2277110"/>
              <a:gd name="connsiteY9" fmla="*/ 47230 h 2443688"/>
              <a:gd name="connsiteX10" fmla="*/ 491098 w 2277110"/>
              <a:gd name="connsiteY10" fmla="*/ 31990 h 2443688"/>
              <a:gd name="connsiteX11" fmla="*/ 323458 w 2277110"/>
              <a:gd name="connsiteY11" fmla="*/ 16750 h 2443688"/>
              <a:gd name="connsiteX12" fmla="*/ 64378 w 2277110"/>
              <a:gd name="connsiteY12" fmla="*/ 291070 h 2443688"/>
              <a:gd name="connsiteX13" fmla="*/ 33898 w 2277110"/>
              <a:gd name="connsiteY13" fmla="*/ 336790 h 2443688"/>
              <a:gd name="connsiteX14" fmla="*/ 3418 w 2277110"/>
              <a:gd name="connsiteY14" fmla="*/ 397750 h 2443688"/>
              <a:gd name="connsiteX15" fmla="*/ 79618 w 2277110"/>
              <a:gd name="connsiteY15" fmla="*/ 443470 h 2443688"/>
              <a:gd name="connsiteX16" fmla="*/ 155818 w 2277110"/>
              <a:gd name="connsiteY16" fmla="*/ 504430 h 2443688"/>
              <a:gd name="connsiteX17" fmla="*/ 460618 w 2277110"/>
              <a:gd name="connsiteY17" fmla="*/ 824470 h 2443688"/>
              <a:gd name="connsiteX18" fmla="*/ 552058 w 2277110"/>
              <a:gd name="connsiteY18" fmla="*/ 900670 h 2443688"/>
              <a:gd name="connsiteX19" fmla="*/ 597778 w 2277110"/>
              <a:gd name="connsiteY19" fmla="*/ 915910 h 2443688"/>
              <a:gd name="connsiteX20" fmla="*/ 643498 w 2277110"/>
              <a:gd name="connsiteY20" fmla="*/ 1053070 h 2443688"/>
              <a:gd name="connsiteX21" fmla="*/ 689218 w 2277110"/>
              <a:gd name="connsiteY21" fmla="*/ 2409430 h 2443688"/>
              <a:gd name="connsiteX22" fmla="*/ 2258938 w 2277110"/>
              <a:gd name="connsiteY22" fmla="*/ 2394190 h 2443688"/>
              <a:gd name="connsiteX23" fmla="*/ 2274178 w 2277110"/>
              <a:gd name="connsiteY23" fmla="*/ 1845550 h 2443688"/>
              <a:gd name="connsiteX24" fmla="*/ 2274178 w 2277110"/>
              <a:gd name="connsiteY24" fmla="*/ 1373110 h 2443688"/>
              <a:gd name="connsiteX25" fmla="*/ 2243698 w 2277110"/>
              <a:gd name="connsiteY25" fmla="*/ 976870 h 2443688"/>
              <a:gd name="connsiteX26" fmla="*/ 2167498 w 2277110"/>
              <a:gd name="connsiteY26" fmla="*/ 915910 h 2443688"/>
              <a:gd name="connsiteX0" fmla="*/ 1771258 w 2277110"/>
              <a:gd name="connsiteY0" fmla="*/ 793990 h 2443688"/>
              <a:gd name="connsiteX1" fmla="*/ 1466458 w 2277110"/>
              <a:gd name="connsiteY1" fmla="*/ 748270 h 2443688"/>
              <a:gd name="connsiteX2" fmla="*/ 1420738 w 2277110"/>
              <a:gd name="connsiteY2" fmla="*/ 733030 h 2443688"/>
              <a:gd name="connsiteX3" fmla="*/ 1375018 w 2277110"/>
              <a:gd name="connsiteY3" fmla="*/ 687310 h 2443688"/>
              <a:gd name="connsiteX4" fmla="*/ 1161658 w 2277110"/>
              <a:gd name="connsiteY4" fmla="*/ 534910 h 2443688"/>
              <a:gd name="connsiteX5" fmla="*/ 994018 w 2277110"/>
              <a:gd name="connsiteY5" fmla="*/ 382510 h 2443688"/>
              <a:gd name="connsiteX6" fmla="*/ 902578 w 2277110"/>
              <a:gd name="connsiteY6" fmla="*/ 291070 h 2443688"/>
              <a:gd name="connsiteX7" fmla="*/ 856858 w 2277110"/>
              <a:gd name="connsiteY7" fmla="*/ 275830 h 2443688"/>
              <a:gd name="connsiteX8" fmla="*/ 628258 w 2277110"/>
              <a:gd name="connsiteY8" fmla="*/ 123430 h 2443688"/>
              <a:gd name="connsiteX9" fmla="*/ 536818 w 2277110"/>
              <a:gd name="connsiteY9" fmla="*/ 47230 h 2443688"/>
              <a:gd name="connsiteX10" fmla="*/ 491098 w 2277110"/>
              <a:gd name="connsiteY10" fmla="*/ 31990 h 2443688"/>
              <a:gd name="connsiteX11" fmla="*/ 323458 w 2277110"/>
              <a:gd name="connsiteY11" fmla="*/ 16750 h 2443688"/>
              <a:gd name="connsiteX12" fmla="*/ 64378 w 2277110"/>
              <a:gd name="connsiteY12" fmla="*/ 291070 h 2443688"/>
              <a:gd name="connsiteX13" fmla="*/ 33898 w 2277110"/>
              <a:gd name="connsiteY13" fmla="*/ 336790 h 2443688"/>
              <a:gd name="connsiteX14" fmla="*/ 3418 w 2277110"/>
              <a:gd name="connsiteY14" fmla="*/ 397750 h 2443688"/>
              <a:gd name="connsiteX15" fmla="*/ 79618 w 2277110"/>
              <a:gd name="connsiteY15" fmla="*/ 443470 h 2443688"/>
              <a:gd name="connsiteX16" fmla="*/ 155818 w 2277110"/>
              <a:gd name="connsiteY16" fmla="*/ 504430 h 2443688"/>
              <a:gd name="connsiteX17" fmla="*/ 552058 w 2277110"/>
              <a:gd name="connsiteY17" fmla="*/ 900670 h 2443688"/>
              <a:gd name="connsiteX18" fmla="*/ 597778 w 2277110"/>
              <a:gd name="connsiteY18" fmla="*/ 915910 h 2443688"/>
              <a:gd name="connsiteX19" fmla="*/ 643498 w 2277110"/>
              <a:gd name="connsiteY19" fmla="*/ 1053070 h 2443688"/>
              <a:gd name="connsiteX20" fmla="*/ 689218 w 2277110"/>
              <a:gd name="connsiteY20" fmla="*/ 2409430 h 2443688"/>
              <a:gd name="connsiteX21" fmla="*/ 2258938 w 2277110"/>
              <a:gd name="connsiteY21" fmla="*/ 2394190 h 2443688"/>
              <a:gd name="connsiteX22" fmla="*/ 2274178 w 2277110"/>
              <a:gd name="connsiteY22" fmla="*/ 1845550 h 2443688"/>
              <a:gd name="connsiteX23" fmla="*/ 2274178 w 2277110"/>
              <a:gd name="connsiteY23" fmla="*/ 1373110 h 2443688"/>
              <a:gd name="connsiteX24" fmla="*/ 2243698 w 2277110"/>
              <a:gd name="connsiteY24" fmla="*/ 976870 h 2443688"/>
              <a:gd name="connsiteX25" fmla="*/ 2167498 w 2277110"/>
              <a:gd name="connsiteY25" fmla="*/ 915910 h 2443688"/>
              <a:gd name="connsiteX0" fmla="*/ 1771258 w 2277110"/>
              <a:gd name="connsiteY0" fmla="*/ 793990 h 2443688"/>
              <a:gd name="connsiteX1" fmla="*/ 1466458 w 2277110"/>
              <a:gd name="connsiteY1" fmla="*/ 748270 h 2443688"/>
              <a:gd name="connsiteX2" fmla="*/ 1420738 w 2277110"/>
              <a:gd name="connsiteY2" fmla="*/ 733030 h 2443688"/>
              <a:gd name="connsiteX3" fmla="*/ 1375018 w 2277110"/>
              <a:gd name="connsiteY3" fmla="*/ 687310 h 2443688"/>
              <a:gd name="connsiteX4" fmla="*/ 1161658 w 2277110"/>
              <a:gd name="connsiteY4" fmla="*/ 534910 h 2443688"/>
              <a:gd name="connsiteX5" fmla="*/ 994018 w 2277110"/>
              <a:gd name="connsiteY5" fmla="*/ 382510 h 2443688"/>
              <a:gd name="connsiteX6" fmla="*/ 902578 w 2277110"/>
              <a:gd name="connsiteY6" fmla="*/ 291070 h 2443688"/>
              <a:gd name="connsiteX7" fmla="*/ 856858 w 2277110"/>
              <a:gd name="connsiteY7" fmla="*/ 275830 h 2443688"/>
              <a:gd name="connsiteX8" fmla="*/ 628258 w 2277110"/>
              <a:gd name="connsiteY8" fmla="*/ 123430 h 2443688"/>
              <a:gd name="connsiteX9" fmla="*/ 536818 w 2277110"/>
              <a:gd name="connsiteY9" fmla="*/ 47230 h 2443688"/>
              <a:gd name="connsiteX10" fmla="*/ 491098 w 2277110"/>
              <a:gd name="connsiteY10" fmla="*/ 31990 h 2443688"/>
              <a:gd name="connsiteX11" fmla="*/ 323458 w 2277110"/>
              <a:gd name="connsiteY11" fmla="*/ 16750 h 2443688"/>
              <a:gd name="connsiteX12" fmla="*/ 64378 w 2277110"/>
              <a:gd name="connsiteY12" fmla="*/ 291070 h 2443688"/>
              <a:gd name="connsiteX13" fmla="*/ 33898 w 2277110"/>
              <a:gd name="connsiteY13" fmla="*/ 336790 h 2443688"/>
              <a:gd name="connsiteX14" fmla="*/ 3418 w 2277110"/>
              <a:gd name="connsiteY14" fmla="*/ 397750 h 2443688"/>
              <a:gd name="connsiteX15" fmla="*/ 79618 w 2277110"/>
              <a:gd name="connsiteY15" fmla="*/ 443470 h 2443688"/>
              <a:gd name="connsiteX16" fmla="*/ 155818 w 2277110"/>
              <a:gd name="connsiteY16" fmla="*/ 504430 h 2443688"/>
              <a:gd name="connsiteX17" fmla="*/ 552058 w 2277110"/>
              <a:gd name="connsiteY17" fmla="*/ 900670 h 2443688"/>
              <a:gd name="connsiteX18" fmla="*/ 643498 w 2277110"/>
              <a:gd name="connsiteY18" fmla="*/ 1053070 h 2443688"/>
              <a:gd name="connsiteX19" fmla="*/ 689218 w 2277110"/>
              <a:gd name="connsiteY19" fmla="*/ 2409430 h 2443688"/>
              <a:gd name="connsiteX20" fmla="*/ 2258938 w 2277110"/>
              <a:gd name="connsiteY20" fmla="*/ 2394190 h 2443688"/>
              <a:gd name="connsiteX21" fmla="*/ 2274178 w 2277110"/>
              <a:gd name="connsiteY21" fmla="*/ 1845550 h 2443688"/>
              <a:gd name="connsiteX22" fmla="*/ 2274178 w 2277110"/>
              <a:gd name="connsiteY22" fmla="*/ 1373110 h 2443688"/>
              <a:gd name="connsiteX23" fmla="*/ 2243698 w 2277110"/>
              <a:gd name="connsiteY23" fmla="*/ 976870 h 2443688"/>
              <a:gd name="connsiteX24" fmla="*/ 2167498 w 2277110"/>
              <a:gd name="connsiteY24" fmla="*/ 915910 h 2443688"/>
              <a:gd name="connsiteX0" fmla="*/ 1771258 w 2277110"/>
              <a:gd name="connsiteY0" fmla="*/ 793990 h 2443688"/>
              <a:gd name="connsiteX1" fmla="*/ 1466458 w 2277110"/>
              <a:gd name="connsiteY1" fmla="*/ 748270 h 2443688"/>
              <a:gd name="connsiteX2" fmla="*/ 1420738 w 2277110"/>
              <a:gd name="connsiteY2" fmla="*/ 733030 h 2443688"/>
              <a:gd name="connsiteX3" fmla="*/ 1375018 w 2277110"/>
              <a:gd name="connsiteY3" fmla="*/ 687310 h 2443688"/>
              <a:gd name="connsiteX4" fmla="*/ 1161658 w 2277110"/>
              <a:gd name="connsiteY4" fmla="*/ 534910 h 2443688"/>
              <a:gd name="connsiteX5" fmla="*/ 994018 w 2277110"/>
              <a:gd name="connsiteY5" fmla="*/ 382510 h 2443688"/>
              <a:gd name="connsiteX6" fmla="*/ 902578 w 2277110"/>
              <a:gd name="connsiteY6" fmla="*/ 291070 h 2443688"/>
              <a:gd name="connsiteX7" fmla="*/ 856858 w 2277110"/>
              <a:gd name="connsiteY7" fmla="*/ 275830 h 2443688"/>
              <a:gd name="connsiteX8" fmla="*/ 628258 w 2277110"/>
              <a:gd name="connsiteY8" fmla="*/ 123430 h 2443688"/>
              <a:gd name="connsiteX9" fmla="*/ 536818 w 2277110"/>
              <a:gd name="connsiteY9" fmla="*/ 47230 h 2443688"/>
              <a:gd name="connsiteX10" fmla="*/ 491098 w 2277110"/>
              <a:gd name="connsiteY10" fmla="*/ 31990 h 2443688"/>
              <a:gd name="connsiteX11" fmla="*/ 323458 w 2277110"/>
              <a:gd name="connsiteY11" fmla="*/ 16750 h 2443688"/>
              <a:gd name="connsiteX12" fmla="*/ 64378 w 2277110"/>
              <a:gd name="connsiteY12" fmla="*/ 291070 h 2443688"/>
              <a:gd name="connsiteX13" fmla="*/ 33898 w 2277110"/>
              <a:gd name="connsiteY13" fmla="*/ 336790 h 2443688"/>
              <a:gd name="connsiteX14" fmla="*/ 3418 w 2277110"/>
              <a:gd name="connsiteY14" fmla="*/ 397750 h 2443688"/>
              <a:gd name="connsiteX15" fmla="*/ 79618 w 2277110"/>
              <a:gd name="connsiteY15" fmla="*/ 443470 h 2443688"/>
              <a:gd name="connsiteX16" fmla="*/ 155818 w 2277110"/>
              <a:gd name="connsiteY16" fmla="*/ 504430 h 2443688"/>
              <a:gd name="connsiteX17" fmla="*/ 643498 w 2277110"/>
              <a:gd name="connsiteY17" fmla="*/ 1053070 h 2443688"/>
              <a:gd name="connsiteX18" fmla="*/ 689218 w 2277110"/>
              <a:gd name="connsiteY18" fmla="*/ 2409430 h 2443688"/>
              <a:gd name="connsiteX19" fmla="*/ 2258938 w 2277110"/>
              <a:gd name="connsiteY19" fmla="*/ 2394190 h 2443688"/>
              <a:gd name="connsiteX20" fmla="*/ 2274178 w 2277110"/>
              <a:gd name="connsiteY20" fmla="*/ 1845550 h 2443688"/>
              <a:gd name="connsiteX21" fmla="*/ 2274178 w 2277110"/>
              <a:gd name="connsiteY21" fmla="*/ 1373110 h 2443688"/>
              <a:gd name="connsiteX22" fmla="*/ 2243698 w 2277110"/>
              <a:gd name="connsiteY22" fmla="*/ 976870 h 2443688"/>
              <a:gd name="connsiteX23" fmla="*/ 2167498 w 2277110"/>
              <a:gd name="connsiteY23" fmla="*/ 915910 h 2443688"/>
              <a:gd name="connsiteX0" fmla="*/ 1776837 w 2282689"/>
              <a:gd name="connsiteY0" fmla="*/ 793990 h 2443688"/>
              <a:gd name="connsiteX1" fmla="*/ 1472037 w 2282689"/>
              <a:gd name="connsiteY1" fmla="*/ 748270 h 2443688"/>
              <a:gd name="connsiteX2" fmla="*/ 1426317 w 2282689"/>
              <a:gd name="connsiteY2" fmla="*/ 733030 h 2443688"/>
              <a:gd name="connsiteX3" fmla="*/ 1380597 w 2282689"/>
              <a:gd name="connsiteY3" fmla="*/ 687310 h 2443688"/>
              <a:gd name="connsiteX4" fmla="*/ 1167237 w 2282689"/>
              <a:gd name="connsiteY4" fmla="*/ 534910 h 2443688"/>
              <a:gd name="connsiteX5" fmla="*/ 999597 w 2282689"/>
              <a:gd name="connsiteY5" fmla="*/ 382510 h 2443688"/>
              <a:gd name="connsiteX6" fmla="*/ 908157 w 2282689"/>
              <a:gd name="connsiteY6" fmla="*/ 291070 h 2443688"/>
              <a:gd name="connsiteX7" fmla="*/ 862437 w 2282689"/>
              <a:gd name="connsiteY7" fmla="*/ 275830 h 2443688"/>
              <a:gd name="connsiteX8" fmla="*/ 633837 w 2282689"/>
              <a:gd name="connsiteY8" fmla="*/ 123430 h 2443688"/>
              <a:gd name="connsiteX9" fmla="*/ 542397 w 2282689"/>
              <a:gd name="connsiteY9" fmla="*/ 47230 h 2443688"/>
              <a:gd name="connsiteX10" fmla="*/ 496677 w 2282689"/>
              <a:gd name="connsiteY10" fmla="*/ 31990 h 2443688"/>
              <a:gd name="connsiteX11" fmla="*/ 329037 w 2282689"/>
              <a:gd name="connsiteY11" fmla="*/ 16750 h 2443688"/>
              <a:gd name="connsiteX12" fmla="*/ 69957 w 2282689"/>
              <a:gd name="connsiteY12" fmla="*/ 291070 h 2443688"/>
              <a:gd name="connsiteX13" fmla="*/ 39477 w 2282689"/>
              <a:gd name="connsiteY13" fmla="*/ 336790 h 2443688"/>
              <a:gd name="connsiteX14" fmla="*/ 8997 w 2282689"/>
              <a:gd name="connsiteY14" fmla="*/ 397750 h 2443688"/>
              <a:gd name="connsiteX15" fmla="*/ 161397 w 2282689"/>
              <a:gd name="connsiteY15" fmla="*/ 504430 h 2443688"/>
              <a:gd name="connsiteX16" fmla="*/ 649077 w 2282689"/>
              <a:gd name="connsiteY16" fmla="*/ 1053070 h 2443688"/>
              <a:gd name="connsiteX17" fmla="*/ 694797 w 2282689"/>
              <a:gd name="connsiteY17" fmla="*/ 2409430 h 2443688"/>
              <a:gd name="connsiteX18" fmla="*/ 2264517 w 2282689"/>
              <a:gd name="connsiteY18" fmla="*/ 2394190 h 2443688"/>
              <a:gd name="connsiteX19" fmla="*/ 2279757 w 2282689"/>
              <a:gd name="connsiteY19" fmla="*/ 1845550 h 2443688"/>
              <a:gd name="connsiteX20" fmla="*/ 2279757 w 2282689"/>
              <a:gd name="connsiteY20" fmla="*/ 1373110 h 2443688"/>
              <a:gd name="connsiteX21" fmla="*/ 2249277 w 2282689"/>
              <a:gd name="connsiteY21" fmla="*/ 976870 h 2443688"/>
              <a:gd name="connsiteX22" fmla="*/ 2173077 w 2282689"/>
              <a:gd name="connsiteY22" fmla="*/ 915910 h 2443688"/>
              <a:gd name="connsiteX0" fmla="*/ 1781251 w 2287103"/>
              <a:gd name="connsiteY0" fmla="*/ 797327 h 2447025"/>
              <a:gd name="connsiteX1" fmla="*/ 1476451 w 2287103"/>
              <a:gd name="connsiteY1" fmla="*/ 751607 h 2447025"/>
              <a:gd name="connsiteX2" fmla="*/ 1430731 w 2287103"/>
              <a:gd name="connsiteY2" fmla="*/ 736367 h 2447025"/>
              <a:gd name="connsiteX3" fmla="*/ 1385011 w 2287103"/>
              <a:gd name="connsiteY3" fmla="*/ 690647 h 2447025"/>
              <a:gd name="connsiteX4" fmla="*/ 1171651 w 2287103"/>
              <a:gd name="connsiteY4" fmla="*/ 538247 h 2447025"/>
              <a:gd name="connsiteX5" fmla="*/ 1004011 w 2287103"/>
              <a:gd name="connsiteY5" fmla="*/ 385847 h 2447025"/>
              <a:gd name="connsiteX6" fmla="*/ 912571 w 2287103"/>
              <a:gd name="connsiteY6" fmla="*/ 294407 h 2447025"/>
              <a:gd name="connsiteX7" fmla="*/ 866851 w 2287103"/>
              <a:gd name="connsiteY7" fmla="*/ 279167 h 2447025"/>
              <a:gd name="connsiteX8" fmla="*/ 638251 w 2287103"/>
              <a:gd name="connsiteY8" fmla="*/ 126767 h 2447025"/>
              <a:gd name="connsiteX9" fmla="*/ 546811 w 2287103"/>
              <a:gd name="connsiteY9" fmla="*/ 50567 h 2447025"/>
              <a:gd name="connsiteX10" fmla="*/ 501091 w 2287103"/>
              <a:gd name="connsiteY10" fmla="*/ 35327 h 2447025"/>
              <a:gd name="connsiteX11" fmla="*/ 333451 w 2287103"/>
              <a:gd name="connsiteY11" fmla="*/ 20087 h 2447025"/>
              <a:gd name="connsiteX12" fmla="*/ 43891 w 2287103"/>
              <a:gd name="connsiteY12" fmla="*/ 340127 h 2447025"/>
              <a:gd name="connsiteX13" fmla="*/ 13411 w 2287103"/>
              <a:gd name="connsiteY13" fmla="*/ 401087 h 2447025"/>
              <a:gd name="connsiteX14" fmla="*/ 165811 w 2287103"/>
              <a:gd name="connsiteY14" fmla="*/ 507767 h 2447025"/>
              <a:gd name="connsiteX15" fmla="*/ 653491 w 2287103"/>
              <a:gd name="connsiteY15" fmla="*/ 1056407 h 2447025"/>
              <a:gd name="connsiteX16" fmla="*/ 699211 w 2287103"/>
              <a:gd name="connsiteY16" fmla="*/ 2412767 h 2447025"/>
              <a:gd name="connsiteX17" fmla="*/ 2268931 w 2287103"/>
              <a:gd name="connsiteY17" fmla="*/ 2397527 h 2447025"/>
              <a:gd name="connsiteX18" fmla="*/ 2284171 w 2287103"/>
              <a:gd name="connsiteY18" fmla="*/ 1848887 h 2447025"/>
              <a:gd name="connsiteX19" fmla="*/ 2284171 w 2287103"/>
              <a:gd name="connsiteY19" fmla="*/ 1376447 h 2447025"/>
              <a:gd name="connsiteX20" fmla="*/ 2253691 w 2287103"/>
              <a:gd name="connsiteY20" fmla="*/ 980207 h 2447025"/>
              <a:gd name="connsiteX21" fmla="*/ 2177491 w 2287103"/>
              <a:gd name="connsiteY21" fmla="*/ 919247 h 2447025"/>
              <a:gd name="connsiteX0" fmla="*/ 1767840 w 2273692"/>
              <a:gd name="connsiteY0" fmla="*/ 801793 h 2451491"/>
              <a:gd name="connsiteX1" fmla="*/ 1463040 w 2273692"/>
              <a:gd name="connsiteY1" fmla="*/ 756073 h 2451491"/>
              <a:gd name="connsiteX2" fmla="*/ 1417320 w 2273692"/>
              <a:gd name="connsiteY2" fmla="*/ 740833 h 2451491"/>
              <a:gd name="connsiteX3" fmla="*/ 1371600 w 2273692"/>
              <a:gd name="connsiteY3" fmla="*/ 695113 h 2451491"/>
              <a:gd name="connsiteX4" fmla="*/ 1158240 w 2273692"/>
              <a:gd name="connsiteY4" fmla="*/ 542713 h 2451491"/>
              <a:gd name="connsiteX5" fmla="*/ 990600 w 2273692"/>
              <a:gd name="connsiteY5" fmla="*/ 390313 h 2451491"/>
              <a:gd name="connsiteX6" fmla="*/ 899160 w 2273692"/>
              <a:gd name="connsiteY6" fmla="*/ 298873 h 2451491"/>
              <a:gd name="connsiteX7" fmla="*/ 853440 w 2273692"/>
              <a:gd name="connsiteY7" fmla="*/ 283633 h 2451491"/>
              <a:gd name="connsiteX8" fmla="*/ 624840 w 2273692"/>
              <a:gd name="connsiteY8" fmla="*/ 131233 h 2451491"/>
              <a:gd name="connsiteX9" fmla="*/ 533400 w 2273692"/>
              <a:gd name="connsiteY9" fmla="*/ 55033 h 2451491"/>
              <a:gd name="connsiteX10" fmla="*/ 487680 w 2273692"/>
              <a:gd name="connsiteY10" fmla="*/ 39793 h 2451491"/>
              <a:gd name="connsiteX11" fmla="*/ 320040 w 2273692"/>
              <a:gd name="connsiteY11" fmla="*/ 24553 h 2451491"/>
              <a:gd name="connsiteX12" fmla="*/ 0 w 2273692"/>
              <a:gd name="connsiteY12" fmla="*/ 405553 h 2451491"/>
              <a:gd name="connsiteX13" fmla="*/ 152400 w 2273692"/>
              <a:gd name="connsiteY13" fmla="*/ 512233 h 2451491"/>
              <a:gd name="connsiteX14" fmla="*/ 640080 w 2273692"/>
              <a:gd name="connsiteY14" fmla="*/ 1060873 h 2451491"/>
              <a:gd name="connsiteX15" fmla="*/ 685800 w 2273692"/>
              <a:gd name="connsiteY15" fmla="*/ 2417233 h 2451491"/>
              <a:gd name="connsiteX16" fmla="*/ 2255520 w 2273692"/>
              <a:gd name="connsiteY16" fmla="*/ 2401993 h 2451491"/>
              <a:gd name="connsiteX17" fmla="*/ 2270760 w 2273692"/>
              <a:gd name="connsiteY17" fmla="*/ 1853353 h 2451491"/>
              <a:gd name="connsiteX18" fmla="*/ 2270760 w 2273692"/>
              <a:gd name="connsiteY18" fmla="*/ 1380913 h 2451491"/>
              <a:gd name="connsiteX19" fmla="*/ 2240280 w 2273692"/>
              <a:gd name="connsiteY19" fmla="*/ 984673 h 2451491"/>
              <a:gd name="connsiteX20" fmla="*/ 2164080 w 2273692"/>
              <a:gd name="connsiteY20" fmla="*/ 923713 h 2451491"/>
              <a:gd name="connsiteX0" fmla="*/ 1767840 w 2273692"/>
              <a:gd name="connsiteY0" fmla="*/ 801793 h 2451491"/>
              <a:gd name="connsiteX1" fmla="*/ 1463040 w 2273692"/>
              <a:gd name="connsiteY1" fmla="*/ 756073 h 2451491"/>
              <a:gd name="connsiteX2" fmla="*/ 1417320 w 2273692"/>
              <a:gd name="connsiteY2" fmla="*/ 740833 h 2451491"/>
              <a:gd name="connsiteX3" fmla="*/ 1371600 w 2273692"/>
              <a:gd name="connsiteY3" fmla="*/ 695113 h 2451491"/>
              <a:gd name="connsiteX4" fmla="*/ 1158240 w 2273692"/>
              <a:gd name="connsiteY4" fmla="*/ 542713 h 2451491"/>
              <a:gd name="connsiteX5" fmla="*/ 990600 w 2273692"/>
              <a:gd name="connsiteY5" fmla="*/ 390313 h 2451491"/>
              <a:gd name="connsiteX6" fmla="*/ 899160 w 2273692"/>
              <a:gd name="connsiteY6" fmla="*/ 298873 h 2451491"/>
              <a:gd name="connsiteX7" fmla="*/ 853440 w 2273692"/>
              <a:gd name="connsiteY7" fmla="*/ 283633 h 2451491"/>
              <a:gd name="connsiteX8" fmla="*/ 624840 w 2273692"/>
              <a:gd name="connsiteY8" fmla="*/ 131233 h 2451491"/>
              <a:gd name="connsiteX9" fmla="*/ 533400 w 2273692"/>
              <a:gd name="connsiteY9" fmla="*/ 55033 h 2451491"/>
              <a:gd name="connsiteX10" fmla="*/ 487680 w 2273692"/>
              <a:gd name="connsiteY10" fmla="*/ 39793 h 2451491"/>
              <a:gd name="connsiteX11" fmla="*/ 320040 w 2273692"/>
              <a:gd name="connsiteY11" fmla="*/ 24553 h 2451491"/>
              <a:gd name="connsiteX12" fmla="*/ 0 w 2273692"/>
              <a:gd name="connsiteY12" fmla="*/ 405553 h 2451491"/>
              <a:gd name="connsiteX13" fmla="*/ 640080 w 2273692"/>
              <a:gd name="connsiteY13" fmla="*/ 1060873 h 2451491"/>
              <a:gd name="connsiteX14" fmla="*/ 685800 w 2273692"/>
              <a:gd name="connsiteY14" fmla="*/ 2417233 h 2451491"/>
              <a:gd name="connsiteX15" fmla="*/ 2255520 w 2273692"/>
              <a:gd name="connsiteY15" fmla="*/ 2401993 h 2451491"/>
              <a:gd name="connsiteX16" fmla="*/ 2270760 w 2273692"/>
              <a:gd name="connsiteY16" fmla="*/ 1853353 h 2451491"/>
              <a:gd name="connsiteX17" fmla="*/ 2270760 w 2273692"/>
              <a:gd name="connsiteY17" fmla="*/ 1380913 h 2451491"/>
              <a:gd name="connsiteX18" fmla="*/ 2240280 w 2273692"/>
              <a:gd name="connsiteY18" fmla="*/ 984673 h 2451491"/>
              <a:gd name="connsiteX19" fmla="*/ 2164080 w 2273692"/>
              <a:gd name="connsiteY19" fmla="*/ 923713 h 2451491"/>
              <a:gd name="connsiteX0" fmla="*/ 1767840 w 2273692"/>
              <a:gd name="connsiteY0" fmla="*/ 804341 h 2454039"/>
              <a:gd name="connsiteX1" fmla="*/ 1463040 w 2273692"/>
              <a:gd name="connsiteY1" fmla="*/ 758621 h 2454039"/>
              <a:gd name="connsiteX2" fmla="*/ 1417320 w 2273692"/>
              <a:gd name="connsiteY2" fmla="*/ 743381 h 2454039"/>
              <a:gd name="connsiteX3" fmla="*/ 1371600 w 2273692"/>
              <a:gd name="connsiteY3" fmla="*/ 697661 h 2454039"/>
              <a:gd name="connsiteX4" fmla="*/ 1158240 w 2273692"/>
              <a:gd name="connsiteY4" fmla="*/ 545261 h 2454039"/>
              <a:gd name="connsiteX5" fmla="*/ 990600 w 2273692"/>
              <a:gd name="connsiteY5" fmla="*/ 392861 h 2454039"/>
              <a:gd name="connsiteX6" fmla="*/ 899160 w 2273692"/>
              <a:gd name="connsiteY6" fmla="*/ 301421 h 2454039"/>
              <a:gd name="connsiteX7" fmla="*/ 853440 w 2273692"/>
              <a:gd name="connsiteY7" fmla="*/ 286181 h 2454039"/>
              <a:gd name="connsiteX8" fmla="*/ 624840 w 2273692"/>
              <a:gd name="connsiteY8" fmla="*/ 133781 h 2454039"/>
              <a:gd name="connsiteX9" fmla="*/ 487680 w 2273692"/>
              <a:gd name="connsiteY9" fmla="*/ 42341 h 2454039"/>
              <a:gd name="connsiteX10" fmla="*/ 320040 w 2273692"/>
              <a:gd name="connsiteY10" fmla="*/ 27101 h 2454039"/>
              <a:gd name="connsiteX11" fmla="*/ 0 w 2273692"/>
              <a:gd name="connsiteY11" fmla="*/ 408101 h 2454039"/>
              <a:gd name="connsiteX12" fmla="*/ 640080 w 2273692"/>
              <a:gd name="connsiteY12" fmla="*/ 1063421 h 2454039"/>
              <a:gd name="connsiteX13" fmla="*/ 685800 w 2273692"/>
              <a:gd name="connsiteY13" fmla="*/ 2419781 h 2454039"/>
              <a:gd name="connsiteX14" fmla="*/ 2255520 w 2273692"/>
              <a:gd name="connsiteY14" fmla="*/ 2404541 h 2454039"/>
              <a:gd name="connsiteX15" fmla="*/ 2270760 w 2273692"/>
              <a:gd name="connsiteY15" fmla="*/ 1855901 h 2454039"/>
              <a:gd name="connsiteX16" fmla="*/ 2270760 w 2273692"/>
              <a:gd name="connsiteY16" fmla="*/ 1383461 h 2454039"/>
              <a:gd name="connsiteX17" fmla="*/ 2240280 w 2273692"/>
              <a:gd name="connsiteY17" fmla="*/ 987221 h 2454039"/>
              <a:gd name="connsiteX18" fmla="*/ 2164080 w 2273692"/>
              <a:gd name="connsiteY18" fmla="*/ 926261 h 2454039"/>
              <a:gd name="connsiteX0" fmla="*/ 1767840 w 2273692"/>
              <a:gd name="connsiteY0" fmla="*/ 788212 h 2437910"/>
              <a:gd name="connsiteX1" fmla="*/ 1463040 w 2273692"/>
              <a:gd name="connsiteY1" fmla="*/ 742492 h 2437910"/>
              <a:gd name="connsiteX2" fmla="*/ 1417320 w 2273692"/>
              <a:gd name="connsiteY2" fmla="*/ 727252 h 2437910"/>
              <a:gd name="connsiteX3" fmla="*/ 1371600 w 2273692"/>
              <a:gd name="connsiteY3" fmla="*/ 681532 h 2437910"/>
              <a:gd name="connsiteX4" fmla="*/ 1158240 w 2273692"/>
              <a:gd name="connsiteY4" fmla="*/ 529132 h 2437910"/>
              <a:gd name="connsiteX5" fmla="*/ 990600 w 2273692"/>
              <a:gd name="connsiteY5" fmla="*/ 376732 h 2437910"/>
              <a:gd name="connsiteX6" fmla="*/ 899160 w 2273692"/>
              <a:gd name="connsiteY6" fmla="*/ 285292 h 2437910"/>
              <a:gd name="connsiteX7" fmla="*/ 853440 w 2273692"/>
              <a:gd name="connsiteY7" fmla="*/ 270052 h 2437910"/>
              <a:gd name="connsiteX8" fmla="*/ 624840 w 2273692"/>
              <a:gd name="connsiteY8" fmla="*/ 117652 h 2437910"/>
              <a:gd name="connsiteX9" fmla="*/ 320040 w 2273692"/>
              <a:gd name="connsiteY9" fmla="*/ 10972 h 2437910"/>
              <a:gd name="connsiteX10" fmla="*/ 0 w 2273692"/>
              <a:gd name="connsiteY10" fmla="*/ 391972 h 2437910"/>
              <a:gd name="connsiteX11" fmla="*/ 640080 w 2273692"/>
              <a:gd name="connsiteY11" fmla="*/ 1047292 h 2437910"/>
              <a:gd name="connsiteX12" fmla="*/ 685800 w 2273692"/>
              <a:gd name="connsiteY12" fmla="*/ 2403652 h 2437910"/>
              <a:gd name="connsiteX13" fmla="*/ 2255520 w 2273692"/>
              <a:gd name="connsiteY13" fmla="*/ 2388412 h 2437910"/>
              <a:gd name="connsiteX14" fmla="*/ 2270760 w 2273692"/>
              <a:gd name="connsiteY14" fmla="*/ 1839772 h 2437910"/>
              <a:gd name="connsiteX15" fmla="*/ 2270760 w 2273692"/>
              <a:gd name="connsiteY15" fmla="*/ 1367332 h 2437910"/>
              <a:gd name="connsiteX16" fmla="*/ 2240280 w 2273692"/>
              <a:gd name="connsiteY16" fmla="*/ 971092 h 2437910"/>
              <a:gd name="connsiteX17" fmla="*/ 2164080 w 2273692"/>
              <a:gd name="connsiteY17" fmla="*/ 910132 h 2437910"/>
              <a:gd name="connsiteX0" fmla="*/ 1767840 w 2273692"/>
              <a:gd name="connsiteY0" fmla="*/ 778490 h 2428188"/>
              <a:gd name="connsiteX1" fmla="*/ 1463040 w 2273692"/>
              <a:gd name="connsiteY1" fmla="*/ 732770 h 2428188"/>
              <a:gd name="connsiteX2" fmla="*/ 1417320 w 2273692"/>
              <a:gd name="connsiteY2" fmla="*/ 717530 h 2428188"/>
              <a:gd name="connsiteX3" fmla="*/ 1371600 w 2273692"/>
              <a:gd name="connsiteY3" fmla="*/ 671810 h 2428188"/>
              <a:gd name="connsiteX4" fmla="*/ 1158240 w 2273692"/>
              <a:gd name="connsiteY4" fmla="*/ 519410 h 2428188"/>
              <a:gd name="connsiteX5" fmla="*/ 990600 w 2273692"/>
              <a:gd name="connsiteY5" fmla="*/ 367010 h 2428188"/>
              <a:gd name="connsiteX6" fmla="*/ 899160 w 2273692"/>
              <a:gd name="connsiteY6" fmla="*/ 275570 h 2428188"/>
              <a:gd name="connsiteX7" fmla="*/ 853440 w 2273692"/>
              <a:gd name="connsiteY7" fmla="*/ 260330 h 2428188"/>
              <a:gd name="connsiteX8" fmla="*/ 320040 w 2273692"/>
              <a:gd name="connsiteY8" fmla="*/ 1250 h 2428188"/>
              <a:gd name="connsiteX9" fmla="*/ 0 w 2273692"/>
              <a:gd name="connsiteY9" fmla="*/ 382250 h 2428188"/>
              <a:gd name="connsiteX10" fmla="*/ 640080 w 2273692"/>
              <a:gd name="connsiteY10" fmla="*/ 1037570 h 2428188"/>
              <a:gd name="connsiteX11" fmla="*/ 685800 w 2273692"/>
              <a:gd name="connsiteY11" fmla="*/ 2393930 h 2428188"/>
              <a:gd name="connsiteX12" fmla="*/ 2255520 w 2273692"/>
              <a:gd name="connsiteY12" fmla="*/ 2378690 h 2428188"/>
              <a:gd name="connsiteX13" fmla="*/ 2270760 w 2273692"/>
              <a:gd name="connsiteY13" fmla="*/ 1830050 h 2428188"/>
              <a:gd name="connsiteX14" fmla="*/ 2270760 w 2273692"/>
              <a:gd name="connsiteY14" fmla="*/ 1357610 h 2428188"/>
              <a:gd name="connsiteX15" fmla="*/ 2240280 w 2273692"/>
              <a:gd name="connsiteY15" fmla="*/ 961370 h 2428188"/>
              <a:gd name="connsiteX16" fmla="*/ 2164080 w 2273692"/>
              <a:gd name="connsiteY16" fmla="*/ 900410 h 2428188"/>
              <a:gd name="connsiteX0" fmla="*/ 1767840 w 2273692"/>
              <a:gd name="connsiteY0" fmla="*/ 778213 h 2427911"/>
              <a:gd name="connsiteX1" fmla="*/ 1463040 w 2273692"/>
              <a:gd name="connsiteY1" fmla="*/ 732493 h 2427911"/>
              <a:gd name="connsiteX2" fmla="*/ 1417320 w 2273692"/>
              <a:gd name="connsiteY2" fmla="*/ 717253 h 2427911"/>
              <a:gd name="connsiteX3" fmla="*/ 1371600 w 2273692"/>
              <a:gd name="connsiteY3" fmla="*/ 671533 h 2427911"/>
              <a:gd name="connsiteX4" fmla="*/ 1158240 w 2273692"/>
              <a:gd name="connsiteY4" fmla="*/ 519133 h 2427911"/>
              <a:gd name="connsiteX5" fmla="*/ 990600 w 2273692"/>
              <a:gd name="connsiteY5" fmla="*/ 366733 h 2427911"/>
              <a:gd name="connsiteX6" fmla="*/ 899160 w 2273692"/>
              <a:gd name="connsiteY6" fmla="*/ 275293 h 2427911"/>
              <a:gd name="connsiteX7" fmla="*/ 320040 w 2273692"/>
              <a:gd name="connsiteY7" fmla="*/ 973 h 2427911"/>
              <a:gd name="connsiteX8" fmla="*/ 0 w 2273692"/>
              <a:gd name="connsiteY8" fmla="*/ 381973 h 2427911"/>
              <a:gd name="connsiteX9" fmla="*/ 640080 w 2273692"/>
              <a:gd name="connsiteY9" fmla="*/ 1037293 h 2427911"/>
              <a:gd name="connsiteX10" fmla="*/ 685800 w 2273692"/>
              <a:gd name="connsiteY10" fmla="*/ 2393653 h 2427911"/>
              <a:gd name="connsiteX11" fmla="*/ 2255520 w 2273692"/>
              <a:gd name="connsiteY11" fmla="*/ 2378413 h 2427911"/>
              <a:gd name="connsiteX12" fmla="*/ 2270760 w 2273692"/>
              <a:gd name="connsiteY12" fmla="*/ 1829773 h 2427911"/>
              <a:gd name="connsiteX13" fmla="*/ 2270760 w 2273692"/>
              <a:gd name="connsiteY13" fmla="*/ 1357333 h 2427911"/>
              <a:gd name="connsiteX14" fmla="*/ 2240280 w 2273692"/>
              <a:gd name="connsiteY14" fmla="*/ 961093 h 2427911"/>
              <a:gd name="connsiteX15" fmla="*/ 2164080 w 2273692"/>
              <a:gd name="connsiteY15" fmla="*/ 900133 h 2427911"/>
              <a:gd name="connsiteX0" fmla="*/ 1767840 w 2273692"/>
              <a:gd name="connsiteY0" fmla="*/ 778323 h 2428021"/>
              <a:gd name="connsiteX1" fmla="*/ 1463040 w 2273692"/>
              <a:gd name="connsiteY1" fmla="*/ 732603 h 2428021"/>
              <a:gd name="connsiteX2" fmla="*/ 1417320 w 2273692"/>
              <a:gd name="connsiteY2" fmla="*/ 717363 h 2428021"/>
              <a:gd name="connsiteX3" fmla="*/ 1371600 w 2273692"/>
              <a:gd name="connsiteY3" fmla="*/ 671643 h 2428021"/>
              <a:gd name="connsiteX4" fmla="*/ 1158240 w 2273692"/>
              <a:gd name="connsiteY4" fmla="*/ 519243 h 2428021"/>
              <a:gd name="connsiteX5" fmla="*/ 899160 w 2273692"/>
              <a:gd name="connsiteY5" fmla="*/ 275403 h 2428021"/>
              <a:gd name="connsiteX6" fmla="*/ 320040 w 2273692"/>
              <a:gd name="connsiteY6" fmla="*/ 1083 h 2428021"/>
              <a:gd name="connsiteX7" fmla="*/ 0 w 2273692"/>
              <a:gd name="connsiteY7" fmla="*/ 382083 h 2428021"/>
              <a:gd name="connsiteX8" fmla="*/ 640080 w 2273692"/>
              <a:gd name="connsiteY8" fmla="*/ 1037403 h 2428021"/>
              <a:gd name="connsiteX9" fmla="*/ 685800 w 2273692"/>
              <a:gd name="connsiteY9" fmla="*/ 2393763 h 2428021"/>
              <a:gd name="connsiteX10" fmla="*/ 2255520 w 2273692"/>
              <a:gd name="connsiteY10" fmla="*/ 2378523 h 2428021"/>
              <a:gd name="connsiteX11" fmla="*/ 2270760 w 2273692"/>
              <a:gd name="connsiteY11" fmla="*/ 1829883 h 2428021"/>
              <a:gd name="connsiteX12" fmla="*/ 2270760 w 2273692"/>
              <a:gd name="connsiteY12" fmla="*/ 1357443 h 2428021"/>
              <a:gd name="connsiteX13" fmla="*/ 2240280 w 2273692"/>
              <a:gd name="connsiteY13" fmla="*/ 961203 h 2428021"/>
              <a:gd name="connsiteX14" fmla="*/ 2164080 w 2273692"/>
              <a:gd name="connsiteY14" fmla="*/ 900243 h 2428021"/>
              <a:gd name="connsiteX0" fmla="*/ 1767840 w 2273692"/>
              <a:gd name="connsiteY0" fmla="*/ 778461 h 2428159"/>
              <a:gd name="connsiteX1" fmla="*/ 1463040 w 2273692"/>
              <a:gd name="connsiteY1" fmla="*/ 732741 h 2428159"/>
              <a:gd name="connsiteX2" fmla="*/ 1417320 w 2273692"/>
              <a:gd name="connsiteY2" fmla="*/ 717501 h 2428159"/>
              <a:gd name="connsiteX3" fmla="*/ 1371600 w 2273692"/>
              <a:gd name="connsiteY3" fmla="*/ 671781 h 2428159"/>
              <a:gd name="connsiteX4" fmla="*/ 899160 w 2273692"/>
              <a:gd name="connsiteY4" fmla="*/ 275541 h 2428159"/>
              <a:gd name="connsiteX5" fmla="*/ 320040 w 2273692"/>
              <a:gd name="connsiteY5" fmla="*/ 1221 h 2428159"/>
              <a:gd name="connsiteX6" fmla="*/ 0 w 2273692"/>
              <a:gd name="connsiteY6" fmla="*/ 382221 h 2428159"/>
              <a:gd name="connsiteX7" fmla="*/ 640080 w 2273692"/>
              <a:gd name="connsiteY7" fmla="*/ 1037541 h 2428159"/>
              <a:gd name="connsiteX8" fmla="*/ 685800 w 2273692"/>
              <a:gd name="connsiteY8" fmla="*/ 2393901 h 2428159"/>
              <a:gd name="connsiteX9" fmla="*/ 2255520 w 2273692"/>
              <a:gd name="connsiteY9" fmla="*/ 2378661 h 2428159"/>
              <a:gd name="connsiteX10" fmla="*/ 2270760 w 2273692"/>
              <a:gd name="connsiteY10" fmla="*/ 1830021 h 2428159"/>
              <a:gd name="connsiteX11" fmla="*/ 2270760 w 2273692"/>
              <a:gd name="connsiteY11" fmla="*/ 1357581 h 2428159"/>
              <a:gd name="connsiteX12" fmla="*/ 2240280 w 2273692"/>
              <a:gd name="connsiteY12" fmla="*/ 961341 h 2428159"/>
              <a:gd name="connsiteX13" fmla="*/ 2164080 w 2273692"/>
              <a:gd name="connsiteY13" fmla="*/ 900381 h 2428159"/>
              <a:gd name="connsiteX0" fmla="*/ 1767840 w 2273692"/>
              <a:gd name="connsiteY0" fmla="*/ 778510 h 2428208"/>
              <a:gd name="connsiteX1" fmla="*/ 1463040 w 2273692"/>
              <a:gd name="connsiteY1" fmla="*/ 732790 h 2428208"/>
              <a:gd name="connsiteX2" fmla="*/ 1417320 w 2273692"/>
              <a:gd name="connsiteY2" fmla="*/ 717550 h 2428208"/>
              <a:gd name="connsiteX3" fmla="*/ 899160 w 2273692"/>
              <a:gd name="connsiteY3" fmla="*/ 275590 h 2428208"/>
              <a:gd name="connsiteX4" fmla="*/ 320040 w 2273692"/>
              <a:gd name="connsiteY4" fmla="*/ 1270 h 2428208"/>
              <a:gd name="connsiteX5" fmla="*/ 0 w 2273692"/>
              <a:gd name="connsiteY5" fmla="*/ 382270 h 2428208"/>
              <a:gd name="connsiteX6" fmla="*/ 640080 w 2273692"/>
              <a:gd name="connsiteY6" fmla="*/ 1037590 h 2428208"/>
              <a:gd name="connsiteX7" fmla="*/ 685800 w 2273692"/>
              <a:gd name="connsiteY7" fmla="*/ 2393950 h 2428208"/>
              <a:gd name="connsiteX8" fmla="*/ 2255520 w 2273692"/>
              <a:gd name="connsiteY8" fmla="*/ 2378710 h 2428208"/>
              <a:gd name="connsiteX9" fmla="*/ 2270760 w 2273692"/>
              <a:gd name="connsiteY9" fmla="*/ 1830070 h 2428208"/>
              <a:gd name="connsiteX10" fmla="*/ 2270760 w 2273692"/>
              <a:gd name="connsiteY10" fmla="*/ 1357630 h 2428208"/>
              <a:gd name="connsiteX11" fmla="*/ 2240280 w 2273692"/>
              <a:gd name="connsiteY11" fmla="*/ 961390 h 2428208"/>
              <a:gd name="connsiteX12" fmla="*/ 2164080 w 2273692"/>
              <a:gd name="connsiteY12" fmla="*/ 900430 h 2428208"/>
              <a:gd name="connsiteX0" fmla="*/ 1463040 w 2273692"/>
              <a:gd name="connsiteY0" fmla="*/ 732790 h 2428208"/>
              <a:gd name="connsiteX1" fmla="*/ 1417320 w 2273692"/>
              <a:gd name="connsiteY1" fmla="*/ 717550 h 2428208"/>
              <a:gd name="connsiteX2" fmla="*/ 899160 w 2273692"/>
              <a:gd name="connsiteY2" fmla="*/ 275590 h 2428208"/>
              <a:gd name="connsiteX3" fmla="*/ 320040 w 2273692"/>
              <a:gd name="connsiteY3" fmla="*/ 1270 h 2428208"/>
              <a:gd name="connsiteX4" fmla="*/ 0 w 2273692"/>
              <a:gd name="connsiteY4" fmla="*/ 382270 h 2428208"/>
              <a:gd name="connsiteX5" fmla="*/ 640080 w 2273692"/>
              <a:gd name="connsiteY5" fmla="*/ 1037590 h 2428208"/>
              <a:gd name="connsiteX6" fmla="*/ 685800 w 2273692"/>
              <a:gd name="connsiteY6" fmla="*/ 2393950 h 2428208"/>
              <a:gd name="connsiteX7" fmla="*/ 2255520 w 2273692"/>
              <a:gd name="connsiteY7" fmla="*/ 2378710 h 2428208"/>
              <a:gd name="connsiteX8" fmla="*/ 2270760 w 2273692"/>
              <a:gd name="connsiteY8" fmla="*/ 1830070 h 2428208"/>
              <a:gd name="connsiteX9" fmla="*/ 2270760 w 2273692"/>
              <a:gd name="connsiteY9" fmla="*/ 1357630 h 2428208"/>
              <a:gd name="connsiteX10" fmla="*/ 2240280 w 2273692"/>
              <a:gd name="connsiteY10" fmla="*/ 961390 h 2428208"/>
              <a:gd name="connsiteX11" fmla="*/ 2164080 w 2273692"/>
              <a:gd name="connsiteY11" fmla="*/ 900430 h 2428208"/>
              <a:gd name="connsiteX0" fmla="*/ 1417320 w 2273692"/>
              <a:gd name="connsiteY0" fmla="*/ 717550 h 2428208"/>
              <a:gd name="connsiteX1" fmla="*/ 899160 w 2273692"/>
              <a:gd name="connsiteY1" fmla="*/ 275590 h 2428208"/>
              <a:gd name="connsiteX2" fmla="*/ 320040 w 2273692"/>
              <a:gd name="connsiteY2" fmla="*/ 1270 h 2428208"/>
              <a:gd name="connsiteX3" fmla="*/ 0 w 2273692"/>
              <a:gd name="connsiteY3" fmla="*/ 382270 h 2428208"/>
              <a:gd name="connsiteX4" fmla="*/ 640080 w 2273692"/>
              <a:gd name="connsiteY4" fmla="*/ 1037590 h 2428208"/>
              <a:gd name="connsiteX5" fmla="*/ 685800 w 2273692"/>
              <a:gd name="connsiteY5" fmla="*/ 2393950 h 2428208"/>
              <a:gd name="connsiteX6" fmla="*/ 2255520 w 2273692"/>
              <a:gd name="connsiteY6" fmla="*/ 2378710 h 2428208"/>
              <a:gd name="connsiteX7" fmla="*/ 2270760 w 2273692"/>
              <a:gd name="connsiteY7" fmla="*/ 1830070 h 2428208"/>
              <a:gd name="connsiteX8" fmla="*/ 2270760 w 2273692"/>
              <a:gd name="connsiteY8" fmla="*/ 1357630 h 2428208"/>
              <a:gd name="connsiteX9" fmla="*/ 2240280 w 2273692"/>
              <a:gd name="connsiteY9" fmla="*/ 961390 h 2428208"/>
              <a:gd name="connsiteX10" fmla="*/ 2164080 w 2273692"/>
              <a:gd name="connsiteY10" fmla="*/ 900430 h 2428208"/>
              <a:gd name="connsiteX0" fmla="*/ 1417320 w 2273692"/>
              <a:gd name="connsiteY0" fmla="*/ 717550 h 2428208"/>
              <a:gd name="connsiteX1" fmla="*/ 899160 w 2273692"/>
              <a:gd name="connsiteY1" fmla="*/ 275590 h 2428208"/>
              <a:gd name="connsiteX2" fmla="*/ 320040 w 2273692"/>
              <a:gd name="connsiteY2" fmla="*/ 1270 h 2428208"/>
              <a:gd name="connsiteX3" fmla="*/ 0 w 2273692"/>
              <a:gd name="connsiteY3" fmla="*/ 382270 h 2428208"/>
              <a:gd name="connsiteX4" fmla="*/ 640080 w 2273692"/>
              <a:gd name="connsiteY4" fmla="*/ 1037590 h 2428208"/>
              <a:gd name="connsiteX5" fmla="*/ 685800 w 2273692"/>
              <a:gd name="connsiteY5" fmla="*/ 2393950 h 2428208"/>
              <a:gd name="connsiteX6" fmla="*/ 2255520 w 2273692"/>
              <a:gd name="connsiteY6" fmla="*/ 2378710 h 2428208"/>
              <a:gd name="connsiteX7" fmla="*/ 2270760 w 2273692"/>
              <a:gd name="connsiteY7" fmla="*/ 1830070 h 2428208"/>
              <a:gd name="connsiteX8" fmla="*/ 2270760 w 2273692"/>
              <a:gd name="connsiteY8" fmla="*/ 1357630 h 2428208"/>
              <a:gd name="connsiteX9" fmla="*/ 2240280 w 2273692"/>
              <a:gd name="connsiteY9" fmla="*/ 961390 h 2428208"/>
              <a:gd name="connsiteX10" fmla="*/ 2164080 w 2273692"/>
              <a:gd name="connsiteY10" fmla="*/ 900430 h 2428208"/>
              <a:gd name="connsiteX11" fmla="*/ 1417320 w 2273692"/>
              <a:gd name="connsiteY11" fmla="*/ 717550 h 2428208"/>
              <a:gd name="connsiteX0" fmla="*/ 1417320 w 2279257"/>
              <a:gd name="connsiteY0" fmla="*/ 717550 h 2428208"/>
              <a:gd name="connsiteX1" fmla="*/ 899160 w 2279257"/>
              <a:gd name="connsiteY1" fmla="*/ 275590 h 2428208"/>
              <a:gd name="connsiteX2" fmla="*/ 320040 w 2279257"/>
              <a:gd name="connsiteY2" fmla="*/ 1270 h 2428208"/>
              <a:gd name="connsiteX3" fmla="*/ 0 w 2279257"/>
              <a:gd name="connsiteY3" fmla="*/ 382270 h 2428208"/>
              <a:gd name="connsiteX4" fmla="*/ 640080 w 2279257"/>
              <a:gd name="connsiteY4" fmla="*/ 1037590 h 2428208"/>
              <a:gd name="connsiteX5" fmla="*/ 685800 w 2279257"/>
              <a:gd name="connsiteY5" fmla="*/ 2393950 h 2428208"/>
              <a:gd name="connsiteX6" fmla="*/ 2255520 w 2279257"/>
              <a:gd name="connsiteY6" fmla="*/ 2378710 h 2428208"/>
              <a:gd name="connsiteX7" fmla="*/ 2270760 w 2279257"/>
              <a:gd name="connsiteY7" fmla="*/ 1830070 h 2428208"/>
              <a:gd name="connsiteX8" fmla="*/ 2270760 w 2279257"/>
              <a:gd name="connsiteY8" fmla="*/ 1357630 h 2428208"/>
              <a:gd name="connsiteX9" fmla="*/ 2164080 w 2279257"/>
              <a:gd name="connsiteY9" fmla="*/ 900430 h 2428208"/>
              <a:gd name="connsiteX10" fmla="*/ 1417320 w 2279257"/>
              <a:gd name="connsiteY10" fmla="*/ 717550 h 2428208"/>
              <a:gd name="connsiteX0" fmla="*/ 1417320 w 2273304"/>
              <a:gd name="connsiteY0" fmla="*/ 717550 h 2428208"/>
              <a:gd name="connsiteX1" fmla="*/ 899160 w 2273304"/>
              <a:gd name="connsiteY1" fmla="*/ 275590 h 2428208"/>
              <a:gd name="connsiteX2" fmla="*/ 320040 w 2273304"/>
              <a:gd name="connsiteY2" fmla="*/ 1270 h 2428208"/>
              <a:gd name="connsiteX3" fmla="*/ 0 w 2273304"/>
              <a:gd name="connsiteY3" fmla="*/ 382270 h 2428208"/>
              <a:gd name="connsiteX4" fmla="*/ 640080 w 2273304"/>
              <a:gd name="connsiteY4" fmla="*/ 1037590 h 2428208"/>
              <a:gd name="connsiteX5" fmla="*/ 685800 w 2273304"/>
              <a:gd name="connsiteY5" fmla="*/ 2393950 h 2428208"/>
              <a:gd name="connsiteX6" fmla="*/ 2255520 w 2273304"/>
              <a:gd name="connsiteY6" fmla="*/ 2378710 h 2428208"/>
              <a:gd name="connsiteX7" fmla="*/ 2270760 w 2273304"/>
              <a:gd name="connsiteY7" fmla="*/ 1830070 h 2428208"/>
              <a:gd name="connsiteX8" fmla="*/ 2164080 w 2273304"/>
              <a:gd name="connsiteY8" fmla="*/ 900430 h 2428208"/>
              <a:gd name="connsiteX9" fmla="*/ 1417320 w 2273304"/>
              <a:gd name="connsiteY9" fmla="*/ 717550 h 2428208"/>
              <a:gd name="connsiteX0" fmla="*/ 1417320 w 2372455"/>
              <a:gd name="connsiteY0" fmla="*/ 717550 h 2495257"/>
              <a:gd name="connsiteX1" fmla="*/ 899160 w 2372455"/>
              <a:gd name="connsiteY1" fmla="*/ 275590 h 2495257"/>
              <a:gd name="connsiteX2" fmla="*/ 320040 w 2372455"/>
              <a:gd name="connsiteY2" fmla="*/ 1270 h 2495257"/>
              <a:gd name="connsiteX3" fmla="*/ 0 w 2372455"/>
              <a:gd name="connsiteY3" fmla="*/ 382270 h 2495257"/>
              <a:gd name="connsiteX4" fmla="*/ 640080 w 2372455"/>
              <a:gd name="connsiteY4" fmla="*/ 1037590 h 2495257"/>
              <a:gd name="connsiteX5" fmla="*/ 685800 w 2372455"/>
              <a:gd name="connsiteY5" fmla="*/ 2393950 h 2495257"/>
              <a:gd name="connsiteX6" fmla="*/ 2255520 w 2372455"/>
              <a:gd name="connsiteY6" fmla="*/ 2378710 h 2495257"/>
              <a:gd name="connsiteX7" fmla="*/ 2164080 w 2372455"/>
              <a:gd name="connsiteY7" fmla="*/ 900430 h 2495257"/>
              <a:gd name="connsiteX8" fmla="*/ 1417320 w 2372455"/>
              <a:gd name="connsiteY8" fmla="*/ 717550 h 2495257"/>
              <a:gd name="connsiteX0" fmla="*/ 1417320 w 2277935"/>
              <a:gd name="connsiteY0" fmla="*/ 717550 h 2539238"/>
              <a:gd name="connsiteX1" fmla="*/ 899160 w 2277935"/>
              <a:gd name="connsiteY1" fmla="*/ 275590 h 2539238"/>
              <a:gd name="connsiteX2" fmla="*/ 320040 w 2277935"/>
              <a:gd name="connsiteY2" fmla="*/ 1270 h 2539238"/>
              <a:gd name="connsiteX3" fmla="*/ 0 w 2277935"/>
              <a:gd name="connsiteY3" fmla="*/ 382270 h 2539238"/>
              <a:gd name="connsiteX4" fmla="*/ 640080 w 2277935"/>
              <a:gd name="connsiteY4" fmla="*/ 1037590 h 2539238"/>
              <a:gd name="connsiteX5" fmla="*/ 685800 w 2277935"/>
              <a:gd name="connsiteY5" fmla="*/ 2393950 h 2539238"/>
              <a:gd name="connsiteX6" fmla="*/ 2255520 w 2277935"/>
              <a:gd name="connsiteY6" fmla="*/ 2378710 h 2539238"/>
              <a:gd name="connsiteX7" fmla="*/ 2164080 w 2277935"/>
              <a:gd name="connsiteY7" fmla="*/ 900430 h 2539238"/>
              <a:gd name="connsiteX8" fmla="*/ 1417320 w 2277935"/>
              <a:gd name="connsiteY8" fmla="*/ 717550 h 2539238"/>
              <a:gd name="connsiteX0" fmla="*/ 1417320 w 2255546"/>
              <a:gd name="connsiteY0" fmla="*/ 717550 h 2418133"/>
              <a:gd name="connsiteX1" fmla="*/ 899160 w 2255546"/>
              <a:gd name="connsiteY1" fmla="*/ 275590 h 2418133"/>
              <a:gd name="connsiteX2" fmla="*/ 320040 w 2255546"/>
              <a:gd name="connsiteY2" fmla="*/ 1270 h 2418133"/>
              <a:gd name="connsiteX3" fmla="*/ 0 w 2255546"/>
              <a:gd name="connsiteY3" fmla="*/ 382270 h 2418133"/>
              <a:gd name="connsiteX4" fmla="*/ 640080 w 2255546"/>
              <a:gd name="connsiteY4" fmla="*/ 1037590 h 2418133"/>
              <a:gd name="connsiteX5" fmla="*/ 685800 w 2255546"/>
              <a:gd name="connsiteY5" fmla="*/ 2393950 h 2418133"/>
              <a:gd name="connsiteX6" fmla="*/ 2255520 w 2255546"/>
              <a:gd name="connsiteY6" fmla="*/ 2378710 h 2418133"/>
              <a:gd name="connsiteX7" fmla="*/ 2164080 w 2255546"/>
              <a:gd name="connsiteY7" fmla="*/ 900430 h 2418133"/>
              <a:gd name="connsiteX8" fmla="*/ 1417320 w 2255546"/>
              <a:gd name="connsiteY8" fmla="*/ 717550 h 2418133"/>
              <a:gd name="connsiteX0" fmla="*/ 1417320 w 2255546"/>
              <a:gd name="connsiteY0" fmla="*/ 717550 h 2418133"/>
              <a:gd name="connsiteX1" fmla="*/ 899160 w 2255546"/>
              <a:gd name="connsiteY1" fmla="*/ 275590 h 2418133"/>
              <a:gd name="connsiteX2" fmla="*/ 320040 w 2255546"/>
              <a:gd name="connsiteY2" fmla="*/ 1270 h 2418133"/>
              <a:gd name="connsiteX3" fmla="*/ 0 w 2255546"/>
              <a:gd name="connsiteY3" fmla="*/ 382270 h 2418133"/>
              <a:gd name="connsiteX4" fmla="*/ 640080 w 2255546"/>
              <a:gd name="connsiteY4" fmla="*/ 1037590 h 2418133"/>
              <a:gd name="connsiteX5" fmla="*/ 685800 w 2255546"/>
              <a:gd name="connsiteY5" fmla="*/ 2393950 h 2418133"/>
              <a:gd name="connsiteX6" fmla="*/ 2255520 w 2255546"/>
              <a:gd name="connsiteY6" fmla="*/ 2378710 h 2418133"/>
              <a:gd name="connsiteX7" fmla="*/ 2164080 w 2255546"/>
              <a:gd name="connsiteY7" fmla="*/ 900430 h 2418133"/>
              <a:gd name="connsiteX8" fmla="*/ 1417320 w 2255546"/>
              <a:gd name="connsiteY8" fmla="*/ 717550 h 2418133"/>
              <a:gd name="connsiteX0" fmla="*/ 1417320 w 2218530"/>
              <a:gd name="connsiteY0" fmla="*/ 717550 h 2402397"/>
              <a:gd name="connsiteX1" fmla="*/ 899160 w 2218530"/>
              <a:gd name="connsiteY1" fmla="*/ 275590 h 2402397"/>
              <a:gd name="connsiteX2" fmla="*/ 320040 w 2218530"/>
              <a:gd name="connsiteY2" fmla="*/ 1270 h 2402397"/>
              <a:gd name="connsiteX3" fmla="*/ 0 w 2218530"/>
              <a:gd name="connsiteY3" fmla="*/ 382270 h 2402397"/>
              <a:gd name="connsiteX4" fmla="*/ 640080 w 2218530"/>
              <a:gd name="connsiteY4" fmla="*/ 1037590 h 2402397"/>
              <a:gd name="connsiteX5" fmla="*/ 685800 w 2218530"/>
              <a:gd name="connsiteY5" fmla="*/ 2393950 h 2402397"/>
              <a:gd name="connsiteX6" fmla="*/ 2179320 w 2218530"/>
              <a:gd name="connsiteY6" fmla="*/ 2348230 h 2402397"/>
              <a:gd name="connsiteX7" fmla="*/ 2164080 w 2218530"/>
              <a:gd name="connsiteY7" fmla="*/ 900430 h 2402397"/>
              <a:gd name="connsiteX8" fmla="*/ 1417320 w 2218530"/>
              <a:gd name="connsiteY8" fmla="*/ 717550 h 2402397"/>
              <a:gd name="connsiteX0" fmla="*/ 1417320 w 2225678"/>
              <a:gd name="connsiteY0" fmla="*/ 717550 h 2402487"/>
              <a:gd name="connsiteX1" fmla="*/ 899160 w 2225678"/>
              <a:gd name="connsiteY1" fmla="*/ 275590 h 2402487"/>
              <a:gd name="connsiteX2" fmla="*/ 320040 w 2225678"/>
              <a:gd name="connsiteY2" fmla="*/ 1270 h 2402487"/>
              <a:gd name="connsiteX3" fmla="*/ 0 w 2225678"/>
              <a:gd name="connsiteY3" fmla="*/ 382270 h 2402487"/>
              <a:gd name="connsiteX4" fmla="*/ 640080 w 2225678"/>
              <a:gd name="connsiteY4" fmla="*/ 1037590 h 2402487"/>
              <a:gd name="connsiteX5" fmla="*/ 685800 w 2225678"/>
              <a:gd name="connsiteY5" fmla="*/ 2393950 h 2402487"/>
              <a:gd name="connsiteX6" fmla="*/ 2179320 w 2225678"/>
              <a:gd name="connsiteY6" fmla="*/ 2348230 h 2402487"/>
              <a:gd name="connsiteX7" fmla="*/ 2164080 w 2225678"/>
              <a:gd name="connsiteY7" fmla="*/ 900430 h 2402487"/>
              <a:gd name="connsiteX8" fmla="*/ 1417320 w 2225678"/>
              <a:gd name="connsiteY8" fmla="*/ 717550 h 2402487"/>
              <a:gd name="connsiteX0" fmla="*/ 1417320 w 2179911"/>
              <a:gd name="connsiteY0" fmla="*/ 717550 h 2402487"/>
              <a:gd name="connsiteX1" fmla="*/ 899160 w 2179911"/>
              <a:gd name="connsiteY1" fmla="*/ 275590 h 2402487"/>
              <a:gd name="connsiteX2" fmla="*/ 320040 w 2179911"/>
              <a:gd name="connsiteY2" fmla="*/ 1270 h 2402487"/>
              <a:gd name="connsiteX3" fmla="*/ 0 w 2179911"/>
              <a:gd name="connsiteY3" fmla="*/ 382270 h 2402487"/>
              <a:gd name="connsiteX4" fmla="*/ 640080 w 2179911"/>
              <a:gd name="connsiteY4" fmla="*/ 1037590 h 2402487"/>
              <a:gd name="connsiteX5" fmla="*/ 685800 w 2179911"/>
              <a:gd name="connsiteY5" fmla="*/ 2393950 h 2402487"/>
              <a:gd name="connsiteX6" fmla="*/ 2179320 w 2179911"/>
              <a:gd name="connsiteY6" fmla="*/ 2348230 h 2402487"/>
              <a:gd name="connsiteX7" fmla="*/ 2164080 w 2179911"/>
              <a:gd name="connsiteY7" fmla="*/ 900430 h 2402487"/>
              <a:gd name="connsiteX8" fmla="*/ 1417320 w 2179911"/>
              <a:gd name="connsiteY8" fmla="*/ 717550 h 2402487"/>
              <a:gd name="connsiteX0" fmla="*/ 1417320 w 2180945"/>
              <a:gd name="connsiteY0" fmla="*/ 717550 h 2402487"/>
              <a:gd name="connsiteX1" fmla="*/ 899160 w 2180945"/>
              <a:gd name="connsiteY1" fmla="*/ 275590 h 2402487"/>
              <a:gd name="connsiteX2" fmla="*/ 320040 w 2180945"/>
              <a:gd name="connsiteY2" fmla="*/ 1270 h 2402487"/>
              <a:gd name="connsiteX3" fmla="*/ 0 w 2180945"/>
              <a:gd name="connsiteY3" fmla="*/ 382270 h 2402487"/>
              <a:gd name="connsiteX4" fmla="*/ 640080 w 2180945"/>
              <a:gd name="connsiteY4" fmla="*/ 1037590 h 2402487"/>
              <a:gd name="connsiteX5" fmla="*/ 685800 w 2180945"/>
              <a:gd name="connsiteY5" fmla="*/ 2393950 h 2402487"/>
              <a:gd name="connsiteX6" fmla="*/ 2179320 w 2180945"/>
              <a:gd name="connsiteY6" fmla="*/ 2348230 h 2402487"/>
              <a:gd name="connsiteX7" fmla="*/ 2164080 w 2180945"/>
              <a:gd name="connsiteY7" fmla="*/ 900430 h 2402487"/>
              <a:gd name="connsiteX8" fmla="*/ 1417320 w 2180945"/>
              <a:gd name="connsiteY8" fmla="*/ 717550 h 2402487"/>
              <a:gd name="connsiteX0" fmla="*/ 1447800 w 2223438"/>
              <a:gd name="connsiteY0" fmla="*/ 793840 h 2402577"/>
              <a:gd name="connsiteX1" fmla="*/ 899160 w 2223438"/>
              <a:gd name="connsiteY1" fmla="*/ 275680 h 2402577"/>
              <a:gd name="connsiteX2" fmla="*/ 320040 w 2223438"/>
              <a:gd name="connsiteY2" fmla="*/ 1360 h 2402577"/>
              <a:gd name="connsiteX3" fmla="*/ 0 w 2223438"/>
              <a:gd name="connsiteY3" fmla="*/ 382360 h 2402577"/>
              <a:gd name="connsiteX4" fmla="*/ 640080 w 2223438"/>
              <a:gd name="connsiteY4" fmla="*/ 1037680 h 2402577"/>
              <a:gd name="connsiteX5" fmla="*/ 685800 w 2223438"/>
              <a:gd name="connsiteY5" fmla="*/ 2394040 h 2402577"/>
              <a:gd name="connsiteX6" fmla="*/ 2179320 w 2223438"/>
              <a:gd name="connsiteY6" fmla="*/ 2348320 h 2402577"/>
              <a:gd name="connsiteX7" fmla="*/ 2164080 w 2223438"/>
              <a:gd name="connsiteY7" fmla="*/ 900520 h 2402577"/>
              <a:gd name="connsiteX8" fmla="*/ 1447800 w 2223438"/>
              <a:gd name="connsiteY8" fmla="*/ 793840 h 2402577"/>
              <a:gd name="connsiteX0" fmla="*/ 1447800 w 2223438"/>
              <a:gd name="connsiteY0" fmla="*/ 793840 h 2402577"/>
              <a:gd name="connsiteX1" fmla="*/ 899160 w 2223438"/>
              <a:gd name="connsiteY1" fmla="*/ 275680 h 2402577"/>
              <a:gd name="connsiteX2" fmla="*/ 320040 w 2223438"/>
              <a:gd name="connsiteY2" fmla="*/ 1360 h 2402577"/>
              <a:gd name="connsiteX3" fmla="*/ 0 w 2223438"/>
              <a:gd name="connsiteY3" fmla="*/ 382360 h 2402577"/>
              <a:gd name="connsiteX4" fmla="*/ 640080 w 2223438"/>
              <a:gd name="connsiteY4" fmla="*/ 1037680 h 2402577"/>
              <a:gd name="connsiteX5" fmla="*/ 685800 w 2223438"/>
              <a:gd name="connsiteY5" fmla="*/ 2394040 h 2402577"/>
              <a:gd name="connsiteX6" fmla="*/ 2179320 w 2223438"/>
              <a:gd name="connsiteY6" fmla="*/ 2348320 h 2402577"/>
              <a:gd name="connsiteX7" fmla="*/ 2164080 w 2223438"/>
              <a:gd name="connsiteY7" fmla="*/ 900520 h 2402577"/>
              <a:gd name="connsiteX8" fmla="*/ 1447800 w 2223438"/>
              <a:gd name="connsiteY8" fmla="*/ 793840 h 2402577"/>
              <a:gd name="connsiteX0" fmla="*/ 1447800 w 2179776"/>
              <a:gd name="connsiteY0" fmla="*/ 793840 h 2402577"/>
              <a:gd name="connsiteX1" fmla="*/ 899160 w 2179776"/>
              <a:gd name="connsiteY1" fmla="*/ 275680 h 2402577"/>
              <a:gd name="connsiteX2" fmla="*/ 320040 w 2179776"/>
              <a:gd name="connsiteY2" fmla="*/ 1360 h 2402577"/>
              <a:gd name="connsiteX3" fmla="*/ 0 w 2179776"/>
              <a:gd name="connsiteY3" fmla="*/ 382360 h 2402577"/>
              <a:gd name="connsiteX4" fmla="*/ 640080 w 2179776"/>
              <a:gd name="connsiteY4" fmla="*/ 1037680 h 2402577"/>
              <a:gd name="connsiteX5" fmla="*/ 685800 w 2179776"/>
              <a:gd name="connsiteY5" fmla="*/ 2394040 h 2402577"/>
              <a:gd name="connsiteX6" fmla="*/ 2179320 w 2179776"/>
              <a:gd name="connsiteY6" fmla="*/ 2348320 h 2402577"/>
              <a:gd name="connsiteX7" fmla="*/ 2164080 w 2179776"/>
              <a:gd name="connsiteY7" fmla="*/ 900520 h 2402577"/>
              <a:gd name="connsiteX8" fmla="*/ 1447800 w 2179776"/>
              <a:gd name="connsiteY8" fmla="*/ 793840 h 2402577"/>
              <a:gd name="connsiteX0" fmla="*/ 1447800 w 2179587"/>
              <a:gd name="connsiteY0" fmla="*/ 793840 h 2402577"/>
              <a:gd name="connsiteX1" fmla="*/ 899160 w 2179587"/>
              <a:gd name="connsiteY1" fmla="*/ 275680 h 2402577"/>
              <a:gd name="connsiteX2" fmla="*/ 320040 w 2179587"/>
              <a:gd name="connsiteY2" fmla="*/ 1360 h 2402577"/>
              <a:gd name="connsiteX3" fmla="*/ 0 w 2179587"/>
              <a:gd name="connsiteY3" fmla="*/ 382360 h 2402577"/>
              <a:gd name="connsiteX4" fmla="*/ 640080 w 2179587"/>
              <a:gd name="connsiteY4" fmla="*/ 1037680 h 2402577"/>
              <a:gd name="connsiteX5" fmla="*/ 685800 w 2179587"/>
              <a:gd name="connsiteY5" fmla="*/ 2394040 h 2402577"/>
              <a:gd name="connsiteX6" fmla="*/ 2179320 w 2179587"/>
              <a:gd name="connsiteY6" fmla="*/ 2348320 h 2402577"/>
              <a:gd name="connsiteX7" fmla="*/ 2164080 w 2179587"/>
              <a:gd name="connsiteY7" fmla="*/ 900520 h 2402577"/>
              <a:gd name="connsiteX8" fmla="*/ 1447800 w 2179587"/>
              <a:gd name="connsiteY8" fmla="*/ 793840 h 2402577"/>
              <a:gd name="connsiteX0" fmla="*/ 1447800 w 2179587"/>
              <a:gd name="connsiteY0" fmla="*/ 793840 h 2402577"/>
              <a:gd name="connsiteX1" fmla="*/ 899160 w 2179587"/>
              <a:gd name="connsiteY1" fmla="*/ 275680 h 2402577"/>
              <a:gd name="connsiteX2" fmla="*/ 320040 w 2179587"/>
              <a:gd name="connsiteY2" fmla="*/ 1360 h 2402577"/>
              <a:gd name="connsiteX3" fmla="*/ 0 w 2179587"/>
              <a:gd name="connsiteY3" fmla="*/ 382360 h 2402577"/>
              <a:gd name="connsiteX4" fmla="*/ 640080 w 2179587"/>
              <a:gd name="connsiteY4" fmla="*/ 1037680 h 2402577"/>
              <a:gd name="connsiteX5" fmla="*/ 685800 w 2179587"/>
              <a:gd name="connsiteY5" fmla="*/ 2394040 h 2402577"/>
              <a:gd name="connsiteX6" fmla="*/ 2179320 w 2179587"/>
              <a:gd name="connsiteY6" fmla="*/ 2348320 h 2402577"/>
              <a:gd name="connsiteX7" fmla="*/ 2164080 w 2179587"/>
              <a:gd name="connsiteY7" fmla="*/ 900520 h 2402577"/>
              <a:gd name="connsiteX8" fmla="*/ 1447800 w 2179587"/>
              <a:gd name="connsiteY8" fmla="*/ 793840 h 2402577"/>
              <a:gd name="connsiteX0" fmla="*/ 1447800 w 2179587"/>
              <a:gd name="connsiteY0" fmla="*/ 793840 h 2402577"/>
              <a:gd name="connsiteX1" fmla="*/ 899160 w 2179587"/>
              <a:gd name="connsiteY1" fmla="*/ 275680 h 2402577"/>
              <a:gd name="connsiteX2" fmla="*/ 320040 w 2179587"/>
              <a:gd name="connsiteY2" fmla="*/ 1360 h 2402577"/>
              <a:gd name="connsiteX3" fmla="*/ 0 w 2179587"/>
              <a:gd name="connsiteY3" fmla="*/ 382360 h 2402577"/>
              <a:gd name="connsiteX4" fmla="*/ 640080 w 2179587"/>
              <a:gd name="connsiteY4" fmla="*/ 1037680 h 2402577"/>
              <a:gd name="connsiteX5" fmla="*/ 685800 w 2179587"/>
              <a:gd name="connsiteY5" fmla="*/ 2394040 h 2402577"/>
              <a:gd name="connsiteX6" fmla="*/ 2179320 w 2179587"/>
              <a:gd name="connsiteY6" fmla="*/ 2348320 h 2402577"/>
              <a:gd name="connsiteX7" fmla="*/ 2164080 w 2179587"/>
              <a:gd name="connsiteY7" fmla="*/ 900520 h 2402577"/>
              <a:gd name="connsiteX8" fmla="*/ 1447800 w 2179587"/>
              <a:gd name="connsiteY8" fmla="*/ 793840 h 2402577"/>
              <a:gd name="connsiteX0" fmla="*/ 1458496 w 2190283"/>
              <a:gd name="connsiteY0" fmla="*/ 793840 h 2402577"/>
              <a:gd name="connsiteX1" fmla="*/ 909856 w 2190283"/>
              <a:gd name="connsiteY1" fmla="*/ 275680 h 2402577"/>
              <a:gd name="connsiteX2" fmla="*/ 330736 w 2190283"/>
              <a:gd name="connsiteY2" fmla="*/ 1360 h 2402577"/>
              <a:gd name="connsiteX3" fmla="*/ 10696 w 2190283"/>
              <a:gd name="connsiteY3" fmla="*/ 382360 h 2402577"/>
              <a:gd name="connsiteX4" fmla="*/ 711736 w 2190283"/>
              <a:gd name="connsiteY4" fmla="*/ 1037680 h 2402577"/>
              <a:gd name="connsiteX5" fmla="*/ 696496 w 2190283"/>
              <a:gd name="connsiteY5" fmla="*/ 2394040 h 2402577"/>
              <a:gd name="connsiteX6" fmla="*/ 2190016 w 2190283"/>
              <a:gd name="connsiteY6" fmla="*/ 2348320 h 2402577"/>
              <a:gd name="connsiteX7" fmla="*/ 2174776 w 2190283"/>
              <a:gd name="connsiteY7" fmla="*/ 900520 h 2402577"/>
              <a:gd name="connsiteX8" fmla="*/ 1458496 w 2190283"/>
              <a:gd name="connsiteY8" fmla="*/ 793840 h 2402577"/>
              <a:gd name="connsiteX0" fmla="*/ 1458496 w 2190283"/>
              <a:gd name="connsiteY0" fmla="*/ 793840 h 2402577"/>
              <a:gd name="connsiteX1" fmla="*/ 909856 w 2190283"/>
              <a:gd name="connsiteY1" fmla="*/ 275680 h 2402577"/>
              <a:gd name="connsiteX2" fmla="*/ 330736 w 2190283"/>
              <a:gd name="connsiteY2" fmla="*/ 1360 h 2402577"/>
              <a:gd name="connsiteX3" fmla="*/ 10696 w 2190283"/>
              <a:gd name="connsiteY3" fmla="*/ 382360 h 2402577"/>
              <a:gd name="connsiteX4" fmla="*/ 711736 w 2190283"/>
              <a:gd name="connsiteY4" fmla="*/ 1037680 h 2402577"/>
              <a:gd name="connsiteX5" fmla="*/ 696496 w 2190283"/>
              <a:gd name="connsiteY5" fmla="*/ 2394040 h 2402577"/>
              <a:gd name="connsiteX6" fmla="*/ 2190016 w 2190283"/>
              <a:gd name="connsiteY6" fmla="*/ 2348320 h 2402577"/>
              <a:gd name="connsiteX7" fmla="*/ 2174776 w 2190283"/>
              <a:gd name="connsiteY7" fmla="*/ 900520 h 2402577"/>
              <a:gd name="connsiteX8" fmla="*/ 1458496 w 2190283"/>
              <a:gd name="connsiteY8" fmla="*/ 793840 h 2402577"/>
              <a:gd name="connsiteX0" fmla="*/ 1456493 w 2188280"/>
              <a:gd name="connsiteY0" fmla="*/ 793840 h 2402577"/>
              <a:gd name="connsiteX1" fmla="*/ 907853 w 2188280"/>
              <a:gd name="connsiteY1" fmla="*/ 275680 h 2402577"/>
              <a:gd name="connsiteX2" fmla="*/ 328733 w 2188280"/>
              <a:gd name="connsiteY2" fmla="*/ 1360 h 2402577"/>
              <a:gd name="connsiteX3" fmla="*/ 8693 w 2188280"/>
              <a:gd name="connsiteY3" fmla="*/ 382360 h 2402577"/>
              <a:gd name="connsiteX4" fmla="*/ 664013 w 2188280"/>
              <a:gd name="connsiteY4" fmla="*/ 1037680 h 2402577"/>
              <a:gd name="connsiteX5" fmla="*/ 694493 w 2188280"/>
              <a:gd name="connsiteY5" fmla="*/ 2394040 h 2402577"/>
              <a:gd name="connsiteX6" fmla="*/ 2188013 w 2188280"/>
              <a:gd name="connsiteY6" fmla="*/ 2348320 h 2402577"/>
              <a:gd name="connsiteX7" fmla="*/ 2172773 w 2188280"/>
              <a:gd name="connsiteY7" fmla="*/ 900520 h 2402577"/>
              <a:gd name="connsiteX8" fmla="*/ 1456493 w 2188280"/>
              <a:gd name="connsiteY8" fmla="*/ 793840 h 2402577"/>
              <a:gd name="connsiteX0" fmla="*/ 1456493 w 2188280"/>
              <a:gd name="connsiteY0" fmla="*/ 793840 h 2402577"/>
              <a:gd name="connsiteX1" fmla="*/ 907853 w 2188280"/>
              <a:gd name="connsiteY1" fmla="*/ 275680 h 2402577"/>
              <a:gd name="connsiteX2" fmla="*/ 328733 w 2188280"/>
              <a:gd name="connsiteY2" fmla="*/ 1360 h 2402577"/>
              <a:gd name="connsiteX3" fmla="*/ 8693 w 2188280"/>
              <a:gd name="connsiteY3" fmla="*/ 382360 h 2402577"/>
              <a:gd name="connsiteX4" fmla="*/ 664013 w 2188280"/>
              <a:gd name="connsiteY4" fmla="*/ 1037680 h 2402577"/>
              <a:gd name="connsiteX5" fmla="*/ 694493 w 2188280"/>
              <a:gd name="connsiteY5" fmla="*/ 2394040 h 2402577"/>
              <a:gd name="connsiteX6" fmla="*/ 2188013 w 2188280"/>
              <a:gd name="connsiteY6" fmla="*/ 2348320 h 2402577"/>
              <a:gd name="connsiteX7" fmla="*/ 2172773 w 2188280"/>
              <a:gd name="connsiteY7" fmla="*/ 900520 h 2402577"/>
              <a:gd name="connsiteX8" fmla="*/ 1456493 w 2188280"/>
              <a:gd name="connsiteY8" fmla="*/ 793840 h 2402577"/>
              <a:gd name="connsiteX0" fmla="*/ 1456493 w 2188280"/>
              <a:gd name="connsiteY0" fmla="*/ 793840 h 2402577"/>
              <a:gd name="connsiteX1" fmla="*/ 907853 w 2188280"/>
              <a:gd name="connsiteY1" fmla="*/ 275680 h 2402577"/>
              <a:gd name="connsiteX2" fmla="*/ 328733 w 2188280"/>
              <a:gd name="connsiteY2" fmla="*/ 1360 h 2402577"/>
              <a:gd name="connsiteX3" fmla="*/ 8693 w 2188280"/>
              <a:gd name="connsiteY3" fmla="*/ 382360 h 2402577"/>
              <a:gd name="connsiteX4" fmla="*/ 664013 w 2188280"/>
              <a:gd name="connsiteY4" fmla="*/ 1037680 h 2402577"/>
              <a:gd name="connsiteX5" fmla="*/ 694493 w 2188280"/>
              <a:gd name="connsiteY5" fmla="*/ 2394040 h 2402577"/>
              <a:gd name="connsiteX6" fmla="*/ 2188013 w 2188280"/>
              <a:gd name="connsiteY6" fmla="*/ 2348320 h 2402577"/>
              <a:gd name="connsiteX7" fmla="*/ 2172773 w 2188280"/>
              <a:gd name="connsiteY7" fmla="*/ 900520 h 2402577"/>
              <a:gd name="connsiteX8" fmla="*/ 1456493 w 2188280"/>
              <a:gd name="connsiteY8" fmla="*/ 793840 h 2402577"/>
              <a:gd name="connsiteX0" fmla="*/ 1457146 w 2188933"/>
              <a:gd name="connsiteY0" fmla="*/ 793840 h 2402577"/>
              <a:gd name="connsiteX1" fmla="*/ 908506 w 2188933"/>
              <a:gd name="connsiteY1" fmla="*/ 275680 h 2402577"/>
              <a:gd name="connsiteX2" fmla="*/ 329386 w 2188933"/>
              <a:gd name="connsiteY2" fmla="*/ 1360 h 2402577"/>
              <a:gd name="connsiteX3" fmla="*/ 9346 w 2188933"/>
              <a:gd name="connsiteY3" fmla="*/ 382360 h 2402577"/>
              <a:gd name="connsiteX4" fmla="*/ 679906 w 2188933"/>
              <a:gd name="connsiteY4" fmla="*/ 1037680 h 2402577"/>
              <a:gd name="connsiteX5" fmla="*/ 695146 w 2188933"/>
              <a:gd name="connsiteY5" fmla="*/ 2394040 h 2402577"/>
              <a:gd name="connsiteX6" fmla="*/ 2188666 w 2188933"/>
              <a:gd name="connsiteY6" fmla="*/ 2348320 h 2402577"/>
              <a:gd name="connsiteX7" fmla="*/ 2173426 w 2188933"/>
              <a:gd name="connsiteY7" fmla="*/ 900520 h 2402577"/>
              <a:gd name="connsiteX8" fmla="*/ 1457146 w 2188933"/>
              <a:gd name="connsiteY8" fmla="*/ 793840 h 2402577"/>
              <a:gd name="connsiteX0" fmla="*/ 1457146 w 2188933"/>
              <a:gd name="connsiteY0" fmla="*/ 793840 h 2402577"/>
              <a:gd name="connsiteX1" fmla="*/ 908506 w 2188933"/>
              <a:gd name="connsiteY1" fmla="*/ 275680 h 2402577"/>
              <a:gd name="connsiteX2" fmla="*/ 329386 w 2188933"/>
              <a:gd name="connsiteY2" fmla="*/ 1360 h 2402577"/>
              <a:gd name="connsiteX3" fmla="*/ 9346 w 2188933"/>
              <a:gd name="connsiteY3" fmla="*/ 382360 h 2402577"/>
              <a:gd name="connsiteX4" fmla="*/ 679906 w 2188933"/>
              <a:gd name="connsiteY4" fmla="*/ 1037680 h 2402577"/>
              <a:gd name="connsiteX5" fmla="*/ 695146 w 2188933"/>
              <a:gd name="connsiteY5" fmla="*/ 2394040 h 2402577"/>
              <a:gd name="connsiteX6" fmla="*/ 2188666 w 2188933"/>
              <a:gd name="connsiteY6" fmla="*/ 2348320 h 2402577"/>
              <a:gd name="connsiteX7" fmla="*/ 2173426 w 2188933"/>
              <a:gd name="connsiteY7" fmla="*/ 900520 h 2402577"/>
              <a:gd name="connsiteX8" fmla="*/ 1457146 w 2188933"/>
              <a:gd name="connsiteY8" fmla="*/ 793840 h 2402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88933" h="2402577">
                <a:moveTo>
                  <a:pt x="1457146" y="793840"/>
                </a:moveTo>
                <a:cubicBezTo>
                  <a:pt x="1363166" y="717640"/>
                  <a:pt x="1096466" y="407760"/>
                  <a:pt x="908506" y="275680"/>
                </a:cubicBezTo>
                <a:cubicBezTo>
                  <a:pt x="720546" y="143600"/>
                  <a:pt x="479246" y="-16420"/>
                  <a:pt x="329386" y="1360"/>
                </a:cubicBezTo>
                <a:cubicBezTo>
                  <a:pt x="179526" y="19140"/>
                  <a:pt x="-49074" y="209640"/>
                  <a:pt x="9346" y="382360"/>
                </a:cubicBezTo>
                <a:cubicBezTo>
                  <a:pt x="67766" y="555080"/>
                  <a:pt x="718006" y="931000"/>
                  <a:pt x="679906" y="1037680"/>
                </a:cubicBezTo>
                <a:cubicBezTo>
                  <a:pt x="695146" y="1240880"/>
                  <a:pt x="669746" y="2124800"/>
                  <a:pt x="695146" y="2394040"/>
                </a:cubicBezTo>
                <a:cubicBezTo>
                  <a:pt x="989786" y="2401660"/>
                  <a:pt x="2187716" y="2422355"/>
                  <a:pt x="2188666" y="2348320"/>
                </a:cubicBezTo>
                <a:cubicBezTo>
                  <a:pt x="2192261" y="2068297"/>
                  <a:pt x="2158186" y="1049694"/>
                  <a:pt x="2173426" y="900520"/>
                </a:cubicBezTo>
                <a:cubicBezTo>
                  <a:pt x="2184268" y="794392"/>
                  <a:pt x="1873706" y="839560"/>
                  <a:pt x="1457146" y="793840"/>
                </a:cubicBezTo>
                <a:close/>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4" name="直線コネクタ 3"/>
          <p:cNvCxnSpPr>
            <a:stCxn id="7" idx="0"/>
            <a:endCxn id="6" idx="4"/>
          </p:cNvCxnSpPr>
          <p:nvPr/>
        </p:nvCxnSpPr>
        <p:spPr>
          <a:xfrm flipH="1" flipV="1">
            <a:off x="6055177" y="2746047"/>
            <a:ext cx="1063011" cy="600075"/>
          </a:xfrm>
          <a:prstGeom prst="line">
            <a:avLst/>
          </a:prstGeom>
          <a:ln w="38100"/>
        </p:spPr>
        <p:style>
          <a:lnRef idx="1">
            <a:schemeClr val="dk1"/>
          </a:lnRef>
          <a:fillRef idx="0">
            <a:schemeClr val="dk1"/>
          </a:fillRef>
          <a:effectRef idx="0">
            <a:schemeClr val="dk1"/>
          </a:effectRef>
          <a:fontRef idx="minor">
            <a:schemeClr val="tx1"/>
          </a:fontRef>
        </p:style>
      </p:cxnSp>
      <p:sp>
        <p:nvSpPr>
          <p:cNvPr id="5" name="円/楕円 4"/>
          <p:cNvSpPr/>
          <p:nvPr/>
        </p:nvSpPr>
        <p:spPr>
          <a:xfrm>
            <a:off x="8622210" y="334612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円/楕円 5"/>
          <p:cNvSpPr/>
          <p:nvPr/>
        </p:nvSpPr>
        <p:spPr>
          <a:xfrm>
            <a:off x="5921827" y="2479347"/>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円/楕円 6"/>
          <p:cNvSpPr/>
          <p:nvPr/>
        </p:nvSpPr>
        <p:spPr>
          <a:xfrm>
            <a:off x="6984838" y="334612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8" name="直線コネクタ 7"/>
          <p:cNvCxnSpPr>
            <a:stCxn id="5" idx="0"/>
            <a:endCxn id="6" idx="4"/>
          </p:cNvCxnSpPr>
          <p:nvPr/>
        </p:nvCxnSpPr>
        <p:spPr>
          <a:xfrm flipH="1" flipV="1">
            <a:off x="6055177" y="2746047"/>
            <a:ext cx="2700383" cy="600075"/>
          </a:xfrm>
          <a:prstGeom prst="line">
            <a:avLst/>
          </a:prstGeom>
          <a:ln w="38100"/>
        </p:spPr>
        <p:style>
          <a:lnRef idx="1">
            <a:schemeClr val="dk1"/>
          </a:lnRef>
          <a:fillRef idx="0">
            <a:schemeClr val="dk1"/>
          </a:fillRef>
          <a:effectRef idx="0">
            <a:schemeClr val="dk1"/>
          </a:effectRef>
          <a:fontRef idx="minor">
            <a:schemeClr val="tx1"/>
          </a:fontRef>
        </p:style>
      </p:cxnSp>
      <p:sp>
        <p:nvSpPr>
          <p:cNvPr id="9" name="円/楕円 8"/>
          <p:cNvSpPr/>
          <p:nvPr/>
        </p:nvSpPr>
        <p:spPr>
          <a:xfrm>
            <a:off x="4821992" y="334612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0" name="直線コネクタ 9"/>
          <p:cNvCxnSpPr>
            <a:stCxn id="6" idx="4"/>
            <a:endCxn id="9" idx="0"/>
          </p:cNvCxnSpPr>
          <p:nvPr/>
        </p:nvCxnSpPr>
        <p:spPr>
          <a:xfrm flipH="1">
            <a:off x="4955342" y="2746047"/>
            <a:ext cx="1099835" cy="600075"/>
          </a:xfrm>
          <a:prstGeom prst="line">
            <a:avLst/>
          </a:prstGeom>
          <a:ln w="38100"/>
        </p:spPr>
        <p:style>
          <a:lnRef idx="1">
            <a:schemeClr val="dk1"/>
          </a:lnRef>
          <a:fillRef idx="0">
            <a:schemeClr val="dk1"/>
          </a:fillRef>
          <a:effectRef idx="0">
            <a:schemeClr val="dk1"/>
          </a:effectRef>
          <a:fontRef idx="minor">
            <a:schemeClr val="tx1"/>
          </a:fontRef>
        </p:style>
      </p:cxnSp>
      <p:cxnSp>
        <p:nvCxnSpPr>
          <p:cNvPr id="11" name="直線コネクタ 10"/>
          <p:cNvCxnSpPr>
            <a:stCxn id="12" idx="0"/>
            <a:endCxn id="6" idx="4"/>
          </p:cNvCxnSpPr>
          <p:nvPr/>
        </p:nvCxnSpPr>
        <p:spPr>
          <a:xfrm flipV="1">
            <a:off x="3451873" y="2746047"/>
            <a:ext cx="2603304" cy="620526"/>
          </a:xfrm>
          <a:prstGeom prst="line">
            <a:avLst/>
          </a:prstGeom>
          <a:ln w="38100"/>
        </p:spPr>
        <p:style>
          <a:lnRef idx="1">
            <a:schemeClr val="dk1"/>
          </a:lnRef>
          <a:fillRef idx="0">
            <a:schemeClr val="dk1"/>
          </a:fillRef>
          <a:effectRef idx="0">
            <a:schemeClr val="dk1"/>
          </a:effectRef>
          <a:fontRef idx="minor">
            <a:schemeClr val="tx1"/>
          </a:fontRef>
        </p:style>
      </p:cxnSp>
      <p:sp>
        <p:nvSpPr>
          <p:cNvPr id="12" name="円/楕円 11"/>
          <p:cNvSpPr/>
          <p:nvPr/>
        </p:nvSpPr>
        <p:spPr>
          <a:xfrm>
            <a:off x="3318523" y="336657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3" name="直線コネクタ 12"/>
          <p:cNvCxnSpPr>
            <a:stCxn id="14" idx="4"/>
            <a:endCxn id="6" idx="0"/>
          </p:cNvCxnSpPr>
          <p:nvPr/>
        </p:nvCxnSpPr>
        <p:spPr>
          <a:xfrm>
            <a:off x="6055177" y="2072947"/>
            <a:ext cx="0" cy="406400"/>
          </a:xfrm>
          <a:prstGeom prst="line">
            <a:avLst/>
          </a:prstGeom>
          <a:ln w="38100"/>
        </p:spPr>
        <p:style>
          <a:lnRef idx="1">
            <a:schemeClr val="dk1"/>
          </a:lnRef>
          <a:fillRef idx="0">
            <a:schemeClr val="dk1"/>
          </a:fillRef>
          <a:effectRef idx="0">
            <a:schemeClr val="dk1"/>
          </a:effectRef>
          <a:fontRef idx="minor">
            <a:schemeClr val="tx1"/>
          </a:fontRef>
        </p:style>
      </p:cxnSp>
      <p:sp>
        <p:nvSpPr>
          <p:cNvPr id="14" name="円/楕円 13"/>
          <p:cNvSpPr/>
          <p:nvPr/>
        </p:nvSpPr>
        <p:spPr>
          <a:xfrm>
            <a:off x="5921827" y="1806247"/>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 name="円/楕円 14"/>
          <p:cNvSpPr/>
          <p:nvPr/>
        </p:nvSpPr>
        <p:spPr>
          <a:xfrm>
            <a:off x="4821992" y="3965247"/>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6" name="直線コネクタ 15"/>
          <p:cNvCxnSpPr>
            <a:stCxn id="9" idx="4"/>
            <a:endCxn id="15" idx="0"/>
          </p:cNvCxnSpPr>
          <p:nvPr/>
        </p:nvCxnSpPr>
        <p:spPr>
          <a:xfrm>
            <a:off x="4955342" y="3612822"/>
            <a:ext cx="0" cy="352425"/>
          </a:xfrm>
          <a:prstGeom prst="line">
            <a:avLst/>
          </a:prstGeom>
          <a:ln w="38100"/>
        </p:spPr>
        <p:style>
          <a:lnRef idx="1">
            <a:schemeClr val="dk1"/>
          </a:lnRef>
          <a:fillRef idx="0">
            <a:schemeClr val="dk1"/>
          </a:fillRef>
          <a:effectRef idx="0">
            <a:schemeClr val="dk1"/>
          </a:effectRef>
          <a:fontRef idx="minor">
            <a:schemeClr val="tx1"/>
          </a:fontRef>
        </p:style>
      </p:cxnSp>
      <p:sp>
        <p:nvSpPr>
          <p:cNvPr id="17" name="円/楕円 16"/>
          <p:cNvSpPr/>
          <p:nvPr/>
        </p:nvSpPr>
        <p:spPr>
          <a:xfrm>
            <a:off x="4827057" y="455103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8" name="直線コネクタ 17"/>
          <p:cNvCxnSpPr>
            <a:stCxn id="15" idx="4"/>
            <a:endCxn id="17" idx="0"/>
          </p:cNvCxnSpPr>
          <p:nvPr/>
        </p:nvCxnSpPr>
        <p:spPr>
          <a:xfrm>
            <a:off x="4955342" y="4231947"/>
            <a:ext cx="5065" cy="319087"/>
          </a:xfrm>
          <a:prstGeom prst="line">
            <a:avLst/>
          </a:prstGeom>
          <a:ln w="38100"/>
        </p:spPr>
        <p:style>
          <a:lnRef idx="1">
            <a:schemeClr val="dk1"/>
          </a:lnRef>
          <a:fillRef idx="0">
            <a:schemeClr val="dk1"/>
          </a:fillRef>
          <a:effectRef idx="0">
            <a:schemeClr val="dk1"/>
          </a:effectRef>
          <a:fontRef idx="minor">
            <a:schemeClr val="tx1"/>
          </a:fontRef>
        </p:style>
      </p:cxnSp>
      <p:sp>
        <p:nvSpPr>
          <p:cNvPr id="19" name="円/楕円 18"/>
          <p:cNvSpPr/>
          <p:nvPr/>
        </p:nvSpPr>
        <p:spPr>
          <a:xfrm>
            <a:off x="5921827" y="334612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0" name="直線コネクタ 19"/>
          <p:cNvCxnSpPr>
            <a:stCxn id="6" idx="4"/>
            <a:endCxn id="19" idx="0"/>
          </p:cNvCxnSpPr>
          <p:nvPr/>
        </p:nvCxnSpPr>
        <p:spPr>
          <a:xfrm>
            <a:off x="6055177" y="2746047"/>
            <a:ext cx="0" cy="600075"/>
          </a:xfrm>
          <a:prstGeom prst="line">
            <a:avLst/>
          </a:prstGeom>
          <a:ln w="38100"/>
        </p:spPr>
        <p:style>
          <a:lnRef idx="1">
            <a:schemeClr val="dk1"/>
          </a:lnRef>
          <a:fillRef idx="0">
            <a:schemeClr val="dk1"/>
          </a:fillRef>
          <a:effectRef idx="0">
            <a:schemeClr val="dk1"/>
          </a:effectRef>
          <a:fontRef idx="minor">
            <a:schemeClr val="tx1"/>
          </a:fontRef>
        </p:style>
      </p:cxnSp>
      <p:sp>
        <p:nvSpPr>
          <p:cNvPr id="21" name="円/楕円 20"/>
          <p:cNvSpPr/>
          <p:nvPr/>
        </p:nvSpPr>
        <p:spPr>
          <a:xfrm>
            <a:off x="3318523" y="3979348"/>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2" name="直線コネクタ 21"/>
          <p:cNvCxnSpPr>
            <a:stCxn id="12" idx="4"/>
            <a:endCxn id="21" idx="0"/>
          </p:cNvCxnSpPr>
          <p:nvPr/>
        </p:nvCxnSpPr>
        <p:spPr>
          <a:xfrm>
            <a:off x="3451873" y="3633273"/>
            <a:ext cx="0" cy="346075"/>
          </a:xfrm>
          <a:prstGeom prst="line">
            <a:avLst/>
          </a:prstGeom>
          <a:ln w="38100"/>
        </p:spPr>
        <p:style>
          <a:lnRef idx="1">
            <a:schemeClr val="dk1"/>
          </a:lnRef>
          <a:fillRef idx="0">
            <a:schemeClr val="dk1"/>
          </a:fillRef>
          <a:effectRef idx="0">
            <a:schemeClr val="dk1"/>
          </a:effectRef>
          <a:fontRef idx="minor">
            <a:schemeClr val="tx1"/>
          </a:fontRef>
        </p:style>
      </p:cxnSp>
      <p:sp>
        <p:nvSpPr>
          <p:cNvPr id="23" name="円/楕円 22"/>
          <p:cNvSpPr/>
          <p:nvPr/>
        </p:nvSpPr>
        <p:spPr>
          <a:xfrm>
            <a:off x="3323588" y="4565135"/>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4" name="直線コネクタ 23"/>
          <p:cNvCxnSpPr>
            <a:stCxn id="21" idx="4"/>
            <a:endCxn id="23" idx="0"/>
          </p:cNvCxnSpPr>
          <p:nvPr/>
        </p:nvCxnSpPr>
        <p:spPr>
          <a:xfrm>
            <a:off x="3451873" y="4246048"/>
            <a:ext cx="5065" cy="319087"/>
          </a:xfrm>
          <a:prstGeom prst="line">
            <a:avLst/>
          </a:prstGeom>
          <a:ln w="38100"/>
        </p:spPr>
        <p:style>
          <a:lnRef idx="1">
            <a:schemeClr val="dk1"/>
          </a:lnRef>
          <a:fillRef idx="0">
            <a:schemeClr val="dk1"/>
          </a:fillRef>
          <a:effectRef idx="0">
            <a:schemeClr val="dk1"/>
          </a:effectRef>
          <a:fontRef idx="minor">
            <a:schemeClr val="tx1"/>
          </a:fontRef>
        </p:style>
      </p:cxnSp>
      <p:sp>
        <p:nvSpPr>
          <p:cNvPr id="25" name="円/楕円 24"/>
          <p:cNvSpPr/>
          <p:nvPr/>
        </p:nvSpPr>
        <p:spPr>
          <a:xfrm>
            <a:off x="2763540" y="5117585"/>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6" name="直線コネクタ 25"/>
          <p:cNvCxnSpPr>
            <a:stCxn id="23" idx="4"/>
            <a:endCxn id="25" idx="0"/>
          </p:cNvCxnSpPr>
          <p:nvPr/>
        </p:nvCxnSpPr>
        <p:spPr>
          <a:xfrm flipH="1">
            <a:off x="2896890" y="4831835"/>
            <a:ext cx="560048" cy="285750"/>
          </a:xfrm>
          <a:prstGeom prst="line">
            <a:avLst/>
          </a:prstGeom>
          <a:ln w="38100"/>
        </p:spPr>
        <p:style>
          <a:lnRef idx="1">
            <a:schemeClr val="dk1"/>
          </a:lnRef>
          <a:fillRef idx="0">
            <a:schemeClr val="dk1"/>
          </a:fillRef>
          <a:effectRef idx="0">
            <a:schemeClr val="dk1"/>
          </a:effectRef>
          <a:fontRef idx="minor">
            <a:schemeClr val="tx1"/>
          </a:fontRef>
        </p:style>
      </p:cxnSp>
      <p:sp>
        <p:nvSpPr>
          <p:cNvPr id="27" name="円/楕円 26"/>
          <p:cNvSpPr/>
          <p:nvPr/>
        </p:nvSpPr>
        <p:spPr>
          <a:xfrm>
            <a:off x="3333113" y="5117585"/>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8" name="直線コネクタ 27"/>
          <p:cNvCxnSpPr>
            <a:stCxn id="23" idx="4"/>
            <a:endCxn id="27" idx="0"/>
          </p:cNvCxnSpPr>
          <p:nvPr/>
        </p:nvCxnSpPr>
        <p:spPr>
          <a:xfrm>
            <a:off x="3456938" y="4831835"/>
            <a:ext cx="9525" cy="285750"/>
          </a:xfrm>
          <a:prstGeom prst="line">
            <a:avLst/>
          </a:prstGeom>
          <a:ln w="38100"/>
        </p:spPr>
        <p:style>
          <a:lnRef idx="1">
            <a:schemeClr val="dk1"/>
          </a:lnRef>
          <a:fillRef idx="0">
            <a:schemeClr val="dk1"/>
          </a:fillRef>
          <a:effectRef idx="0">
            <a:schemeClr val="dk1"/>
          </a:effectRef>
          <a:fontRef idx="minor">
            <a:schemeClr val="tx1"/>
          </a:fontRef>
        </p:style>
      </p:cxnSp>
      <p:sp>
        <p:nvSpPr>
          <p:cNvPr id="29" name="円/楕円 28"/>
          <p:cNvSpPr/>
          <p:nvPr/>
        </p:nvSpPr>
        <p:spPr>
          <a:xfrm>
            <a:off x="3844963" y="5117585"/>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0" name="直線コネクタ 29"/>
          <p:cNvCxnSpPr>
            <a:stCxn id="23" idx="4"/>
            <a:endCxn id="29" idx="0"/>
          </p:cNvCxnSpPr>
          <p:nvPr/>
        </p:nvCxnSpPr>
        <p:spPr>
          <a:xfrm>
            <a:off x="3456938" y="4831835"/>
            <a:ext cx="521375" cy="285750"/>
          </a:xfrm>
          <a:prstGeom prst="line">
            <a:avLst/>
          </a:prstGeom>
          <a:ln w="38100"/>
        </p:spPr>
        <p:style>
          <a:lnRef idx="1">
            <a:schemeClr val="dk1"/>
          </a:lnRef>
          <a:fillRef idx="0">
            <a:schemeClr val="dk1"/>
          </a:fillRef>
          <a:effectRef idx="0">
            <a:schemeClr val="dk1"/>
          </a:effectRef>
          <a:fontRef idx="minor">
            <a:schemeClr val="tx1"/>
          </a:fontRef>
        </p:style>
      </p:cxnSp>
      <p:sp>
        <p:nvSpPr>
          <p:cNvPr id="31" name="円/楕円 30"/>
          <p:cNvSpPr/>
          <p:nvPr/>
        </p:nvSpPr>
        <p:spPr>
          <a:xfrm>
            <a:off x="8632037" y="4498697"/>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2" name="直線コネクタ 31"/>
          <p:cNvCxnSpPr>
            <a:stCxn id="93" idx="4"/>
            <a:endCxn id="31" idx="0"/>
          </p:cNvCxnSpPr>
          <p:nvPr/>
        </p:nvCxnSpPr>
        <p:spPr>
          <a:xfrm>
            <a:off x="8755560" y="4185483"/>
            <a:ext cx="9827" cy="313214"/>
          </a:xfrm>
          <a:prstGeom prst="line">
            <a:avLst/>
          </a:prstGeom>
          <a:ln w="38100"/>
        </p:spPr>
        <p:style>
          <a:lnRef idx="1">
            <a:schemeClr val="dk1"/>
          </a:lnRef>
          <a:fillRef idx="0">
            <a:schemeClr val="dk1"/>
          </a:fillRef>
          <a:effectRef idx="0">
            <a:schemeClr val="dk1"/>
          </a:effectRef>
          <a:fontRef idx="minor">
            <a:schemeClr val="tx1"/>
          </a:fontRef>
        </p:style>
      </p:cxnSp>
      <p:sp>
        <p:nvSpPr>
          <p:cNvPr id="33" name="円/楕円 32"/>
          <p:cNvSpPr/>
          <p:nvPr/>
        </p:nvSpPr>
        <p:spPr>
          <a:xfrm>
            <a:off x="8637102" y="508448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4" name="直線コネクタ 33"/>
          <p:cNvCxnSpPr>
            <a:stCxn id="31" idx="4"/>
            <a:endCxn id="33" idx="0"/>
          </p:cNvCxnSpPr>
          <p:nvPr/>
        </p:nvCxnSpPr>
        <p:spPr>
          <a:xfrm>
            <a:off x="8765387" y="4765397"/>
            <a:ext cx="5065" cy="319087"/>
          </a:xfrm>
          <a:prstGeom prst="line">
            <a:avLst/>
          </a:prstGeom>
          <a:ln w="38100"/>
        </p:spPr>
        <p:style>
          <a:lnRef idx="1">
            <a:schemeClr val="dk1"/>
          </a:lnRef>
          <a:fillRef idx="0">
            <a:schemeClr val="dk1"/>
          </a:fillRef>
          <a:effectRef idx="0">
            <a:schemeClr val="dk1"/>
          </a:effectRef>
          <a:fontRef idx="minor">
            <a:schemeClr val="tx1"/>
          </a:fontRef>
        </p:style>
      </p:cxnSp>
      <p:sp>
        <p:nvSpPr>
          <p:cNvPr id="35" name="円/楕円 34"/>
          <p:cNvSpPr/>
          <p:nvPr/>
        </p:nvSpPr>
        <p:spPr>
          <a:xfrm>
            <a:off x="8077054" y="563693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6" name="直線コネクタ 35"/>
          <p:cNvCxnSpPr>
            <a:stCxn id="33" idx="4"/>
            <a:endCxn id="35" idx="0"/>
          </p:cNvCxnSpPr>
          <p:nvPr/>
        </p:nvCxnSpPr>
        <p:spPr>
          <a:xfrm flipH="1">
            <a:off x="8210404" y="5351184"/>
            <a:ext cx="560048" cy="285750"/>
          </a:xfrm>
          <a:prstGeom prst="line">
            <a:avLst/>
          </a:prstGeom>
          <a:ln w="38100"/>
        </p:spPr>
        <p:style>
          <a:lnRef idx="1">
            <a:schemeClr val="dk1"/>
          </a:lnRef>
          <a:fillRef idx="0">
            <a:schemeClr val="dk1"/>
          </a:fillRef>
          <a:effectRef idx="0">
            <a:schemeClr val="dk1"/>
          </a:effectRef>
          <a:fontRef idx="minor">
            <a:schemeClr val="tx1"/>
          </a:fontRef>
        </p:style>
      </p:cxnSp>
      <p:sp>
        <p:nvSpPr>
          <p:cNvPr id="37" name="円/楕円 36"/>
          <p:cNvSpPr/>
          <p:nvPr/>
        </p:nvSpPr>
        <p:spPr>
          <a:xfrm>
            <a:off x="8646627" y="563693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8" name="直線コネクタ 37"/>
          <p:cNvCxnSpPr>
            <a:stCxn id="33" idx="4"/>
            <a:endCxn id="37" idx="0"/>
          </p:cNvCxnSpPr>
          <p:nvPr/>
        </p:nvCxnSpPr>
        <p:spPr>
          <a:xfrm>
            <a:off x="8770452" y="5351184"/>
            <a:ext cx="9525" cy="285750"/>
          </a:xfrm>
          <a:prstGeom prst="line">
            <a:avLst/>
          </a:prstGeom>
          <a:ln w="38100"/>
        </p:spPr>
        <p:style>
          <a:lnRef idx="1">
            <a:schemeClr val="dk1"/>
          </a:lnRef>
          <a:fillRef idx="0">
            <a:schemeClr val="dk1"/>
          </a:fillRef>
          <a:effectRef idx="0">
            <a:schemeClr val="dk1"/>
          </a:effectRef>
          <a:fontRef idx="minor">
            <a:schemeClr val="tx1"/>
          </a:fontRef>
        </p:style>
      </p:cxnSp>
      <p:sp>
        <p:nvSpPr>
          <p:cNvPr id="39" name="円/楕円 38"/>
          <p:cNvSpPr/>
          <p:nvPr/>
        </p:nvSpPr>
        <p:spPr>
          <a:xfrm>
            <a:off x="9158477" y="563693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0" name="直線コネクタ 39"/>
          <p:cNvCxnSpPr>
            <a:stCxn id="33" idx="4"/>
            <a:endCxn id="39" idx="0"/>
          </p:cNvCxnSpPr>
          <p:nvPr/>
        </p:nvCxnSpPr>
        <p:spPr>
          <a:xfrm>
            <a:off x="8770452" y="5351184"/>
            <a:ext cx="521375" cy="285750"/>
          </a:xfrm>
          <a:prstGeom prst="line">
            <a:avLst/>
          </a:prstGeom>
          <a:ln w="38100"/>
        </p:spPr>
        <p:style>
          <a:lnRef idx="1">
            <a:schemeClr val="dk1"/>
          </a:lnRef>
          <a:fillRef idx="0">
            <a:schemeClr val="dk1"/>
          </a:fillRef>
          <a:effectRef idx="0">
            <a:schemeClr val="dk1"/>
          </a:effectRef>
          <a:fontRef idx="minor">
            <a:schemeClr val="tx1"/>
          </a:fontRef>
        </p:style>
      </p:cxnSp>
      <p:sp>
        <p:nvSpPr>
          <p:cNvPr id="41" name="円/楕円 40"/>
          <p:cNvSpPr/>
          <p:nvPr/>
        </p:nvSpPr>
        <p:spPr>
          <a:xfrm>
            <a:off x="9163542" y="615700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2" name="直線コネクタ 41"/>
          <p:cNvCxnSpPr>
            <a:stCxn id="39" idx="4"/>
            <a:endCxn id="41" idx="0"/>
          </p:cNvCxnSpPr>
          <p:nvPr/>
        </p:nvCxnSpPr>
        <p:spPr>
          <a:xfrm>
            <a:off x="9291827" y="5903634"/>
            <a:ext cx="5065" cy="253369"/>
          </a:xfrm>
          <a:prstGeom prst="line">
            <a:avLst/>
          </a:prstGeom>
          <a:ln w="38100"/>
        </p:spPr>
        <p:style>
          <a:lnRef idx="1">
            <a:schemeClr val="dk1"/>
          </a:lnRef>
          <a:fillRef idx="0">
            <a:schemeClr val="dk1"/>
          </a:fillRef>
          <a:effectRef idx="0">
            <a:schemeClr val="dk1"/>
          </a:effectRef>
          <a:fontRef idx="minor">
            <a:schemeClr val="tx1"/>
          </a:fontRef>
        </p:style>
      </p:cxnSp>
      <p:sp>
        <p:nvSpPr>
          <p:cNvPr id="43" name="円/楕円 42"/>
          <p:cNvSpPr/>
          <p:nvPr/>
        </p:nvSpPr>
        <p:spPr>
          <a:xfrm>
            <a:off x="8077054" y="615700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4" name="直線コネクタ 43"/>
          <p:cNvCxnSpPr>
            <a:stCxn id="35" idx="4"/>
            <a:endCxn id="43" idx="0"/>
          </p:cNvCxnSpPr>
          <p:nvPr/>
        </p:nvCxnSpPr>
        <p:spPr>
          <a:xfrm>
            <a:off x="8210404" y="5903634"/>
            <a:ext cx="0" cy="253369"/>
          </a:xfrm>
          <a:prstGeom prst="line">
            <a:avLst/>
          </a:prstGeom>
          <a:ln w="38100"/>
        </p:spPr>
        <p:style>
          <a:lnRef idx="1">
            <a:schemeClr val="dk1"/>
          </a:lnRef>
          <a:fillRef idx="0">
            <a:schemeClr val="dk1"/>
          </a:fillRef>
          <a:effectRef idx="0">
            <a:schemeClr val="dk1"/>
          </a:effectRef>
          <a:fontRef idx="minor">
            <a:schemeClr val="tx1"/>
          </a:fontRef>
        </p:style>
      </p:cxnSp>
      <p:sp>
        <p:nvSpPr>
          <p:cNvPr id="45" name="円/楕円 44"/>
          <p:cNvSpPr/>
          <p:nvPr/>
        </p:nvSpPr>
        <p:spPr>
          <a:xfrm>
            <a:off x="6453332" y="393158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6" name="直線コネクタ 45"/>
          <p:cNvCxnSpPr>
            <a:stCxn id="7" idx="4"/>
            <a:endCxn id="45" idx="0"/>
          </p:cNvCxnSpPr>
          <p:nvPr/>
        </p:nvCxnSpPr>
        <p:spPr>
          <a:xfrm flipH="1">
            <a:off x="6586682" y="3612822"/>
            <a:ext cx="531506" cy="318760"/>
          </a:xfrm>
          <a:prstGeom prst="line">
            <a:avLst/>
          </a:prstGeom>
          <a:ln w="38100"/>
        </p:spPr>
        <p:style>
          <a:lnRef idx="1">
            <a:schemeClr val="dk1"/>
          </a:lnRef>
          <a:fillRef idx="0">
            <a:schemeClr val="dk1"/>
          </a:fillRef>
          <a:effectRef idx="0">
            <a:schemeClr val="dk1"/>
          </a:effectRef>
          <a:fontRef idx="minor">
            <a:schemeClr val="tx1"/>
          </a:fontRef>
        </p:style>
      </p:cxnSp>
      <p:sp>
        <p:nvSpPr>
          <p:cNvPr id="47" name="円/楕円 46"/>
          <p:cNvSpPr/>
          <p:nvPr/>
        </p:nvSpPr>
        <p:spPr>
          <a:xfrm>
            <a:off x="6984838" y="393730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8" name="直線コネクタ 47"/>
          <p:cNvCxnSpPr>
            <a:stCxn id="7" idx="4"/>
            <a:endCxn id="47" idx="0"/>
          </p:cNvCxnSpPr>
          <p:nvPr/>
        </p:nvCxnSpPr>
        <p:spPr>
          <a:xfrm>
            <a:off x="7118188" y="3612822"/>
            <a:ext cx="0" cy="324480"/>
          </a:xfrm>
          <a:prstGeom prst="line">
            <a:avLst/>
          </a:prstGeom>
          <a:ln w="38100"/>
        </p:spPr>
        <p:style>
          <a:lnRef idx="1">
            <a:schemeClr val="dk1"/>
          </a:lnRef>
          <a:fillRef idx="0">
            <a:schemeClr val="dk1"/>
          </a:fillRef>
          <a:effectRef idx="0">
            <a:schemeClr val="dk1"/>
          </a:effectRef>
          <a:fontRef idx="minor">
            <a:schemeClr val="tx1"/>
          </a:fontRef>
        </p:style>
      </p:cxnSp>
      <p:sp>
        <p:nvSpPr>
          <p:cNvPr id="49" name="円/楕円 48"/>
          <p:cNvSpPr/>
          <p:nvPr/>
        </p:nvSpPr>
        <p:spPr>
          <a:xfrm>
            <a:off x="7496688" y="393730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50" name="直線コネクタ 49"/>
          <p:cNvCxnSpPr>
            <a:stCxn id="7" idx="4"/>
            <a:endCxn id="49" idx="0"/>
          </p:cNvCxnSpPr>
          <p:nvPr/>
        </p:nvCxnSpPr>
        <p:spPr>
          <a:xfrm>
            <a:off x="7118188" y="3612822"/>
            <a:ext cx="511850" cy="324480"/>
          </a:xfrm>
          <a:prstGeom prst="line">
            <a:avLst/>
          </a:prstGeom>
          <a:ln w="38100"/>
        </p:spPr>
        <p:style>
          <a:lnRef idx="1">
            <a:schemeClr val="dk1"/>
          </a:lnRef>
          <a:fillRef idx="0">
            <a:schemeClr val="dk1"/>
          </a:fillRef>
          <a:effectRef idx="0">
            <a:schemeClr val="dk1"/>
          </a:effectRef>
          <a:fontRef idx="minor">
            <a:schemeClr val="tx1"/>
          </a:fontRef>
        </p:style>
      </p:cxnSp>
      <p:sp>
        <p:nvSpPr>
          <p:cNvPr id="52" name="角丸四角形 51"/>
          <p:cNvSpPr/>
          <p:nvPr/>
        </p:nvSpPr>
        <p:spPr>
          <a:xfrm>
            <a:off x="4609887" y="3129556"/>
            <a:ext cx="701040" cy="1845154"/>
          </a:xfrm>
          <a:prstGeom prst="roundRect">
            <a:avLst/>
          </a:prstGeom>
          <a:noFill/>
          <a:ln w="7620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3" name="角丸四角形 52"/>
          <p:cNvSpPr/>
          <p:nvPr/>
        </p:nvSpPr>
        <p:spPr>
          <a:xfrm>
            <a:off x="2506353" y="3772201"/>
            <a:ext cx="1791663" cy="1873223"/>
          </a:xfrm>
          <a:prstGeom prst="roundRect">
            <a:avLst/>
          </a:prstGeom>
          <a:noFill/>
          <a:ln w="7620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5" name="角丸四角形 54"/>
          <p:cNvSpPr/>
          <p:nvPr/>
        </p:nvSpPr>
        <p:spPr>
          <a:xfrm>
            <a:off x="7952042" y="4337542"/>
            <a:ext cx="1626690" cy="2274450"/>
          </a:xfrm>
          <a:prstGeom prst="roundRect">
            <a:avLst/>
          </a:prstGeom>
          <a:noFill/>
          <a:ln w="7620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3" name="円/楕円 62"/>
          <p:cNvSpPr/>
          <p:nvPr/>
        </p:nvSpPr>
        <p:spPr>
          <a:xfrm>
            <a:off x="4843384" y="4579423"/>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4" name="円/楕円 63"/>
          <p:cNvSpPr/>
          <p:nvPr/>
        </p:nvSpPr>
        <p:spPr>
          <a:xfrm>
            <a:off x="4813017" y="3965247"/>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5" name="円/楕円 64"/>
          <p:cNvSpPr/>
          <p:nvPr/>
        </p:nvSpPr>
        <p:spPr>
          <a:xfrm>
            <a:off x="4827057" y="3346122"/>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6" name="円/楕円 65"/>
          <p:cNvSpPr/>
          <p:nvPr/>
        </p:nvSpPr>
        <p:spPr>
          <a:xfrm>
            <a:off x="3318523" y="3366573"/>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7" name="円/楕円 66"/>
          <p:cNvSpPr/>
          <p:nvPr/>
        </p:nvSpPr>
        <p:spPr>
          <a:xfrm>
            <a:off x="3335455" y="3979348"/>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8" name="円/楕円 67"/>
          <p:cNvSpPr/>
          <p:nvPr/>
        </p:nvSpPr>
        <p:spPr>
          <a:xfrm>
            <a:off x="3323588" y="4564172"/>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9" name="円/楕円 68"/>
          <p:cNvSpPr/>
          <p:nvPr/>
        </p:nvSpPr>
        <p:spPr>
          <a:xfrm>
            <a:off x="2763540" y="5117585"/>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0" name="円/楕円 69"/>
          <p:cNvSpPr/>
          <p:nvPr/>
        </p:nvSpPr>
        <p:spPr>
          <a:xfrm>
            <a:off x="3328350" y="5105702"/>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1" name="円/楕円 70"/>
          <p:cNvSpPr/>
          <p:nvPr/>
        </p:nvSpPr>
        <p:spPr>
          <a:xfrm>
            <a:off x="3834407" y="5117585"/>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3" name="角丸四角形 72"/>
          <p:cNvSpPr/>
          <p:nvPr/>
        </p:nvSpPr>
        <p:spPr>
          <a:xfrm>
            <a:off x="2506353" y="3085914"/>
            <a:ext cx="1791663" cy="1319678"/>
          </a:xfrm>
          <a:prstGeom prst="roundRect">
            <a:avLst/>
          </a:prstGeom>
          <a:noFill/>
          <a:ln w="7620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4" name="円/楕円 73"/>
          <p:cNvSpPr/>
          <p:nvPr/>
        </p:nvSpPr>
        <p:spPr>
          <a:xfrm>
            <a:off x="6984838" y="3346122"/>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5" name="円/楕円 74"/>
          <p:cNvSpPr/>
          <p:nvPr/>
        </p:nvSpPr>
        <p:spPr>
          <a:xfrm>
            <a:off x="6453332" y="3931582"/>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6" name="円/楕円 75"/>
          <p:cNvSpPr/>
          <p:nvPr/>
        </p:nvSpPr>
        <p:spPr>
          <a:xfrm>
            <a:off x="6984838" y="3955021"/>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7" name="円/楕円 76"/>
          <p:cNvSpPr/>
          <p:nvPr/>
        </p:nvSpPr>
        <p:spPr>
          <a:xfrm>
            <a:off x="7501585" y="3942054"/>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8" name="円/楕円 77"/>
          <p:cNvSpPr/>
          <p:nvPr/>
        </p:nvSpPr>
        <p:spPr>
          <a:xfrm>
            <a:off x="8632037" y="3346122"/>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9" name="円/楕円 78"/>
          <p:cNvSpPr/>
          <p:nvPr/>
        </p:nvSpPr>
        <p:spPr>
          <a:xfrm>
            <a:off x="8648364" y="4515332"/>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0" name="円/楕円 79"/>
          <p:cNvSpPr/>
          <p:nvPr/>
        </p:nvSpPr>
        <p:spPr>
          <a:xfrm>
            <a:off x="8634569" y="5096367"/>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1" name="円/楕円 80"/>
          <p:cNvSpPr/>
          <p:nvPr/>
        </p:nvSpPr>
        <p:spPr>
          <a:xfrm>
            <a:off x="8093381" y="5649759"/>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2" name="円/楕円 81"/>
          <p:cNvSpPr/>
          <p:nvPr/>
        </p:nvSpPr>
        <p:spPr>
          <a:xfrm>
            <a:off x="8083038" y="617665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3" name="円/楕円 82"/>
          <p:cNvSpPr/>
          <p:nvPr/>
        </p:nvSpPr>
        <p:spPr>
          <a:xfrm>
            <a:off x="8648364" y="5654511"/>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4" name="円/楕円 83"/>
          <p:cNvSpPr/>
          <p:nvPr/>
        </p:nvSpPr>
        <p:spPr>
          <a:xfrm>
            <a:off x="9163542" y="5645424"/>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5" name="円/楕円 84"/>
          <p:cNvSpPr/>
          <p:nvPr/>
        </p:nvSpPr>
        <p:spPr>
          <a:xfrm>
            <a:off x="9164629" y="6176656"/>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88" name="正方形/長方形 87"/>
              <p:cNvSpPr/>
              <p:nvPr/>
            </p:nvSpPr>
            <p:spPr>
              <a:xfrm>
                <a:off x="601869" y="423719"/>
                <a:ext cx="4259371" cy="830997"/>
              </a:xfrm>
              <a:prstGeom prst="rect">
                <a:avLst/>
              </a:prstGeom>
            </p:spPr>
            <p:txBody>
              <a:bodyPr wrap="none">
                <a:spAutoFit/>
              </a:bodyPr>
              <a:lstStyle/>
              <a:p>
                <a:r>
                  <a:rPr lang="en-US" altLang="ja-JP" sz="4800" b="1" i="1" dirty="0">
                    <a:latin typeface="Times New Roman" panose="02020603050405020304" pitchFamily="18" charset="0"/>
                    <a:cs typeface="Times New Roman" panose="02020603050405020304" pitchFamily="18" charset="0"/>
                  </a:rPr>
                  <a:t>G</a:t>
                </a:r>
                <a:r>
                  <a:rPr lang="en-US" altLang="ja-JP" sz="4800" b="1" i="1" dirty="0" smtClean="0">
                    <a:latin typeface="Times New Roman" panose="02020603050405020304" pitchFamily="18" charset="0"/>
                    <a:cs typeface="Times New Roman" panose="02020603050405020304" pitchFamily="18" charset="0"/>
                  </a:rPr>
                  <a:t>″</a:t>
                </a:r>
                <a:r>
                  <a:rPr lang="ja-JP" altLang="en-US" sz="4800" b="1" dirty="0" smtClean="0">
                    <a:latin typeface="Times New Roman" panose="02020603050405020304" pitchFamily="18" charset="0"/>
                    <a:cs typeface="Times New Roman" panose="02020603050405020304" pitchFamily="18" charset="0"/>
                  </a:rPr>
                  <a:t>□</a:t>
                </a:r>
                <a:r>
                  <a:rPr lang="en-US" altLang="ja-JP" sz="4800" b="1" i="1" dirty="0" smtClean="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altLang="ja-JP" sz="4800" b="1" i="1">
                            <a:latin typeface="Cambria Math" panose="02040503050406030204" pitchFamily="18" charset="0"/>
                            <a:cs typeface="Times New Roman" panose="02020603050405020304" pitchFamily="18" charset="0"/>
                          </a:rPr>
                        </m:ctrlPr>
                      </m:sSubPr>
                      <m:e>
                        <m:r>
                          <a:rPr lang="en-US" altLang="ja-JP" sz="4800" b="1" i="1">
                            <a:latin typeface="Cambria Math" panose="02040503050406030204" pitchFamily="18" charset="0"/>
                            <a:cs typeface="Times New Roman" panose="02020603050405020304" pitchFamily="18" charset="0"/>
                          </a:rPr>
                          <m:t>𝑲</m:t>
                        </m:r>
                      </m:e>
                      <m:sub>
                        <m:r>
                          <a:rPr lang="en-US" altLang="ja-JP" sz="4800" b="1" i="1">
                            <a:latin typeface="Cambria Math" panose="02040503050406030204" pitchFamily="18" charset="0"/>
                            <a:cs typeface="Times New Roman" panose="02020603050405020304" pitchFamily="18" charset="0"/>
                          </a:rPr>
                          <m:t>𝒍</m:t>
                        </m:r>
                      </m:sub>
                    </m:sSub>
                    <m:r>
                      <a:rPr lang="ja-JP" altLang="en-US" sz="4800" b="1" i="0">
                        <a:latin typeface="Cambria Math" panose="02040503050406030204" pitchFamily="18" charset="0"/>
                        <a:cs typeface="Times New Roman" panose="02020603050405020304" pitchFamily="18" charset="0"/>
                      </a:rPr>
                      <m:t>の</m:t>
                    </m:r>
                  </m:oMath>
                </a14:m>
                <a:r>
                  <a:rPr lang="ja-JP" altLang="en-US" sz="4800" b="1" dirty="0" smtClean="0">
                    <a:latin typeface="Times New Roman" panose="02020603050405020304" pitchFamily="18" charset="0"/>
                    <a:cs typeface="Times New Roman" panose="02020603050405020304" pitchFamily="18" charset="0"/>
                  </a:rPr>
                  <a:t>解法</a:t>
                </a:r>
                <a:endParaRPr lang="ja-JP" altLang="en-US" sz="4800" b="1" dirty="0">
                  <a:latin typeface="Times New Roman" panose="02020603050405020304" pitchFamily="18" charset="0"/>
                  <a:cs typeface="Times New Roman" panose="02020603050405020304" pitchFamily="18" charset="0"/>
                </a:endParaRPr>
              </a:p>
            </p:txBody>
          </p:sp>
        </mc:Choice>
        <mc:Fallback xmlns="">
          <p:sp>
            <p:nvSpPr>
              <p:cNvPr id="88" name="正方形/長方形 87"/>
              <p:cNvSpPr>
                <a:spLocks noRot="1" noChangeAspect="1" noMove="1" noResize="1" noEditPoints="1" noAdjustHandles="1" noChangeArrowheads="1" noChangeShapeType="1" noTextEdit="1"/>
              </p:cNvSpPr>
              <p:nvPr/>
            </p:nvSpPr>
            <p:spPr>
              <a:xfrm>
                <a:off x="601869" y="423719"/>
                <a:ext cx="4259371" cy="830997"/>
              </a:xfrm>
              <a:prstGeom prst="rect">
                <a:avLst/>
              </a:prstGeom>
              <a:blipFill rotWithShape="0">
                <a:blip r:embed="rId3"/>
                <a:stretch>
                  <a:fillRect l="-6590" t="-20588" r="-5731" b="-39706"/>
                </a:stretch>
              </a:blipFill>
            </p:spPr>
            <p:txBody>
              <a:bodyPr/>
              <a:lstStyle/>
              <a:p>
                <a:r>
                  <a:rPr lang="ja-JP" altLang="en-US">
                    <a:noFill/>
                  </a:rPr>
                  <a:t> </a:t>
                </a:r>
              </a:p>
            </p:txBody>
          </p:sp>
        </mc:Fallback>
      </mc:AlternateContent>
      <p:sp>
        <p:nvSpPr>
          <p:cNvPr id="90" name="正方形/長方形 89"/>
          <p:cNvSpPr/>
          <p:nvPr/>
        </p:nvSpPr>
        <p:spPr>
          <a:xfrm>
            <a:off x="10055835" y="3806310"/>
            <a:ext cx="1250663" cy="830997"/>
          </a:xfrm>
          <a:prstGeom prst="rect">
            <a:avLst/>
          </a:prstGeom>
        </p:spPr>
        <p:txBody>
          <a:bodyPr wrap="none">
            <a:spAutoFit/>
          </a:bodyPr>
          <a:lstStyle/>
          <a:p>
            <a:r>
              <a:rPr lang="en-US" altLang="ja-JP" sz="4800" b="1" i="1">
                <a:latin typeface="Times New Roman" panose="02020603050405020304" pitchFamily="18" charset="0"/>
                <a:cs typeface="Times New Roman" panose="02020603050405020304" pitchFamily="18" charset="0"/>
              </a:rPr>
              <a:t>G</a:t>
            </a:r>
            <a:r>
              <a:rPr lang="en-US" altLang="ja-JP" sz="4800" b="1" i="1" smtClean="0">
                <a:latin typeface="Times New Roman" panose="02020603050405020304" pitchFamily="18" charset="0"/>
                <a:cs typeface="Times New Roman" panose="02020603050405020304" pitchFamily="18" charset="0"/>
              </a:rPr>
              <a:t>´´</a:t>
            </a:r>
            <a:endParaRPr lang="ja-JP" altLang="en-US" sz="4800" b="1" i="1" dirty="0">
              <a:latin typeface="Times New Roman" panose="02020603050405020304" pitchFamily="18" charset="0"/>
              <a:cs typeface="Times New Roman" panose="02020603050405020304" pitchFamily="18" charset="0"/>
            </a:endParaRPr>
          </a:p>
        </p:txBody>
      </p:sp>
      <p:sp>
        <p:nvSpPr>
          <p:cNvPr id="93" name="円/楕円 92"/>
          <p:cNvSpPr/>
          <p:nvPr/>
        </p:nvSpPr>
        <p:spPr>
          <a:xfrm>
            <a:off x="8622210" y="391878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95" name="直線コネクタ 94"/>
          <p:cNvCxnSpPr>
            <a:stCxn id="5" idx="4"/>
            <a:endCxn id="93" idx="0"/>
          </p:cNvCxnSpPr>
          <p:nvPr/>
        </p:nvCxnSpPr>
        <p:spPr>
          <a:xfrm>
            <a:off x="8755560" y="3612822"/>
            <a:ext cx="0" cy="305961"/>
          </a:xfrm>
          <a:prstGeom prst="line">
            <a:avLst/>
          </a:prstGeom>
          <a:ln w="38100"/>
        </p:spPr>
        <p:style>
          <a:lnRef idx="1">
            <a:schemeClr val="dk1"/>
          </a:lnRef>
          <a:fillRef idx="0">
            <a:schemeClr val="dk1"/>
          </a:fillRef>
          <a:effectRef idx="0">
            <a:schemeClr val="dk1"/>
          </a:effectRef>
          <a:fontRef idx="minor">
            <a:schemeClr val="tx1"/>
          </a:fontRef>
        </p:style>
      </p:cxnSp>
      <p:sp>
        <p:nvSpPr>
          <p:cNvPr id="104" name="角丸四角形 103"/>
          <p:cNvSpPr/>
          <p:nvPr/>
        </p:nvSpPr>
        <p:spPr>
          <a:xfrm>
            <a:off x="8431194" y="3165794"/>
            <a:ext cx="701040" cy="1845154"/>
          </a:xfrm>
          <a:prstGeom prst="roundRect">
            <a:avLst/>
          </a:prstGeom>
          <a:noFill/>
          <a:ln w="7620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5" name="円/楕円 104"/>
          <p:cNvSpPr/>
          <p:nvPr/>
        </p:nvSpPr>
        <p:spPr>
          <a:xfrm>
            <a:off x="8632037" y="3931582"/>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06" name="角丸四角形 105"/>
          <p:cNvSpPr/>
          <p:nvPr/>
        </p:nvSpPr>
        <p:spPr>
          <a:xfrm>
            <a:off x="3039877" y="1524098"/>
            <a:ext cx="6124752" cy="2259166"/>
          </a:xfrm>
          <a:prstGeom prst="roundRect">
            <a:avLst/>
          </a:prstGeom>
          <a:noFill/>
          <a:ln w="7620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7" name="円/楕円 106"/>
          <p:cNvSpPr/>
          <p:nvPr/>
        </p:nvSpPr>
        <p:spPr>
          <a:xfrm>
            <a:off x="5921827" y="3346122"/>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09" name="円/楕円 108"/>
          <p:cNvSpPr/>
          <p:nvPr/>
        </p:nvSpPr>
        <p:spPr>
          <a:xfrm>
            <a:off x="5896244" y="2479347"/>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56" name="直線矢印コネクタ 55"/>
          <p:cNvCxnSpPr>
            <a:stCxn id="51" idx="0"/>
            <a:endCxn id="52" idx="2"/>
          </p:cNvCxnSpPr>
          <p:nvPr/>
        </p:nvCxnSpPr>
        <p:spPr>
          <a:xfrm flipV="1">
            <a:off x="4960407" y="4974710"/>
            <a:ext cx="0" cy="1174504"/>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91" name="直線矢印コネクタ 90"/>
          <p:cNvCxnSpPr>
            <a:stCxn id="58" idx="0"/>
            <a:endCxn id="53" idx="2"/>
          </p:cNvCxnSpPr>
          <p:nvPr/>
        </p:nvCxnSpPr>
        <p:spPr>
          <a:xfrm flipH="1" flipV="1">
            <a:off x="3402185" y="5645424"/>
            <a:ext cx="1544182" cy="51101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97" name="直線矢印コネクタ 96"/>
          <p:cNvCxnSpPr>
            <a:stCxn id="96" idx="0"/>
            <a:endCxn id="87" idx="5"/>
          </p:cNvCxnSpPr>
          <p:nvPr/>
        </p:nvCxnSpPr>
        <p:spPr>
          <a:xfrm flipV="1">
            <a:off x="4813017" y="4693919"/>
            <a:ext cx="1557302" cy="1463084"/>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11" name="直線矢印コネクタ 110"/>
          <p:cNvCxnSpPr>
            <a:stCxn id="110" idx="0"/>
            <a:endCxn id="55" idx="1"/>
          </p:cNvCxnSpPr>
          <p:nvPr/>
        </p:nvCxnSpPr>
        <p:spPr>
          <a:xfrm flipV="1">
            <a:off x="4919934" y="5474767"/>
            <a:ext cx="3032108" cy="682773"/>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94" name="直線コネクタ 93"/>
          <p:cNvCxnSpPr/>
          <p:nvPr/>
        </p:nvCxnSpPr>
        <p:spPr>
          <a:xfrm flipV="1">
            <a:off x="6149470" y="1231206"/>
            <a:ext cx="835368" cy="572653"/>
          </a:xfrm>
          <a:prstGeom prst="line">
            <a:avLst/>
          </a:prstGeom>
          <a:ln w="38100">
            <a:prstDash val="dashDot"/>
          </a:ln>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flipV="1">
            <a:off x="6055177" y="919743"/>
            <a:ext cx="0" cy="886504"/>
          </a:xfrm>
          <a:prstGeom prst="line">
            <a:avLst/>
          </a:prstGeom>
          <a:ln w="38100">
            <a:prstDash val="dashDot"/>
          </a:ln>
        </p:spPr>
        <p:style>
          <a:lnRef idx="1">
            <a:schemeClr val="dk1"/>
          </a:lnRef>
          <a:fillRef idx="0">
            <a:schemeClr val="dk1"/>
          </a:fillRef>
          <a:effectRef idx="0">
            <a:schemeClr val="dk1"/>
          </a:effectRef>
          <a:fontRef idx="minor">
            <a:schemeClr val="tx1"/>
          </a:fontRef>
        </p:style>
      </p:cxnSp>
      <p:cxnSp>
        <p:nvCxnSpPr>
          <p:cNvPr id="99" name="直線コネクタ 98"/>
          <p:cNvCxnSpPr/>
          <p:nvPr/>
        </p:nvCxnSpPr>
        <p:spPr>
          <a:xfrm flipH="1" flipV="1">
            <a:off x="5273041" y="1231206"/>
            <a:ext cx="687843" cy="572653"/>
          </a:xfrm>
          <a:prstGeom prst="line">
            <a:avLst/>
          </a:prstGeom>
          <a:ln w="38100">
            <a:prstDash val="dashDot"/>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541538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circle(in)">
                                      <p:cBhvr>
                                        <p:cTn id="7" dur="10"/>
                                        <p:tgtEl>
                                          <p:spTgt spid="5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51"/>
                                        </p:tgtEl>
                                        <p:attrNameLst>
                                          <p:attrName>style.visibility</p:attrName>
                                        </p:attrNameLst>
                                      </p:cBhvr>
                                      <p:to>
                                        <p:strVal val="visible"/>
                                      </p:to>
                                    </p:set>
                                    <p:animEffect transition="in" filter="circle(in)">
                                      <p:cBhvr>
                                        <p:cTn id="10" dur="10"/>
                                        <p:tgtEl>
                                          <p:spTgt spid="51"/>
                                        </p:tgtEl>
                                      </p:cBhvr>
                                    </p:animEffect>
                                  </p:childTnLst>
                                </p:cTn>
                              </p:par>
                              <p:par>
                                <p:cTn id="11" presetID="6" presetClass="entr" presetSubtype="16" fill="hold" nodeType="withEffect">
                                  <p:stCondLst>
                                    <p:cond delay="0"/>
                                  </p:stCondLst>
                                  <p:childTnLst>
                                    <p:set>
                                      <p:cBhvr>
                                        <p:cTn id="12" dur="1" fill="hold">
                                          <p:stCondLst>
                                            <p:cond delay="0"/>
                                          </p:stCondLst>
                                        </p:cTn>
                                        <p:tgtEl>
                                          <p:spTgt spid="56"/>
                                        </p:tgtEl>
                                        <p:attrNameLst>
                                          <p:attrName>style.visibility</p:attrName>
                                        </p:attrNameLst>
                                      </p:cBhvr>
                                      <p:to>
                                        <p:strVal val="visible"/>
                                      </p:to>
                                    </p:set>
                                    <p:animEffect transition="in" filter="circle(in)">
                                      <p:cBhvr>
                                        <p:cTn id="13" dur="10"/>
                                        <p:tgtEl>
                                          <p:spTgt spid="56"/>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0" nodeType="clickEffect">
                                  <p:stCondLst>
                                    <p:cond delay="0"/>
                                  </p:stCondLst>
                                  <p:childTnLst>
                                    <p:set>
                                      <p:cBhvr>
                                        <p:cTn id="17" dur="1" fill="hold">
                                          <p:stCondLst>
                                            <p:cond delay="0"/>
                                          </p:stCondLst>
                                        </p:cTn>
                                        <p:tgtEl>
                                          <p:spTgt spid="65"/>
                                        </p:tgtEl>
                                        <p:attrNameLst>
                                          <p:attrName>style.visibility</p:attrName>
                                        </p:attrNameLst>
                                      </p:cBhvr>
                                      <p:to>
                                        <p:strVal val="hidden"/>
                                      </p:to>
                                    </p:set>
                                  </p:childTnLst>
                                </p:cTn>
                              </p:par>
                              <p:par>
                                <p:cTn id="18" presetID="1" presetClass="exit" presetSubtype="0" fill="hold" grpId="0" nodeType="withEffect">
                                  <p:stCondLst>
                                    <p:cond delay="0"/>
                                  </p:stCondLst>
                                  <p:childTnLst>
                                    <p:set>
                                      <p:cBhvr>
                                        <p:cTn id="19" dur="1" fill="hold">
                                          <p:stCondLst>
                                            <p:cond delay="0"/>
                                          </p:stCondLst>
                                        </p:cTn>
                                        <p:tgtEl>
                                          <p:spTgt spid="64"/>
                                        </p:tgtEl>
                                        <p:attrNameLst>
                                          <p:attrName>style.visibility</p:attrName>
                                        </p:attrNameLst>
                                      </p:cBhvr>
                                      <p:to>
                                        <p:strVal val="hidden"/>
                                      </p:to>
                                    </p:set>
                                  </p:childTnLst>
                                </p:cTn>
                              </p:par>
                              <p:par>
                                <p:cTn id="20" presetID="1" presetClass="exit" presetSubtype="0" fill="hold" grpId="0" nodeType="withEffect">
                                  <p:stCondLst>
                                    <p:cond delay="0"/>
                                  </p:stCondLst>
                                  <p:childTnLst>
                                    <p:set>
                                      <p:cBhvr>
                                        <p:cTn id="21" dur="1" fill="hold">
                                          <p:stCondLst>
                                            <p:cond delay="0"/>
                                          </p:stCondLst>
                                        </p:cTn>
                                        <p:tgtEl>
                                          <p:spTgt spid="63"/>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grpId="1" nodeType="clickEffect">
                                  <p:stCondLst>
                                    <p:cond delay="0"/>
                                  </p:stCondLst>
                                  <p:childTnLst>
                                    <p:set>
                                      <p:cBhvr>
                                        <p:cTn id="25" dur="1" fill="hold">
                                          <p:stCondLst>
                                            <p:cond delay="0"/>
                                          </p:stCondLst>
                                        </p:cTn>
                                        <p:tgtEl>
                                          <p:spTgt spid="52"/>
                                        </p:tgtEl>
                                        <p:attrNameLst>
                                          <p:attrName>style.visibility</p:attrName>
                                        </p:attrNameLst>
                                      </p:cBhvr>
                                      <p:to>
                                        <p:strVal val="hidden"/>
                                      </p:to>
                                    </p:set>
                                  </p:childTnLst>
                                </p:cTn>
                              </p:par>
                              <p:par>
                                <p:cTn id="26" presetID="1" presetClass="exit" presetSubtype="0" fill="hold" grpId="1" nodeType="withEffect">
                                  <p:stCondLst>
                                    <p:cond delay="0"/>
                                  </p:stCondLst>
                                  <p:childTnLst>
                                    <p:set>
                                      <p:cBhvr>
                                        <p:cTn id="27" dur="1" fill="hold">
                                          <p:stCondLst>
                                            <p:cond delay="0"/>
                                          </p:stCondLst>
                                        </p:cTn>
                                        <p:tgtEl>
                                          <p:spTgt spid="51"/>
                                        </p:tgtEl>
                                        <p:attrNameLst>
                                          <p:attrName>style.visibility</p:attrName>
                                        </p:attrNameLst>
                                      </p:cBhvr>
                                      <p:to>
                                        <p:strVal val="hidden"/>
                                      </p:to>
                                    </p:set>
                                  </p:childTnLst>
                                </p:cTn>
                              </p:par>
                              <p:par>
                                <p:cTn id="28" presetID="1" presetClass="exit" presetSubtype="0" fill="hold" nodeType="withEffect">
                                  <p:stCondLst>
                                    <p:cond delay="0"/>
                                  </p:stCondLst>
                                  <p:childTnLst>
                                    <p:set>
                                      <p:cBhvr>
                                        <p:cTn id="29" dur="1" fill="hold">
                                          <p:stCondLst>
                                            <p:cond delay="0"/>
                                          </p:stCondLst>
                                        </p:cTn>
                                        <p:tgtEl>
                                          <p:spTgt spid="56"/>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53"/>
                                        </p:tgtEl>
                                        <p:attrNameLst>
                                          <p:attrName>style.visibility</p:attrName>
                                        </p:attrNameLst>
                                      </p:cBhvr>
                                      <p:to>
                                        <p:strVal val="visible"/>
                                      </p:to>
                                    </p:set>
                                    <p:animEffect transition="in" filter="circle(in)">
                                      <p:cBhvr>
                                        <p:cTn id="34" dur="10"/>
                                        <p:tgtEl>
                                          <p:spTgt spid="53"/>
                                        </p:tgtEl>
                                      </p:cBhvr>
                                    </p:animEffect>
                                  </p:childTnLst>
                                </p:cTn>
                              </p:par>
                              <p:par>
                                <p:cTn id="35" presetID="6" presetClass="entr" presetSubtype="16" fill="hold" nodeType="withEffect">
                                  <p:stCondLst>
                                    <p:cond delay="0"/>
                                  </p:stCondLst>
                                  <p:childTnLst>
                                    <p:set>
                                      <p:cBhvr>
                                        <p:cTn id="36" dur="1" fill="hold">
                                          <p:stCondLst>
                                            <p:cond delay="0"/>
                                          </p:stCondLst>
                                        </p:cTn>
                                        <p:tgtEl>
                                          <p:spTgt spid="91"/>
                                        </p:tgtEl>
                                        <p:attrNameLst>
                                          <p:attrName>style.visibility</p:attrName>
                                        </p:attrNameLst>
                                      </p:cBhvr>
                                      <p:to>
                                        <p:strVal val="visible"/>
                                      </p:to>
                                    </p:set>
                                    <p:animEffect transition="in" filter="circle(in)">
                                      <p:cBhvr>
                                        <p:cTn id="37" dur="10"/>
                                        <p:tgtEl>
                                          <p:spTgt spid="91"/>
                                        </p:tgtEl>
                                      </p:cBhvr>
                                    </p:animEffect>
                                  </p:childTnLst>
                                </p:cTn>
                              </p:par>
                              <p:par>
                                <p:cTn id="38" presetID="6" presetClass="entr" presetSubtype="16" fill="hold" grpId="0" nodeType="withEffect">
                                  <p:stCondLst>
                                    <p:cond delay="0"/>
                                  </p:stCondLst>
                                  <p:childTnLst>
                                    <p:set>
                                      <p:cBhvr>
                                        <p:cTn id="39" dur="1" fill="hold">
                                          <p:stCondLst>
                                            <p:cond delay="0"/>
                                          </p:stCondLst>
                                        </p:cTn>
                                        <p:tgtEl>
                                          <p:spTgt spid="58"/>
                                        </p:tgtEl>
                                        <p:attrNameLst>
                                          <p:attrName>style.visibility</p:attrName>
                                        </p:attrNameLst>
                                      </p:cBhvr>
                                      <p:to>
                                        <p:strVal val="visible"/>
                                      </p:to>
                                    </p:set>
                                    <p:animEffect transition="in" filter="circle(in)">
                                      <p:cBhvr>
                                        <p:cTn id="40" dur="10"/>
                                        <p:tgtEl>
                                          <p:spTgt spid="58"/>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0" nodeType="clickEffect">
                                  <p:stCondLst>
                                    <p:cond delay="0"/>
                                  </p:stCondLst>
                                  <p:childTnLst>
                                    <p:set>
                                      <p:cBhvr>
                                        <p:cTn id="44" dur="1" fill="hold">
                                          <p:stCondLst>
                                            <p:cond delay="0"/>
                                          </p:stCondLst>
                                        </p:cTn>
                                        <p:tgtEl>
                                          <p:spTgt spid="68"/>
                                        </p:tgtEl>
                                        <p:attrNameLst>
                                          <p:attrName>style.visibility</p:attrName>
                                        </p:attrNameLst>
                                      </p:cBhvr>
                                      <p:to>
                                        <p:strVal val="hidden"/>
                                      </p:to>
                                    </p:set>
                                  </p:childTnLst>
                                </p:cTn>
                              </p:par>
                              <p:par>
                                <p:cTn id="45" presetID="1" presetClass="exit" presetSubtype="0" fill="hold" grpId="0" nodeType="withEffect">
                                  <p:stCondLst>
                                    <p:cond delay="0"/>
                                  </p:stCondLst>
                                  <p:childTnLst>
                                    <p:set>
                                      <p:cBhvr>
                                        <p:cTn id="46" dur="1" fill="hold">
                                          <p:stCondLst>
                                            <p:cond delay="0"/>
                                          </p:stCondLst>
                                        </p:cTn>
                                        <p:tgtEl>
                                          <p:spTgt spid="69"/>
                                        </p:tgtEl>
                                        <p:attrNameLst>
                                          <p:attrName>style.visibility</p:attrName>
                                        </p:attrNameLst>
                                      </p:cBhvr>
                                      <p:to>
                                        <p:strVal val="hidden"/>
                                      </p:to>
                                    </p:set>
                                  </p:childTnLst>
                                </p:cTn>
                              </p:par>
                              <p:par>
                                <p:cTn id="47" presetID="1" presetClass="exit" presetSubtype="0" fill="hold" grpId="0" nodeType="withEffect">
                                  <p:stCondLst>
                                    <p:cond delay="0"/>
                                  </p:stCondLst>
                                  <p:childTnLst>
                                    <p:set>
                                      <p:cBhvr>
                                        <p:cTn id="48" dur="1" fill="hold">
                                          <p:stCondLst>
                                            <p:cond delay="0"/>
                                          </p:stCondLst>
                                        </p:cTn>
                                        <p:tgtEl>
                                          <p:spTgt spid="70"/>
                                        </p:tgtEl>
                                        <p:attrNameLst>
                                          <p:attrName>style.visibility</p:attrName>
                                        </p:attrNameLst>
                                      </p:cBhvr>
                                      <p:to>
                                        <p:strVal val="hidden"/>
                                      </p:to>
                                    </p:set>
                                  </p:childTnLst>
                                </p:cTn>
                              </p:par>
                              <p:par>
                                <p:cTn id="49" presetID="1" presetClass="exit" presetSubtype="0" fill="hold" grpId="0" nodeType="withEffect">
                                  <p:stCondLst>
                                    <p:cond delay="0"/>
                                  </p:stCondLst>
                                  <p:childTnLst>
                                    <p:set>
                                      <p:cBhvr>
                                        <p:cTn id="50" dur="1" fill="hold">
                                          <p:stCondLst>
                                            <p:cond delay="0"/>
                                          </p:stCondLst>
                                        </p:cTn>
                                        <p:tgtEl>
                                          <p:spTgt spid="71"/>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53"/>
                                        </p:tgtEl>
                                        <p:attrNameLst>
                                          <p:attrName>style.visibility</p:attrName>
                                        </p:attrNameLst>
                                      </p:cBhvr>
                                      <p:to>
                                        <p:strVal val="hidden"/>
                                      </p:to>
                                    </p:set>
                                  </p:childTnLst>
                                </p:cTn>
                              </p:par>
                              <p:par>
                                <p:cTn id="55" presetID="1" presetClass="exit" presetSubtype="0" fill="hold" nodeType="withEffect">
                                  <p:stCondLst>
                                    <p:cond delay="0"/>
                                  </p:stCondLst>
                                  <p:childTnLst>
                                    <p:set>
                                      <p:cBhvr>
                                        <p:cTn id="56" dur="1" fill="hold">
                                          <p:stCondLst>
                                            <p:cond delay="0"/>
                                          </p:stCondLst>
                                        </p:cTn>
                                        <p:tgtEl>
                                          <p:spTgt spid="91"/>
                                        </p:tgtEl>
                                        <p:attrNameLst>
                                          <p:attrName>style.visibility</p:attrName>
                                        </p:attrNameLst>
                                      </p:cBhvr>
                                      <p:to>
                                        <p:strVal val="hidden"/>
                                      </p:to>
                                    </p:set>
                                  </p:childTnLst>
                                </p:cTn>
                              </p:par>
                              <p:par>
                                <p:cTn id="57" presetID="1" presetClass="exit" presetSubtype="0" fill="hold" grpId="1" nodeType="withEffect">
                                  <p:stCondLst>
                                    <p:cond delay="0"/>
                                  </p:stCondLst>
                                  <p:childTnLst>
                                    <p:set>
                                      <p:cBhvr>
                                        <p:cTn id="58" dur="1" fill="hold">
                                          <p:stCondLst>
                                            <p:cond delay="0"/>
                                          </p:stCondLst>
                                        </p:cTn>
                                        <p:tgtEl>
                                          <p:spTgt spid="58"/>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6" presetClass="entr" presetSubtype="16" fill="hold" grpId="0" nodeType="clickEffect">
                                  <p:stCondLst>
                                    <p:cond delay="0"/>
                                  </p:stCondLst>
                                  <p:childTnLst>
                                    <p:set>
                                      <p:cBhvr>
                                        <p:cTn id="62" dur="1" fill="hold">
                                          <p:stCondLst>
                                            <p:cond delay="0"/>
                                          </p:stCondLst>
                                        </p:cTn>
                                        <p:tgtEl>
                                          <p:spTgt spid="73"/>
                                        </p:tgtEl>
                                        <p:attrNameLst>
                                          <p:attrName>style.visibility</p:attrName>
                                        </p:attrNameLst>
                                      </p:cBhvr>
                                      <p:to>
                                        <p:strVal val="visible"/>
                                      </p:to>
                                    </p:set>
                                    <p:animEffect transition="in" filter="circle(in)">
                                      <p:cBhvr>
                                        <p:cTn id="63" dur="10"/>
                                        <p:tgtEl>
                                          <p:spTgt spid="73"/>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xit" presetSubtype="0" fill="hold" grpId="0" nodeType="clickEffect">
                                  <p:stCondLst>
                                    <p:cond delay="0"/>
                                  </p:stCondLst>
                                  <p:childTnLst>
                                    <p:set>
                                      <p:cBhvr>
                                        <p:cTn id="67" dur="1" fill="hold">
                                          <p:stCondLst>
                                            <p:cond delay="0"/>
                                          </p:stCondLst>
                                        </p:cTn>
                                        <p:tgtEl>
                                          <p:spTgt spid="67"/>
                                        </p:tgtEl>
                                        <p:attrNameLst>
                                          <p:attrName>style.visibility</p:attrName>
                                        </p:attrNameLst>
                                      </p:cBhvr>
                                      <p:to>
                                        <p:strVal val="hidden"/>
                                      </p:to>
                                    </p:set>
                                  </p:childTnLst>
                                </p:cTn>
                              </p:par>
                              <p:par>
                                <p:cTn id="68" presetID="1" presetClass="exit" presetSubtype="0" fill="hold" grpId="0" nodeType="withEffect">
                                  <p:stCondLst>
                                    <p:cond delay="0"/>
                                  </p:stCondLst>
                                  <p:childTnLst>
                                    <p:set>
                                      <p:cBhvr>
                                        <p:cTn id="69" dur="1" fill="hold">
                                          <p:stCondLst>
                                            <p:cond delay="0"/>
                                          </p:stCondLst>
                                        </p:cTn>
                                        <p:tgtEl>
                                          <p:spTgt spid="66"/>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ID="1" presetClass="exit" presetSubtype="0" fill="hold" grpId="1" nodeType="clickEffect">
                                  <p:stCondLst>
                                    <p:cond delay="0"/>
                                  </p:stCondLst>
                                  <p:childTnLst>
                                    <p:set>
                                      <p:cBhvr>
                                        <p:cTn id="73" dur="1" fill="hold">
                                          <p:stCondLst>
                                            <p:cond delay="0"/>
                                          </p:stCondLst>
                                        </p:cTn>
                                        <p:tgtEl>
                                          <p:spTgt spid="73"/>
                                        </p:tgtEl>
                                        <p:attrNameLst>
                                          <p:attrName>style.visibility</p:attrName>
                                        </p:attrNameLst>
                                      </p:cBhvr>
                                      <p:to>
                                        <p:strVal val="hidden"/>
                                      </p:to>
                                    </p:set>
                                  </p:childTnLst>
                                </p:cTn>
                              </p:par>
                            </p:childTnLst>
                          </p:cTn>
                        </p:par>
                      </p:childTnLst>
                    </p:cTn>
                  </p:par>
                  <p:par>
                    <p:cTn id="74" fill="hold">
                      <p:stCondLst>
                        <p:cond delay="indefinite"/>
                      </p:stCondLst>
                      <p:childTnLst>
                        <p:par>
                          <p:cTn id="75" fill="hold">
                            <p:stCondLst>
                              <p:cond delay="0"/>
                            </p:stCondLst>
                            <p:childTnLst>
                              <p:par>
                                <p:cTn id="76" presetID="6" presetClass="entr" presetSubtype="16" fill="hold" grpId="0" nodeType="clickEffect">
                                  <p:stCondLst>
                                    <p:cond delay="0"/>
                                  </p:stCondLst>
                                  <p:childTnLst>
                                    <p:set>
                                      <p:cBhvr>
                                        <p:cTn id="77" dur="1" fill="hold">
                                          <p:stCondLst>
                                            <p:cond delay="0"/>
                                          </p:stCondLst>
                                        </p:cTn>
                                        <p:tgtEl>
                                          <p:spTgt spid="87"/>
                                        </p:tgtEl>
                                        <p:attrNameLst>
                                          <p:attrName>style.visibility</p:attrName>
                                        </p:attrNameLst>
                                      </p:cBhvr>
                                      <p:to>
                                        <p:strVal val="visible"/>
                                      </p:to>
                                    </p:set>
                                    <p:animEffect transition="in" filter="circle(in)">
                                      <p:cBhvr>
                                        <p:cTn id="78" dur="10"/>
                                        <p:tgtEl>
                                          <p:spTgt spid="87"/>
                                        </p:tgtEl>
                                      </p:cBhvr>
                                    </p:animEffect>
                                  </p:childTnLst>
                                </p:cTn>
                              </p:par>
                              <p:par>
                                <p:cTn id="79" presetID="6" presetClass="entr" presetSubtype="16" fill="hold" grpId="2" nodeType="withEffect">
                                  <p:stCondLst>
                                    <p:cond delay="0"/>
                                  </p:stCondLst>
                                  <p:childTnLst>
                                    <p:set>
                                      <p:cBhvr>
                                        <p:cTn id="80" dur="1" fill="hold">
                                          <p:stCondLst>
                                            <p:cond delay="0"/>
                                          </p:stCondLst>
                                        </p:cTn>
                                        <p:tgtEl>
                                          <p:spTgt spid="96"/>
                                        </p:tgtEl>
                                        <p:attrNameLst>
                                          <p:attrName>style.visibility</p:attrName>
                                        </p:attrNameLst>
                                      </p:cBhvr>
                                      <p:to>
                                        <p:strVal val="visible"/>
                                      </p:to>
                                    </p:set>
                                    <p:animEffect transition="in" filter="circle(in)">
                                      <p:cBhvr>
                                        <p:cTn id="81" dur="10"/>
                                        <p:tgtEl>
                                          <p:spTgt spid="96"/>
                                        </p:tgtEl>
                                      </p:cBhvr>
                                    </p:animEffect>
                                  </p:childTnLst>
                                </p:cTn>
                              </p:par>
                              <p:par>
                                <p:cTn id="82" presetID="6" presetClass="entr" presetSubtype="16" fill="hold" nodeType="withEffect">
                                  <p:stCondLst>
                                    <p:cond delay="0"/>
                                  </p:stCondLst>
                                  <p:childTnLst>
                                    <p:set>
                                      <p:cBhvr>
                                        <p:cTn id="83" dur="1" fill="hold">
                                          <p:stCondLst>
                                            <p:cond delay="0"/>
                                          </p:stCondLst>
                                        </p:cTn>
                                        <p:tgtEl>
                                          <p:spTgt spid="97"/>
                                        </p:tgtEl>
                                        <p:attrNameLst>
                                          <p:attrName>style.visibility</p:attrName>
                                        </p:attrNameLst>
                                      </p:cBhvr>
                                      <p:to>
                                        <p:strVal val="visible"/>
                                      </p:to>
                                    </p:set>
                                    <p:animEffect transition="in" filter="circle(in)">
                                      <p:cBhvr>
                                        <p:cTn id="84" dur="10"/>
                                        <p:tgtEl>
                                          <p:spTgt spid="97"/>
                                        </p:tgtEl>
                                      </p:cBhvr>
                                    </p:animEffect>
                                  </p:childTnLst>
                                </p:cTn>
                              </p:par>
                            </p:childTnLst>
                          </p:cTn>
                        </p:par>
                      </p:childTnLst>
                    </p:cTn>
                  </p:par>
                  <p:par>
                    <p:cTn id="85" fill="hold">
                      <p:stCondLst>
                        <p:cond delay="indefinite"/>
                      </p:stCondLst>
                      <p:childTnLst>
                        <p:par>
                          <p:cTn id="86" fill="hold">
                            <p:stCondLst>
                              <p:cond delay="0"/>
                            </p:stCondLst>
                            <p:childTnLst>
                              <p:par>
                                <p:cTn id="87" presetID="1" presetClass="exit" presetSubtype="0" fill="hold" grpId="0" nodeType="clickEffect">
                                  <p:stCondLst>
                                    <p:cond delay="0"/>
                                  </p:stCondLst>
                                  <p:childTnLst>
                                    <p:set>
                                      <p:cBhvr>
                                        <p:cTn id="88" dur="1" fill="hold">
                                          <p:stCondLst>
                                            <p:cond delay="0"/>
                                          </p:stCondLst>
                                        </p:cTn>
                                        <p:tgtEl>
                                          <p:spTgt spid="74"/>
                                        </p:tgtEl>
                                        <p:attrNameLst>
                                          <p:attrName>style.visibility</p:attrName>
                                        </p:attrNameLst>
                                      </p:cBhvr>
                                      <p:to>
                                        <p:strVal val="hidden"/>
                                      </p:to>
                                    </p:set>
                                  </p:childTnLst>
                                </p:cTn>
                              </p:par>
                              <p:par>
                                <p:cTn id="89" presetID="1" presetClass="exit" presetSubtype="0" fill="hold" grpId="0" nodeType="withEffect">
                                  <p:stCondLst>
                                    <p:cond delay="0"/>
                                  </p:stCondLst>
                                  <p:childTnLst>
                                    <p:set>
                                      <p:cBhvr>
                                        <p:cTn id="90" dur="1" fill="hold">
                                          <p:stCondLst>
                                            <p:cond delay="0"/>
                                          </p:stCondLst>
                                        </p:cTn>
                                        <p:tgtEl>
                                          <p:spTgt spid="75"/>
                                        </p:tgtEl>
                                        <p:attrNameLst>
                                          <p:attrName>style.visibility</p:attrName>
                                        </p:attrNameLst>
                                      </p:cBhvr>
                                      <p:to>
                                        <p:strVal val="hidden"/>
                                      </p:to>
                                    </p:set>
                                  </p:childTnLst>
                                </p:cTn>
                              </p:par>
                              <p:par>
                                <p:cTn id="91" presetID="1" presetClass="exit" presetSubtype="0" fill="hold" grpId="0" nodeType="withEffect">
                                  <p:stCondLst>
                                    <p:cond delay="0"/>
                                  </p:stCondLst>
                                  <p:childTnLst>
                                    <p:set>
                                      <p:cBhvr>
                                        <p:cTn id="92" dur="1" fill="hold">
                                          <p:stCondLst>
                                            <p:cond delay="0"/>
                                          </p:stCondLst>
                                        </p:cTn>
                                        <p:tgtEl>
                                          <p:spTgt spid="76"/>
                                        </p:tgtEl>
                                        <p:attrNameLst>
                                          <p:attrName>style.visibility</p:attrName>
                                        </p:attrNameLst>
                                      </p:cBhvr>
                                      <p:to>
                                        <p:strVal val="hidden"/>
                                      </p:to>
                                    </p:set>
                                  </p:childTnLst>
                                </p:cTn>
                              </p:par>
                              <p:par>
                                <p:cTn id="93" presetID="1" presetClass="exit" presetSubtype="0" fill="hold" grpId="0" nodeType="withEffect">
                                  <p:stCondLst>
                                    <p:cond delay="0"/>
                                  </p:stCondLst>
                                  <p:childTnLst>
                                    <p:set>
                                      <p:cBhvr>
                                        <p:cTn id="94" dur="1" fill="hold">
                                          <p:stCondLst>
                                            <p:cond delay="0"/>
                                          </p:stCondLst>
                                        </p:cTn>
                                        <p:tgtEl>
                                          <p:spTgt spid="77"/>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 presetClass="exit" presetSubtype="0" fill="hold" grpId="1" nodeType="clickEffect">
                                  <p:stCondLst>
                                    <p:cond delay="0"/>
                                  </p:stCondLst>
                                  <p:childTnLst>
                                    <p:set>
                                      <p:cBhvr>
                                        <p:cTn id="98" dur="1" fill="hold">
                                          <p:stCondLst>
                                            <p:cond delay="0"/>
                                          </p:stCondLst>
                                        </p:cTn>
                                        <p:tgtEl>
                                          <p:spTgt spid="87"/>
                                        </p:tgtEl>
                                        <p:attrNameLst>
                                          <p:attrName>style.visibility</p:attrName>
                                        </p:attrNameLst>
                                      </p:cBhvr>
                                      <p:to>
                                        <p:strVal val="hidden"/>
                                      </p:to>
                                    </p:set>
                                  </p:childTnLst>
                                </p:cTn>
                              </p:par>
                              <p:par>
                                <p:cTn id="99" presetID="1" presetClass="exit" presetSubtype="0" fill="hold" grpId="3" nodeType="withEffect">
                                  <p:stCondLst>
                                    <p:cond delay="0"/>
                                  </p:stCondLst>
                                  <p:childTnLst>
                                    <p:set>
                                      <p:cBhvr>
                                        <p:cTn id="100" dur="1" fill="hold">
                                          <p:stCondLst>
                                            <p:cond delay="0"/>
                                          </p:stCondLst>
                                        </p:cTn>
                                        <p:tgtEl>
                                          <p:spTgt spid="96"/>
                                        </p:tgtEl>
                                        <p:attrNameLst>
                                          <p:attrName>style.visibility</p:attrName>
                                        </p:attrNameLst>
                                      </p:cBhvr>
                                      <p:to>
                                        <p:strVal val="hidden"/>
                                      </p:to>
                                    </p:set>
                                  </p:childTnLst>
                                </p:cTn>
                              </p:par>
                              <p:par>
                                <p:cTn id="101" presetID="1" presetClass="exit" presetSubtype="0" fill="hold" nodeType="withEffect">
                                  <p:stCondLst>
                                    <p:cond delay="0"/>
                                  </p:stCondLst>
                                  <p:childTnLst>
                                    <p:set>
                                      <p:cBhvr>
                                        <p:cTn id="102" dur="1" fill="hold">
                                          <p:stCondLst>
                                            <p:cond delay="0"/>
                                          </p:stCondLst>
                                        </p:cTn>
                                        <p:tgtEl>
                                          <p:spTgt spid="97"/>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6" presetClass="entr" presetSubtype="16" fill="hold" grpId="0" nodeType="clickEffect">
                                  <p:stCondLst>
                                    <p:cond delay="0"/>
                                  </p:stCondLst>
                                  <p:childTnLst>
                                    <p:set>
                                      <p:cBhvr>
                                        <p:cTn id="106" dur="1" fill="hold">
                                          <p:stCondLst>
                                            <p:cond delay="0"/>
                                          </p:stCondLst>
                                        </p:cTn>
                                        <p:tgtEl>
                                          <p:spTgt spid="55"/>
                                        </p:tgtEl>
                                        <p:attrNameLst>
                                          <p:attrName>style.visibility</p:attrName>
                                        </p:attrNameLst>
                                      </p:cBhvr>
                                      <p:to>
                                        <p:strVal val="visible"/>
                                      </p:to>
                                    </p:set>
                                    <p:animEffect transition="in" filter="circle(in)">
                                      <p:cBhvr>
                                        <p:cTn id="107" dur="10"/>
                                        <p:tgtEl>
                                          <p:spTgt spid="55"/>
                                        </p:tgtEl>
                                      </p:cBhvr>
                                    </p:animEffect>
                                  </p:childTnLst>
                                </p:cTn>
                              </p:par>
                              <p:par>
                                <p:cTn id="108" presetID="6" presetClass="entr" presetSubtype="16" fill="hold" grpId="0" nodeType="withEffect">
                                  <p:stCondLst>
                                    <p:cond delay="0"/>
                                  </p:stCondLst>
                                  <p:childTnLst>
                                    <p:set>
                                      <p:cBhvr>
                                        <p:cTn id="109" dur="1" fill="hold">
                                          <p:stCondLst>
                                            <p:cond delay="0"/>
                                          </p:stCondLst>
                                        </p:cTn>
                                        <p:tgtEl>
                                          <p:spTgt spid="110"/>
                                        </p:tgtEl>
                                        <p:attrNameLst>
                                          <p:attrName>style.visibility</p:attrName>
                                        </p:attrNameLst>
                                      </p:cBhvr>
                                      <p:to>
                                        <p:strVal val="visible"/>
                                      </p:to>
                                    </p:set>
                                    <p:animEffect transition="in" filter="circle(in)">
                                      <p:cBhvr>
                                        <p:cTn id="110" dur="10"/>
                                        <p:tgtEl>
                                          <p:spTgt spid="110"/>
                                        </p:tgtEl>
                                      </p:cBhvr>
                                    </p:animEffect>
                                  </p:childTnLst>
                                </p:cTn>
                              </p:par>
                              <p:par>
                                <p:cTn id="111" presetID="6" presetClass="entr" presetSubtype="16" fill="hold" nodeType="withEffect">
                                  <p:stCondLst>
                                    <p:cond delay="0"/>
                                  </p:stCondLst>
                                  <p:childTnLst>
                                    <p:set>
                                      <p:cBhvr>
                                        <p:cTn id="112" dur="1" fill="hold">
                                          <p:stCondLst>
                                            <p:cond delay="0"/>
                                          </p:stCondLst>
                                        </p:cTn>
                                        <p:tgtEl>
                                          <p:spTgt spid="111"/>
                                        </p:tgtEl>
                                        <p:attrNameLst>
                                          <p:attrName>style.visibility</p:attrName>
                                        </p:attrNameLst>
                                      </p:cBhvr>
                                      <p:to>
                                        <p:strVal val="visible"/>
                                      </p:to>
                                    </p:set>
                                    <p:animEffect transition="in" filter="circle(in)">
                                      <p:cBhvr>
                                        <p:cTn id="113" dur="10"/>
                                        <p:tgtEl>
                                          <p:spTgt spid="111"/>
                                        </p:tgtEl>
                                      </p:cBhvr>
                                    </p:animEffect>
                                  </p:childTnLst>
                                </p:cTn>
                              </p:par>
                            </p:childTnLst>
                          </p:cTn>
                        </p:par>
                      </p:childTnLst>
                    </p:cTn>
                  </p:par>
                  <p:par>
                    <p:cTn id="114" fill="hold">
                      <p:stCondLst>
                        <p:cond delay="indefinite"/>
                      </p:stCondLst>
                      <p:childTnLst>
                        <p:par>
                          <p:cTn id="115" fill="hold">
                            <p:stCondLst>
                              <p:cond delay="0"/>
                            </p:stCondLst>
                            <p:childTnLst>
                              <p:par>
                                <p:cTn id="116" presetID="6" presetClass="entr" presetSubtype="16" fill="hold" grpId="0" nodeType="clickEffect">
                                  <p:stCondLst>
                                    <p:cond delay="0"/>
                                  </p:stCondLst>
                                  <p:childTnLst>
                                    <p:set>
                                      <p:cBhvr>
                                        <p:cTn id="117" dur="1" fill="hold">
                                          <p:stCondLst>
                                            <p:cond delay="0"/>
                                          </p:stCondLst>
                                        </p:cTn>
                                        <p:tgtEl>
                                          <p:spTgt spid="90"/>
                                        </p:tgtEl>
                                        <p:attrNameLst>
                                          <p:attrName>style.visibility</p:attrName>
                                        </p:attrNameLst>
                                      </p:cBhvr>
                                      <p:to>
                                        <p:strVal val="visible"/>
                                      </p:to>
                                    </p:set>
                                    <p:animEffect transition="in" filter="circle(in)">
                                      <p:cBhvr>
                                        <p:cTn id="118" dur="10"/>
                                        <p:tgtEl>
                                          <p:spTgt spid="90"/>
                                        </p:tgtEl>
                                      </p:cBhvr>
                                    </p:animEffect>
                                  </p:childTnLst>
                                </p:cTn>
                              </p:par>
                            </p:childTnLst>
                          </p:cTn>
                        </p:par>
                      </p:childTnLst>
                    </p:cTn>
                  </p:par>
                  <p:par>
                    <p:cTn id="119" fill="hold">
                      <p:stCondLst>
                        <p:cond delay="indefinite"/>
                      </p:stCondLst>
                      <p:childTnLst>
                        <p:par>
                          <p:cTn id="120" fill="hold">
                            <p:stCondLst>
                              <p:cond delay="0"/>
                            </p:stCondLst>
                            <p:childTnLst>
                              <p:par>
                                <p:cTn id="121" presetID="1" presetClass="exit" presetSubtype="0" fill="hold" grpId="1" nodeType="clickEffect">
                                  <p:stCondLst>
                                    <p:cond delay="0"/>
                                  </p:stCondLst>
                                  <p:childTnLst>
                                    <p:set>
                                      <p:cBhvr>
                                        <p:cTn id="122" dur="1" fill="hold">
                                          <p:stCondLst>
                                            <p:cond delay="0"/>
                                          </p:stCondLst>
                                        </p:cTn>
                                        <p:tgtEl>
                                          <p:spTgt spid="55"/>
                                        </p:tgtEl>
                                        <p:attrNameLst>
                                          <p:attrName>style.visibility</p:attrName>
                                        </p:attrNameLst>
                                      </p:cBhvr>
                                      <p:to>
                                        <p:strVal val="hidden"/>
                                      </p:to>
                                    </p:set>
                                  </p:childTnLst>
                                </p:cTn>
                              </p:par>
                              <p:par>
                                <p:cTn id="123" presetID="1" presetClass="exit" presetSubtype="0" fill="hold" grpId="1" nodeType="withEffect">
                                  <p:stCondLst>
                                    <p:cond delay="0"/>
                                  </p:stCondLst>
                                  <p:childTnLst>
                                    <p:set>
                                      <p:cBhvr>
                                        <p:cTn id="124" dur="1" fill="hold">
                                          <p:stCondLst>
                                            <p:cond delay="0"/>
                                          </p:stCondLst>
                                        </p:cTn>
                                        <p:tgtEl>
                                          <p:spTgt spid="90"/>
                                        </p:tgtEl>
                                        <p:attrNameLst>
                                          <p:attrName>style.visibility</p:attrName>
                                        </p:attrNameLst>
                                      </p:cBhvr>
                                      <p:to>
                                        <p:strVal val="hidden"/>
                                      </p:to>
                                    </p:set>
                                  </p:childTnLst>
                                </p:cTn>
                              </p:par>
                              <p:par>
                                <p:cTn id="125" presetID="1" presetClass="exit" presetSubtype="0" fill="hold" grpId="0" nodeType="withEffect">
                                  <p:stCondLst>
                                    <p:cond delay="0"/>
                                  </p:stCondLst>
                                  <p:childTnLst>
                                    <p:set>
                                      <p:cBhvr>
                                        <p:cTn id="126" dur="1" fill="hold">
                                          <p:stCondLst>
                                            <p:cond delay="0"/>
                                          </p:stCondLst>
                                        </p:cTn>
                                        <p:tgtEl>
                                          <p:spTgt spid="82"/>
                                        </p:tgtEl>
                                        <p:attrNameLst>
                                          <p:attrName>style.visibility</p:attrName>
                                        </p:attrNameLst>
                                      </p:cBhvr>
                                      <p:to>
                                        <p:strVal val="hidden"/>
                                      </p:to>
                                    </p:set>
                                  </p:childTnLst>
                                </p:cTn>
                              </p:par>
                              <p:par>
                                <p:cTn id="127" presetID="1" presetClass="exit" presetSubtype="0" fill="hold" grpId="0" nodeType="withEffect">
                                  <p:stCondLst>
                                    <p:cond delay="0"/>
                                  </p:stCondLst>
                                  <p:childTnLst>
                                    <p:set>
                                      <p:cBhvr>
                                        <p:cTn id="128" dur="1" fill="hold">
                                          <p:stCondLst>
                                            <p:cond delay="0"/>
                                          </p:stCondLst>
                                        </p:cTn>
                                        <p:tgtEl>
                                          <p:spTgt spid="81"/>
                                        </p:tgtEl>
                                        <p:attrNameLst>
                                          <p:attrName>style.visibility</p:attrName>
                                        </p:attrNameLst>
                                      </p:cBhvr>
                                      <p:to>
                                        <p:strVal val="hidden"/>
                                      </p:to>
                                    </p:set>
                                  </p:childTnLst>
                                </p:cTn>
                              </p:par>
                              <p:par>
                                <p:cTn id="129" presetID="1" presetClass="exit" presetSubtype="0" fill="hold" grpId="0" nodeType="withEffect">
                                  <p:stCondLst>
                                    <p:cond delay="0"/>
                                  </p:stCondLst>
                                  <p:childTnLst>
                                    <p:set>
                                      <p:cBhvr>
                                        <p:cTn id="130" dur="1" fill="hold">
                                          <p:stCondLst>
                                            <p:cond delay="0"/>
                                          </p:stCondLst>
                                        </p:cTn>
                                        <p:tgtEl>
                                          <p:spTgt spid="83"/>
                                        </p:tgtEl>
                                        <p:attrNameLst>
                                          <p:attrName>style.visibility</p:attrName>
                                        </p:attrNameLst>
                                      </p:cBhvr>
                                      <p:to>
                                        <p:strVal val="hidden"/>
                                      </p:to>
                                    </p:set>
                                  </p:childTnLst>
                                </p:cTn>
                              </p:par>
                              <p:par>
                                <p:cTn id="131" presetID="1" presetClass="exit" presetSubtype="0" fill="hold" grpId="0" nodeType="withEffect">
                                  <p:stCondLst>
                                    <p:cond delay="0"/>
                                  </p:stCondLst>
                                  <p:childTnLst>
                                    <p:set>
                                      <p:cBhvr>
                                        <p:cTn id="132" dur="1" fill="hold">
                                          <p:stCondLst>
                                            <p:cond delay="0"/>
                                          </p:stCondLst>
                                        </p:cTn>
                                        <p:tgtEl>
                                          <p:spTgt spid="84"/>
                                        </p:tgtEl>
                                        <p:attrNameLst>
                                          <p:attrName>style.visibility</p:attrName>
                                        </p:attrNameLst>
                                      </p:cBhvr>
                                      <p:to>
                                        <p:strVal val="hidden"/>
                                      </p:to>
                                    </p:set>
                                  </p:childTnLst>
                                </p:cTn>
                              </p:par>
                              <p:par>
                                <p:cTn id="133" presetID="1" presetClass="exit" presetSubtype="0" fill="hold" grpId="0" nodeType="withEffect">
                                  <p:stCondLst>
                                    <p:cond delay="0"/>
                                  </p:stCondLst>
                                  <p:childTnLst>
                                    <p:set>
                                      <p:cBhvr>
                                        <p:cTn id="134" dur="1" fill="hold">
                                          <p:stCondLst>
                                            <p:cond delay="0"/>
                                          </p:stCondLst>
                                        </p:cTn>
                                        <p:tgtEl>
                                          <p:spTgt spid="85"/>
                                        </p:tgtEl>
                                        <p:attrNameLst>
                                          <p:attrName>style.visibility</p:attrName>
                                        </p:attrNameLst>
                                      </p:cBhvr>
                                      <p:to>
                                        <p:strVal val="hidden"/>
                                      </p:to>
                                    </p:set>
                                  </p:childTnLst>
                                </p:cTn>
                              </p:par>
                              <p:par>
                                <p:cTn id="135" presetID="1" presetClass="exit" presetSubtype="0" fill="hold" grpId="0" nodeType="withEffect">
                                  <p:stCondLst>
                                    <p:cond delay="0"/>
                                  </p:stCondLst>
                                  <p:childTnLst>
                                    <p:set>
                                      <p:cBhvr>
                                        <p:cTn id="136" dur="1" fill="hold">
                                          <p:stCondLst>
                                            <p:cond delay="0"/>
                                          </p:stCondLst>
                                        </p:cTn>
                                        <p:tgtEl>
                                          <p:spTgt spid="80"/>
                                        </p:tgtEl>
                                        <p:attrNameLst>
                                          <p:attrName>style.visibility</p:attrName>
                                        </p:attrNameLst>
                                      </p:cBhvr>
                                      <p:to>
                                        <p:strVal val="hidden"/>
                                      </p:to>
                                    </p:set>
                                  </p:childTnLst>
                                </p:cTn>
                              </p:par>
                              <p:par>
                                <p:cTn id="137" presetID="1" presetClass="exit" presetSubtype="0" fill="hold" grpId="1" nodeType="withEffect">
                                  <p:stCondLst>
                                    <p:cond delay="0"/>
                                  </p:stCondLst>
                                  <p:childTnLst>
                                    <p:set>
                                      <p:cBhvr>
                                        <p:cTn id="138" dur="1" fill="hold">
                                          <p:stCondLst>
                                            <p:cond delay="0"/>
                                          </p:stCondLst>
                                        </p:cTn>
                                        <p:tgtEl>
                                          <p:spTgt spid="110"/>
                                        </p:tgtEl>
                                        <p:attrNameLst>
                                          <p:attrName>style.visibility</p:attrName>
                                        </p:attrNameLst>
                                      </p:cBhvr>
                                      <p:to>
                                        <p:strVal val="hidden"/>
                                      </p:to>
                                    </p:set>
                                  </p:childTnLst>
                                </p:cTn>
                              </p:par>
                              <p:par>
                                <p:cTn id="139" presetID="1" presetClass="exit" presetSubtype="0" fill="hold" nodeType="withEffect">
                                  <p:stCondLst>
                                    <p:cond delay="0"/>
                                  </p:stCondLst>
                                  <p:childTnLst>
                                    <p:set>
                                      <p:cBhvr>
                                        <p:cTn id="140" dur="1" fill="hold">
                                          <p:stCondLst>
                                            <p:cond delay="0"/>
                                          </p:stCondLst>
                                        </p:cTn>
                                        <p:tgtEl>
                                          <p:spTgt spid="111"/>
                                        </p:tgtEl>
                                        <p:attrNameLst>
                                          <p:attrName>style.visibility</p:attrName>
                                        </p:attrNameLst>
                                      </p:cBhvr>
                                      <p:to>
                                        <p:strVal val="hidden"/>
                                      </p:to>
                                    </p:set>
                                  </p:childTnLst>
                                </p:cTn>
                              </p:par>
                            </p:childTnLst>
                          </p:cTn>
                        </p:par>
                      </p:childTnLst>
                    </p:cTn>
                  </p:par>
                  <p:par>
                    <p:cTn id="141" fill="hold">
                      <p:stCondLst>
                        <p:cond delay="indefinite"/>
                      </p:stCondLst>
                      <p:childTnLst>
                        <p:par>
                          <p:cTn id="142" fill="hold">
                            <p:stCondLst>
                              <p:cond delay="0"/>
                            </p:stCondLst>
                            <p:childTnLst>
                              <p:par>
                                <p:cTn id="143" presetID="6" presetClass="entr" presetSubtype="16" fill="hold" grpId="0" nodeType="clickEffect">
                                  <p:stCondLst>
                                    <p:cond delay="0"/>
                                  </p:stCondLst>
                                  <p:childTnLst>
                                    <p:set>
                                      <p:cBhvr>
                                        <p:cTn id="144" dur="1" fill="hold">
                                          <p:stCondLst>
                                            <p:cond delay="0"/>
                                          </p:stCondLst>
                                        </p:cTn>
                                        <p:tgtEl>
                                          <p:spTgt spid="104"/>
                                        </p:tgtEl>
                                        <p:attrNameLst>
                                          <p:attrName>style.visibility</p:attrName>
                                        </p:attrNameLst>
                                      </p:cBhvr>
                                      <p:to>
                                        <p:strVal val="visible"/>
                                      </p:to>
                                    </p:set>
                                    <p:animEffect transition="in" filter="circle(in)">
                                      <p:cBhvr>
                                        <p:cTn id="145" dur="10"/>
                                        <p:tgtEl>
                                          <p:spTgt spid="104"/>
                                        </p:tgtEl>
                                      </p:cBhvr>
                                    </p:animEffect>
                                  </p:childTnLst>
                                </p:cTn>
                              </p:par>
                            </p:childTnLst>
                          </p:cTn>
                        </p:par>
                      </p:childTnLst>
                    </p:cTn>
                  </p:par>
                  <p:par>
                    <p:cTn id="146" fill="hold">
                      <p:stCondLst>
                        <p:cond delay="indefinite"/>
                      </p:stCondLst>
                      <p:childTnLst>
                        <p:par>
                          <p:cTn id="147" fill="hold">
                            <p:stCondLst>
                              <p:cond delay="0"/>
                            </p:stCondLst>
                            <p:childTnLst>
                              <p:par>
                                <p:cTn id="148" presetID="1" presetClass="exit" presetSubtype="0" fill="hold" grpId="0" nodeType="clickEffect">
                                  <p:stCondLst>
                                    <p:cond delay="0"/>
                                  </p:stCondLst>
                                  <p:childTnLst>
                                    <p:set>
                                      <p:cBhvr>
                                        <p:cTn id="149" dur="1" fill="hold">
                                          <p:stCondLst>
                                            <p:cond delay="0"/>
                                          </p:stCondLst>
                                        </p:cTn>
                                        <p:tgtEl>
                                          <p:spTgt spid="78"/>
                                        </p:tgtEl>
                                        <p:attrNameLst>
                                          <p:attrName>style.visibility</p:attrName>
                                        </p:attrNameLst>
                                      </p:cBhvr>
                                      <p:to>
                                        <p:strVal val="hidden"/>
                                      </p:to>
                                    </p:set>
                                  </p:childTnLst>
                                </p:cTn>
                              </p:par>
                              <p:par>
                                <p:cTn id="150" presetID="1" presetClass="exit" presetSubtype="0" fill="hold" grpId="0" nodeType="withEffect">
                                  <p:stCondLst>
                                    <p:cond delay="0"/>
                                  </p:stCondLst>
                                  <p:childTnLst>
                                    <p:set>
                                      <p:cBhvr>
                                        <p:cTn id="151" dur="1" fill="hold">
                                          <p:stCondLst>
                                            <p:cond delay="0"/>
                                          </p:stCondLst>
                                        </p:cTn>
                                        <p:tgtEl>
                                          <p:spTgt spid="105"/>
                                        </p:tgtEl>
                                        <p:attrNameLst>
                                          <p:attrName>style.visibility</p:attrName>
                                        </p:attrNameLst>
                                      </p:cBhvr>
                                      <p:to>
                                        <p:strVal val="hidden"/>
                                      </p:to>
                                    </p:set>
                                  </p:childTnLst>
                                </p:cTn>
                              </p:par>
                              <p:par>
                                <p:cTn id="152" presetID="1" presetClass="exit" presetSubtype="0" fill="hold" grpId="0" nodeType="withEffect">
                                  <p:stCondLst>
                                    <p:cond delay="0"/>
                                  </p:stCondLst>
                                  <p:childTnLst>
                                    <p:set>
                                      <p:cBhvr>
                                        <p:cTn id="153" dur="1" fill="hold">
                                          <p:stCondLst>
                                            <p:cond delay="0"/>
                                          </p:stCondLst>
                                        </p:cTn>
                                        <p:tgtEl>
                                          <p:spTgt spid="79"/>
                                        </p:tgtEl>
                                        <p:attrNameLst>
                                          <p:attrName>style.visibility</p:attrName>
                                        </p:attrNameLst>
                                      </p:cBhvr>
                                      <p:to>
                                        <p:strVal val="hidden"/>
                                      </p:to>
                                    </p:set>
                                  </p:childTnLst>
                                </p:cTn>
                              </p:par>
                            </p:childTnLst>
                          </p:cTn>
                        </p:par>
                      </p:childTnLst>
                    </p:cTn>
                  </p:par>
                  <p:par>
                    <p:cTn id="154" fill="hold">
                      <p:stCondLst>
                        <p:cond delay="indefinite"/>
                      </p:stCondLst>
                      <p:childTnLst>
                        <p:par>
                          <p:cTn id="155" fill="hold">
                            <p:stCondLst>
                              <p:cond delay="0"/>
                            </p:stCondLst>
                            <p:childTnLst>
                              <p:par>
                                <p:cTn id="156" presetID="1" presetClass="exit" presetSubtype="0" fill="hold" grpId="1" nodeType="clickEffect">
                                  <p:stCondLst>
                                    <p:cond delay="0"/>
                                  </p:stCondLst>
                                  <p:childTnLst>
                                    <p:set>
                                      <p:cBhvr>
                                        <p:cTn id="157" dur="1" fill="hold">
                                          <p:stCondLst>
                                            <p:cond delay="0"/>
                                          </p:stCondLst>
                                        </p:cTn>
                                        <p:tgtEl>
                                          <p:spTgt spid="104"/>
                                        </p:tgtEl>
                                        <p:attrNameLst>
                                          <p:attrName>style.visibility</p:attrName>
                                        </p:attrNameLst>
                                      </p:cBhvr>
                                      <p:to>
                                        <p:strVal val="hidden"/>
                                      </p:to>
                                    </p:set>
                                  </p:childTnLst>
                                </p:cTn>
                              </p:par>
                            </p:childTnLst>
                          </p:cTn>
                        </p:par>
                      </p:childTnLst>
                    </p:cTn>
                  </p:par>
                  <p:par>
                    <p:cTn id="158" fill="hold">
                      <p:stCondLst>
                        <p:cond delay="indefinite"/>
                      </p:stCondLst>
                      <p:childTnLst>
                        <p:par>
                          <p:cTn id="159" fill="hold">
                            <p:stCondLst>
                              <p:cond delay="0"/>
                            </p:stCondLst>
                            <p:childTnLst>
                              <p:par>
                                <p:cTn id="160" presetID="6" presetClass="entr" presetSubtype="16" fill="hold" grpId="0" nodeType="clickEffect">
                                  <p:stCondLst>
                                    <p:cond delay="0"/>
                                  </p:stCondLst>
                                  <p:childTnLst>
                                    <p:set>
                                      <p:cBhvr>
                                        <p:cTn id="161" dur="1" fill="hold">
                                          <p:stCondLst>
                                            <p:cond delay="0"/>
                                          </p:stCondLst>
                                        </p:cTn>
                                        <p:tgtEl>
                                          <p:spTgt spid="106"/>
                                        </p:tgtEl>
                                        <p:attrNameLst>
                                          <p:attrName>style.visibility</p:attrName>
                                        </p:attrNameLst>
                                      </p:cBhvr>
                                      <p:to>
                                        <p:strVal val="visible"/>
                                      </p:to>
                                    </p:set>
                                    <p:animEffect transition="in" filter="circle(in)">
                                      <p:cBhvr>
                                        <p:cTn id="162" dur="10"/>
                                        <p:tgtEl>
                                          <p:spTgt spid="106"/>
                                        </p:tgtEl>
                                      </p:cBhvr>
                                    </p:animEffect>
                                  </p:childTnLst>
                                </p:cTn>
                              </p:par>
                            </p:childTnLst>
                          </p:cTn>
                        </p:par>
                      </p:childTnLst>
                    </p:cTn>
                  </p:par>
                  <p:par>
                    <p:cTn id="163" fill="hold">
                      <p:stCondLst>
                        <p:cond delay="indefinite"/>
                      </p:stCondLst>
                      <p:childTnLst>
                        <p:par>
                          <p:cTn id="164" fill="hold">
                            <p:stCondLst>
                              <p:cond delay="0"/>
                            </p:stCondLst>
                            <p:childTnLst>
                              <p:par>
                                <p:cTn id="165" presetID="1" presetClass="exit" presetSubtype="0" fill="hold" grpId="0" nodeType="clickEffect">
                                  <p:stCondLst>
                                    <p:cond delay="0"/>
                                  </p:stCondLst>
                                  <p:childTnLst>
                                    <p:set>
                                      <p:cBhvr>
                                        <p:cTn id="166" dur="1" fill="hold">
                                          <p:stCondLst>
                                            <p:cond delay="0"/>
                                          </p:stCondLst>
                                        </p:cTn>
                                        <p:tgtEl>
                                          <p:spTgt spid="107"/>
                                        </p:tgtEl>
                                        <p:attrNameLst>
                                          <p:attrName>style.visibility</p:attrName>
                                        </p:attrNameLst>
                                      </p:cBhvr>
                                      <p:to>
                                        <p:strVal val="hidden"/>
                                      </p:to>
                                    </p:set>
                                  </p:childTnLst>
                                </p:cTn>
                              </p:par>
                              <p:par>
                                <p:cTn id="167" presetID="1" presetClass="exit" presetSubtype="0" fill="hold" grpId="0" nodeType="withEffect">
                                  <p:stCondLst>
                                    <p:cond delay="0"/>
                                  </p:stCondLst>
                                  <p:childTnLst>
                                    <p:set>
                                      <p:cBhvr>
                                        <p:cTn id="168" dur="1" fill="hold">
                                          <p:stCondLst>
                                            <p:cond delay="0"/>
                                          </p:stCondLst>
                                        </p:cTn>
                                        <p:tgtEl>
                                          <p:spTgt spid="109"/>
                                        </p:tgtEl>
                                        <p:attrNameLst>
                                          <p:attrName>style.visibility</p:attrName>
                                        </p:attrNameLst>
                                      </p:cBhvr>
                                      <p:to>
                                        <p:strVal val="hidden"/>
                                      </p:to>
                                    </p:set>
                                  </p:childTnLst>
                                </p:cTn>
                              </p:par>
                            </p:childTnLst>
                          </p:cTn>
                        </p:par>
                      </p:childTnLst>
                    </p:cTn>
                  </p:par>
                  <p:par>
                    <p:cTn id="169" fill="hold">
                      <p:stCondLst>
                        <p:cond delay="indefinite"/>
                      </p:stCondLst>
                      <p:childTnLst>
                        <p:par>
                          <p:cTn id="170" fill="hold">
                            <p:stCondLst>
                              <p:cond delay="0"/>
                            </p:stCondLst>
                            <p:childTnLst>
                              <p:par>
                                <p:cTn id="171" presetID="1" presetClass="exit" presetSubtype="0" fill="hold" grpId="1" nodeType="clickEffect">
                                  <p:stCondLst>
                                    <p:cond delay="0"/>
                                  </p:stCondLst>
                                  <p:childTnLst>
                                    <p:set>
                                      <p:cBhvr>
                                        <p:cTn id="172" dur="1" fill="hold">
                                          <p:stCondLst>
                                            <p:cond delay="0"/>
                                          </p:stCondLst>
                                        </p:cTn>
                                        <p:tgtEl>
                                          <p:spTgt spid="106"/>
                                        </p:tgtEl>
                                        <p:attrNameLst>
                                          <p:attrName>style.visibility</p:attrName>
                                        </p:attrNameLst>
                                      </p:cBhvr>
                                      <p:to>
                                        <p:strVal val="hidden"/>
                                      </p:to>
                                    </p:set>
                                  </p:childTnLst>
                                </p:cTn>
                              </p:par>
                              <p:par>
                                <p:cTn id="173" presetID="6" presetClass="entr" presetSubtype="16" fill="hold" grpId="0" nodeType="withEffect">
                                  <p:stCondLst>
                                    <p:cond delay="0"/>
                                  </p:stCondLst>
                                  <p:childTnLst>
                                    <p:set>
                                      <p:cBhvr>
                                        <p:cTn id="174" dur="1" fill="hold">
                                          <p:stCondLst>
                                            <p:cond delay="0"/>
                                          </p:stCondLst>
                                        </p:cTn>
                                        <p:tgtEl>
                                          <p:spTgt spid="96"/>
                                        </p:tgtEl>
                                        <p:attrNameLst>
                                          <p:attrName>style.visibility</p:attrName>
                                        </p:attrNameLst>
                                      </p:cBhvr>
                                      <p:to>
                                        <p:strVal val="visible"/>
                                      </p:to>
                                    </p:set>
                                    <p:animEffect transition="in" filter="circle(in)">
                                      <p:cBhvr>
                                        <p:cTn id="175" dur="10"/>
                                        <p:tgtEl>
                                          <p:spTgt spid="96"/>
                                        </p:tgtEl>
                                      </p:cBhvr>
                                    </p:animEffect>
                                  </p:childTnLst>
                                </p:cTn>
                              </p:par>
                              <p:par>
                                <p:cTn id="176" presetID="1" presetClass="exit" presetSubtype="0" fill="hold" grpId="1" nodeType="withEffect">
                                  <p:stCondLst>
                                    <p:cond delay="0"/>
                                  </p:stCondLst>
                                  <p:childTnLst>
                                    <p:set>
                                      <p:cBhvr>
                                        <p:cTn id="177" dur="1" fill="hold">
                                          <p:stCondLst>
                                            <p:cond delay="0"/>
                                          </p:stCondLst>
                                        </p:cTn>
                                        <p:tgtEl>
                                          <p:spTgt spid="96"/>
                                        </p:tgtEl>
                                        <p:attrNameLst>
                                          <p:attrName>style.visibility</p:attrName>
                                        </p:attrNameLst>
                                      </p:cBhvr>
                                      <p:to>
                                        <p:strVal val="hidden"/>
                                      </p:to>
                                    </p:set>
                                  </p:childTnLst>
                                </p:cTn>
                              </p:par>
                              <p:par>
                                <p:cTn id="178" presetID="6" presetClass="entr" presetSubtype="16" fill="hold" nodeType="withEffect">
                                  <p:stCondLst>
                                    <p:cond delay="0"/>
                                  </p:stCondLst>
                                  <p:childTnLst>
                                    <p:set>
                                      <p:cBhvr>
                                        <p:cTn id="179" dur="1" fill="hold">
                                          <p:stCondLst>
                                            <p:cond delay="0"/>
                                          </p:stCondLst>
                                        </p:cTn>
                                        <p:tgtEl>
                                          <p:spTgt spid="97"/>
                                        </p:tgtEl>
                                        <p:attrNameLst>
                                          <p:attrName>style.visibility</p:attrName>
                                        </p:attrNameLst>
                                      </p:cBhvr>
                                      <p:to>
                                        <p:strVal val="visible"/>
                                      </p:to>
                                    </p:set>
                                    <p:animEffect transition="in" filter="circle(in)">
                                      <p:cBhvr>
                                        <p:cTn id="180" dur="10"/>
                                        <p:tgtEl>
                                          <p:spTgt spid="97"/>
                                        </p:tgtEl>
                                      </p:cBhvr>
                                    </p:animEffect>
                                  </p:childTnLst>
                                </p:cTn>
                              </p:par>
                              <p:par>
                                <p:cTn id="181" presetID="1" presetClass="exit" presetSubtype="0" fill="hold" nodeType="withEffect">
                                  <p:stCondLst>
                                    <p:cond delay="0"/>
                                  </p:stCondLst>
                                  <p:childTnLst>
                                    <p:set>
                                      <p:cBhvr>
                                        <p:cTn id="182" dur="1" fill="hold">
                                          <p:stCondLst>
                                            <p:cond delay="0"/>
                                          </p:stCondLst>
                                        </p:cTn>
                                        <p:tgtEl>
                                          <p:spTgt spid="9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p:bldP spid="110" grpId="1"/>
      <p:bldP spid="51" grpId="0"/>
      <p:bldP spid="51" grpId="1"/>
      <p:bldP spid="58" grpId="0"/>
      <p:bldP spid="58" grpId="1"/>
      <p:bldP spid="96" grpId="0"/>
      <p:bldP spid="96" grpId="1"/>
      <p:bldP spid="96" grpId="2"/>
      <p:bldP spid="96" grpId="3"/>
      <p:bldP spid="87" grpId="0" animBg="1"/>
      <p:bldP spid="87" grpId="1" animBg="1"/>
      <p:bldP spid="52" grpId="0" animBg="1"/>
      <p:bldP spid="52" grpId="1" animBg="1"/>
      <p:bldP spid="53" grpId="0" animBg="1"/>
      <p:bldP spid="53" grpId="1" animBg="1"/>
      <p:bldP spid="55" grpId="0" animBg="1"/>
      <p:bldP spid="55" grpId="1" animBg="1"/>
      <p:bldP spid="63" grpId="0" animBg="1"/>
      <p:bldP spid="64" grpId="0" animBg="1"/>
      <p:bldP spid="65" grpId="0" animBg="1"/>
      <p:bldP spid="66" grpId="0" animBg="1"/>
      <p:bldP spid="67" grpId="0" animBg="1"/>
      <p:bldP spid="68" grpId="0" animBg="1"/>
      <p:bldP spid="69" grpId="0" animBg="1"/>
      <p:bldP spid="70" grpId="0" animBg="1"/>
      <p:bldP spid="71" grpId="0" animBg="1"/>
      <p:bldP spid="73" grpId="0" animBg="1"/>
      <p:bldP spid="73" grpId="1"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90" grpId="0"/>
      <p:bldP spid="90" grpId="1"/>
      <p:bldP spid="104" grpId="0" animBg="1"/>
      <p:bldP spid="104" grpId="1" animBg="1"/>
      <p:bldP spid="105" grpId="0" animBg="1"/>
      <p:bldP spid="106" grpId="0" animBg="1"/>
      <p:bldP spid="106" grpId="1" animBg="1"/>
      <p:bldP spid="107" grpId="0" animBg="1"/>
      <p:bldP spid="10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a:stCxn id="7" idx="0"/>
            <a:endCxn id="6" idx="4"/>
          </p:cNvCxnSpPr>
          <p:nvPr/>
        </p:nvCxnSpPr>
        <p:spPr>
          <a:xfrm flipH="1" flipV="1">
            <a:off x="6055177" y="2746047"/>
            <a:ext cx="1063011" cy="600075"/>
          </a:xfrm>
          <a:prstGeom prst="line">
            <a:avLst/>
          </a:prstGeom>
          <a:ln w="38100"/>
        </p:spPr>
        <p:style>
          <a:lnRef idx="1">
            <a:schemeClr val="dk1"/>
          </a:lnRef>
          <a:fillRef idx="0">
            <a:schemeClr val="dk1"/>
          </a:fillRef>
          <a:effectRef idx="0">
            <a:schemeClr val="dk1"/>
          </a:effectRef>
          <a:fontRef idx="minor">
            <a:schemeClr val="tx1"/>
          </a:fontRef>
        </p:style>
      </p:cxnSp>
      <p:sp>
        <p:nvSpPr>
          <p:cNvPr id="5" name="円/楕円 4"/>
          <p:cNvSpPr/>
          <p:nvPr/>
        </p:nvSpPr>
        <p:spPr>
          <a:xfrm>
            <a:off x="8622210" y="334612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円/楕円 5"/>
          <p:cNvSpPr/>
          <p:nvPr/>
        </p:nvSpPr>
        <p:spPr>
          <a:xfrm>
            <a:off x="5921827" y="2479347"/>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円/楕円 6"/>
          <p:cNvSpPr/>
          <p:nvPr/>
        </p:nvSpPr>
        <p:spPr>
          <a:xfrm>
            <a:off x="6984838" y="334612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8" name="直線コネクタ 7"/>
          <p:cNvCxnSpPr>
            <a:stCxn id="5" idx="0"/>
            <a:endCxn id="6" idx="4"/>
          </p:cNvCxnSpPr>
          <p:nvPr/>
        </p:nvCxnSpPr>
        <p:spPr>
          <a:xfrm flipH="1" flipV="1">
            <a:off x="6055177" y="2746047"/>
            <a:ext cx="2700383" cy="600075"/>
          </a:xfrm>
          <a:prstGeom prst="line">
            <a:avLst/>
          </a:prstGeom>
          <a:ln w="38100"/>
        </p:spPr>
        <p:style>
          <a:lnRef idx="1">
            <a:schemeClr val="dk1"/>
          </a:lnRef>
          <a:fillRef idx="0">
            <a:schemeClr val="dk1"/>
          </a:fillRef>
          <a:effectRef idx="0">
            <a:schemeClr val="dk1"/>
          </a:effectRef>
          <a:fontRef idx="minor">
            <a:schemeClr val="tx1"/>
          </a:fontRef>
        </p:style>
      </p:cxnSp>
      <p:sp>
        <p:nvSpPr>
          <p:cNvPr id="9" name="円/楕円 8"/>
          <p:cNvSpPr/>
          <p:nvPr/>
        </p:nvSpPr>
        <p:spPr>
          <a:xfrm>
            <a:off x="4821992" y="334612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0" name="直線コネクタ 9"/>
          <p:cNvCxnSpPr>
            <a:stCxn id="6" idx="4"/>
            <a:endCxn id="9" idx="0"/>
          </p:cNvCxnSpPr>
          <p:nvPr/>
        </p:nvCxnSpPr>
        <p:spPr>
          <a:xfrm flipH="1">
            <a:off x="4955342" y="2746047"/>
            <a:ext cx="1099835" cy="600075"/>
          </a:xfrm>
          <a:prstGeom prst="line">
            <a:avLst/>
          </a:prstGeom>
          <a:ln w="38100"/>
        </p:spPr>
        <p:style>
          <a:lnRef idx="1">
            <a:schemeClr val="dk1"/>
          </a:lnRef>
          <a:fillRef idx="0">
            <a:schemeClr val="dk1"/>
          </a:fillRef>
          <a:effectRef idx="0">
            <a:schemeClr val="dk1"/>
          </a:effectRef>
          <a:fontRef idx="minor">
            <a:schemeClr val="tx1"/>
          </a:fontRef>
        </p:style>
      </p:cxnSp>
      <p:cxnSp>
        <p:nvCxnSpPr>
          <p:cNvPr id="11" name="直線コネクタ 10"/>
          <p:cNvCxnSpPr>
            <a:stCxn id="12" idx="0"/>
            <a:endCxn id="6" idx="4"/>
          </p:cNvCxnSpPr>
          <p:nvPr/>
        </p:nvCxnSpPr>
        <p:spPr>
          <a:xfrm flipV="1">
            <a:off x="3451873" y="2746047"/>
            <a:ext cx="2603304" cy="620526"/>
          </a:xfrm>
          <a:prstGeom prst="line">
            <a:avLst/>
          </a:prstGeom>
          <a:ln w="38100"/>
        </p:spPr>
        <p:style>
          <a:lnRef idx="1">
            <a:schemeClr val="dk1"/>
          </a:lnRef>
          <a:fillRef idx="0">
            <a:schemeClr val="dk1"/>
          </a:fillRef>
          <a:effectRef idx="0">
            <a:schemeClr val="dk1"/>
          </a:effectRef>
          <a:fontRef idx="minor">
            <a:schemeClr val="tx1"/>
          </a:fontRef>
        </p:style>
      </p:cxnSp>
      <p:sp>
        <p:nvSpPr>
          <p:cNvPr id="12" name="円/楕円 11"/>
          <p:cNvSpPr/>
          <p:nvPr/>
        </p:nvSpPr>
        <p:spPr>
          <a:xfrm>
            <a:off x="3318523" y="336657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3" name="直線コネクタ 12"/>
          <p:cNvCxnSpPr>
            <a:stCxn id="14" idx="4"/>
            <a:endCxn id="6" idx="0"/>
          </p:cNvCxnSpPr>
          <p:nvPr/>
        </p:nvCxnSpPr>
        <p:spPr>
          <a:xfrm>
            <a:off x="6055177" y="2072947"/>
            <a:ext cx="0" cy="406400"/>
          </a:xfrm>
          <a:prstGeom prst="line">
            <a:avLst/>
          </a:prstGeom>
          <a:ln w="38100"/>
        </p:spPr>
        <p:style>
          <a:lnRef idx="1">
            <a:schemeClr val="dk1"/>
          </a:lnRef>
          <a:fillRef idx="0">
            <a:schemeClr val="dk1"/>
          </a:fillRef>
          <a:effectRef idx="0">
            <a:schemeClr val="dk1"/>
          </a:effectRef>
          <a:fontRef idx="minor">
            <a:schemeClr val="tx1"/>
          </a:fontRef>
        </p:style>
      </p:cxnSp>
      <p:sp>
        <p:nvSpPr>
          <p:cNvPr id="14" name="円/楕円 13"/>
          <p:cNvSpPr/>
          <p:nvPr/>
        </p:nvSpPr>
        <p:spPr>
          <a:xfrm>
            <a:off x="5921827" y="1806247"/>
            <a:ext cx="266700" cy="266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 name="円/楕円 14"/>
          <p:cNvSpPr/>
          <p:nvPr/>
        </p:nvSpPr>
        <p:spPr>
          <a:xfrm>
            <a:off x="4821992" y="3965247"/>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6" name="直線コネクタ 15"/>
          <p:cNvCxnSpPr>
            <a:stCxn id="9" idx="4"/>
            <a:endCxn id="15" idx="0"/>
          </p:cNvCxnSpPr>
          <p:nvPr/>
        </p:nvCxnSpPr>
        <p:spPr>
          <a:xfrm>
            <a:off x="4955342" y="3612822"/>
            <a:ext cx="0" cy="352425"/>
          </a:xfrm>
          <a:prstGeom prst="line">
            <a:avLst/>
          </a:prstGeom>
          <a:ln w="38100"/>
        </p:spPr>
        <p:style>
          <a:lnRef idx="1">
            <a:schemeClr val="dk1"/>
          </a:lnRef>
          <a:fillRef idx="0">
            <a:schemeClr val="dk1"/>
          </a:fillRef>
          <a:effectRef idx="0">
            <a:schemeClr val="dk1"/>
          </a:effectRef>
          <a:fontRef idx="minor">
            <a:schemeClr val="tx1"/>
          </a:fontRef>
        </p:style>
      </p:cxnSp>
      <p:sp>
        <p:nvSpPr>
          <p:cNvPr id="17" name="円/楕円 16"/>
          <p:cNvSpPr/>
          <p:nvPr/>
        </p:nvSpPr>
        <p:spPr>
          <a:xfrm>
            <a:off x="4827057" y="455103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8" name="直線コネクタ 17"/>
          <p:cNvCxnSpPr>
            <a:stCxn id="15" idx="4"/>
            <a:endCxn id="17" idx="0"/>
          </p:cNvCxnSpPr>
          <p:nvPr/>
        </p:nvCxnSpPr>
        <p:spPr>
          <a:xfrm>
            <a:off x="4955342" y="4231947"/>
            <a:ext cx="5065" cy="319087"/>
          </a:xfrm>
          <a:prstGeom prst="line">
            <a:avLst/>
          </a:prstGeom>
          <a:ln w="38100"/>
        </p:spPr>
        <p:style>
          <a:lnRef idx="1">
            <a:schemeClr val="dk1"/>
          </a:lnRef>
          <a:fillRef idx="0">
            <a:schemeClr val="dk1"/>
          </a:fillRef>
          <a:effectRef idx="0">
            <a:schemeClr val="dk1"/>
          </a:effectRef>
          <a:fontRef idx="minor">
            <a:schemeClr val="tx1"/>
          </a:fontRef>
        </p:style>
      </p:cxnSp>
      <p:sp>
        <p:nvSpPr>
          <p:cNvPr id="19" name="円/楕円 18"/>
          <p:cNvSpPr/>
          <p:nvPr/>
        </p:nvSpPr>
        <p:spPr>
          <a:xfrm>
            <a:off x="5921827" y="334612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0" name="直線コネクタ 19"/>
          <p:cNvCxnSpPr>
            <a:stCxn id="6" idx="4"/>
            <a:endCxn id="19" idx="0"/>
          </p:cNvCxnSpPr>
          <p:nvPr/>
        </p:nvCxnSpPr>
        <p:spPr>
          <a:xfrm>
            <a:off x="6055177" y="2746047"/>
            <a:ext cx="0" cy="600075"/>
          </a:xfrm>
          <a:prstGeom prst="line">
            <a:avLst/>
          </a:prstGeom>
          <a:ln w="38100"/>
        </p:spPr>
        <p:style>
          <a:lnRef idx="1">
            <a:schemeClr val="dk1"/>
          </a:lnRef>
          <a:fillRef idx="0">
            <a:schemeClr val="dk1"/>
          </a:fillRef>
          <a:effectRef idx="0">
            <a:schemeClr val="dk1"/>
          </a:effectRef>
          <a:fontRef idx="minor">
            <a:schemeClr val="tx1"/>
          </a:fontRef>
        </p:style>
      </p:cxnSp>
      <p:sp>
        <p:nvSpPr>
          <p:cNvPr id="21" name="円/楕円 20"/>
          <p:cNvSpPr/>
          <p:nvPr/>
        </p:nvSpPr>
        <p:spPr>
          <a:xfrm>
            <a:off x="3318523" y="3979348"/>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2" name="直線コネクタ 21"/>
          <p:cNvCxnSpPr>
            <a:stCxn id="12" idx="4"/>
            <a:endCxn id="21" idx="0"/>
          </p:cNvCxnSpPr>
          <p:nvPr/>
        </p:nvCxnSpPr>
        <p:spPr>
          <a:xfrm>
            <a:off x="3451873" y="3633273"/>
            <a:ext cx="0" cy="346075"/>
          </a:xfrm>
          <a:prstGeom prst="line">
            <a:avLst/>
          </a:prstGeom>
          <a:ln w="38100"/>
        </p:spPr>
        <p:style>
          <a:lnRef idx="1">
            <a:schemeClr val="dk1"/>
          </a:lnRef>
          <a:fillRef idx="0">
            <a:schemeClr val="dk1"/>
          </a:fillRef>
          <a:effectRef idx="0">
            <a:schemeClr val="dk1"/>
          </a:effectRef>
          <a:fontRef idx="minor">
            <a:schemeClr val="tx1"/>
          </a:fontRef>
        </p:style>
      </p:cxnSp>
      <p:sp>
        <p:nvSpPr>
          <p:cNvPr id="23" name="円/楕円 22"/>
          <p:cNvSpPr/>
          <p:nvPr/>
        </p:nvSpPr>
        <p:spPr>
          <a:xfrm>
            <a:off x="3323588" y="4565135"/>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4" name="直線コネクタ 23"/>
          <p:cNvCxnSpPr>
            <a:stCxn id="21" idx="4"/>
            <a:endCxn id="23" idx="0"/>
          </p:cNvCxnSpPr>
          <p:nvPr/>
        </p:nvCxnSpPr>
        <p:spPr>
          <a:xfrm>
            <a:off x="3451873" y="4246048"/>
            <a:ext cx="5065" cy="319087"/>
          </a:xfrm>
          <a:prstGeom prst="line">
            <a:avLst/>
          </a:prstGeom>
          <a:ln w="38100"/>
        </p:spPr>
        <p:style>
          <a:lnRef idx="1">
            <a:schemeClr val="dk1"/>
          </a:lnRef>
          <a:fillRef idx="0">
            <a:schemeClr val="dk1"/>
          </a:fillRef>
          <a:effectRef idx="0">
            <a:schemeClr val="dk1"/>
          </a:effectRef>
          <a:fontRef idx="minor">
            <a:schemeClr val="tx1"/>
          </a:fontRef>
        </p:style>
      </p:cxnSp>
      <p:sp>
        <p:nvSpPr>
          <p:cNvPr id="25" name="円/楕円 24"/>
          <p:cNvSpPr/>
          <p:nvPr/>
        </p:nvSpPr>
        <p:spPr>
          <a:xfrm>
            <a:off x="2763540" y="5117585"/>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6" name="直線コネクタ 25"/>
          <p:cNvCxnSpPr>
            <a:stCxn id="23" idx="4"/>
            <a:endCxn id="25" idx="0"/>
          </p:cNvCxnSpPr>
          <p:nvPr/>
        </p:nvCxnSpPr>
        <p:spPr>
          <a:xfrm flipH="1">
            <a:off x="2896890" y="4831835"/>
            <a:ext cx="560048" cy="285750"/>
          </a:xfrm>
          <a:prstGeom prst="line">
            <a:avLst/>
          </a:prstGeom>
          <a:ln w="38100"/>
        </p:spPr>
        <p:style>
          <a:lnRef idx="1">
            <a:schemeClr val="dk1"/>
          </a:lnRef>
          <a:fillRef idx="0">
            <a:schemeClr val="dk1"/>
          </a:fillRef>
          <a:effectRef idx="0">
            <a:schemeClr val="dk1"/>
          </a:effectRef>
          <a:fontRef idx="minor">
            <a:schemeClr val="tx1"/>
          </a:fontRef>
        </p:style>
      </p:cxnSp>
      <p:cxnSp>
        <p:nvCxnSpPr>
          <p:cNvPr id="28" name="直線コネクタ 27"/>
          <p:cNvCxnSpPr>
            <a:stCxn id="23" idx="4"/>
            <a:endCxn id="92" idx="0"/>
          </p:cNvCxnSpPr>
          <p:nvPr/>
        </p:nvCxnSpPr>
        <p:spPr>
          <a:xfrm>
            <a:off x="3456938" y="4831835"/>
            <a:ext cx="4762" cy="314500"/>
          </a:xfrm>
          <a:prstGeom prst="line">
            <a:avLst/>
          </a:prstGeom>
          <a:ln w="38100"/>
        </p:spPr>
        <p:style>
          <a:lnRef idx="1">
            <a:schemeClr val="dk1"/>
          </a:lnRef>
          <a:fillRef idx="0">
            <a:schemeClr val="dk1"/>
          </a:fillRef>
          <a:effectRef idx="0">
            <a:schemeClr val="dk1"/>
          </a:effectRef>
          <a:fontRef idx="minor">
            <a:schemeClr val="tx1"/>
          </a:fontRef>
        </p:style>
      </p:cxnSp>
      <p:sp>
        <p:nvSpPr>
          <p:cNvPr id="29" name="円/楕円 28"/>
          <p:cNvSpPr/>
          <p:nvPr/>
        </p:nvSpPr>
        <p:spPr>
          <a:xfrm>
            <a:off x="3844963" y="5117585"/>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0" name="直線コネクタ 29"/>
          <p:cNvCxnSpPr>
            <a:stCxn id="23" idx="4"/>
            <a:endCxn id="29" idx="0"/>
          </p:cNvCxnSpPr>
          <p:nvPr/>
        </p:nvCxnSpPr>
        <p:spPr>
          <a:xfrm>
            <a:off x="3456938" y="4831835"/>
            <a:ext cx="521375" cy="285750"/>
          </a:xfrm>
          <a:prstGeom prst="line">
            <a:avLst/>
          </a:prstGeom>
          <a:ln w="38100"/>
        </p:spPr>
        <p:style>
          <a:lnRef idx="1">
            <a:schemeClr val="dk1"/>
          </a:lnRef>
          <a:fillRef idx="0">
            <a:schemeClr val="dk1"/>
          </a:fillRef>
          <a:effectRef idx="0">
            <a:schemeClr val="dk1"/>
          </a:effectRef>
          <a:fontRef idx="minor">
            <a:schemeClr val="tx1"/>
          </a:fontRef>
        </p:style>
      </p:cxnSp>
      <p:sp>
        <p:nvSpPr>
          <p:cNvPr id="31" name="円/楕円 30"/>
          <p:cNvSpPr/>
          <p:nvPr/>
        </p:nvSpPr>
        <p:spPr>
          <a:xfrm>
            <a:off x="8632037" y="4498697"/>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2" name="直線コネクタ 31"/>
          <p:cNvCxnSpPr>
            <a:stCxn id="93" idx="4"/>
            <a:endCxn id="31" idx="0"/>
          </p:cNvCxnSpPr>
          <p:nvPr/>
        </p:nvCxnSpPr>
        <p:spPr>
          <a:xfrm>
            <a:off x="8755560" y="4185483"/>
            <a:ext cx="9827" cy="313214"/>
          </a:xfrm>
          <a:prstGeom prst="line">
            <a:avLst/>
          </a:prstGeom>
          <a:ln w="38100"/>
        </p:spPr>
        <p:style>
          <a:lnRef idx="1">
            <a:schemeClr val="dk1"/>
          </a:lnRef>
          <a:fillRef idx="0">
            <a:schemeClr val="dk1"/>
          </a:fillRef>
          <a:effectRef idx="0">
            <a:schemeClr val="dk1"/>
          </a:effectRef>
          <a:fontRef idx="minor">
            <a:schemeClr val="tx1"/>
          </a:fontRef>
        </p:style>
      </p:cxnSp>
      <p:sp>
        <p:nvSpPr>
          <p:cNvPr id="33" name="円/楕円 32"/>
          <p:cNvSpPr/>
          <p:nvPr/>
        </p:nvSpPr>
        <p:spPr>
          <a:xfrm>
            <a:off x="8637102" y="508448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4" name="直線コネクタ 33"/>
          <p:cNvCxnSpPr>
            <a:stCxn id="31" idx="4"/>
            <a:endCxn id="33" idx="0"/>
          </p:cNvCxnSpPr>
          <p:nvPr/>
        </p:nvCxnSpPr>
        <p:spPr>
          <a:xfrm>
            <a:off x="8765387" y="4765397"/>
            <a:ext cx="5065" cy="319087"/>
          </a:xfrm>
          <a:prstGeom prst="line">
            <a:avLst/>
          </a:prstGeom>
          <a:ln w="38100"/>
        </p:spPr>
        <p:style>
          <a:lnRef idx="1">
            <a:schemeClr val="dk1"/>
          </a:lnRef>
          <a:fillRef idx="0">
            <a:schemeClr val="dk1"/>
          </a:fillRef>
          <a:effectRef idx="0">
            <a:schemeClr val="dk1"/>
          </a:effectRef>
          <a:fontRef idx="minor">
            <a:schemeClr val="tx1"/>
          </a:fontRef>
        </p:style>
      </p:cxnSp>
      <p:sp>
        <p:nvSpPr>
          <p:cNvPr id="35" name="円/楕円 34"/>
          <p:cNvSpPr/>
          <p:nvPr/>
        </p:nvSpPr>
        <p:spPr>
          <a:xfrm>
            <a:off x="8077054" y="563693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6" name="直線コネクタ 35"/>
          <p:cNvCxnSpPr>
            <a:stCxn id="33" idx="4"/>
            <a:endCxn id="35" idx="0"/>
          </p:cNvCxnSpPr>
          <p:nvPr/>
        </p:nvCxnSpPr>
        <p:spPr>
          <a:xfrm flipH="1">
            <a:off x="8210404" y="5351184"/>
            <a:ext cx="560048" cy="285750"/>
          </a:xfrm>
          <a:prstGeom prst="line">
            <a:avLst/>
          </a:prstGeom>
          <a:ln w="38100"/>
        </p:spPr>
        <p:style>
          <a:lnRef idx="1">
            <a:schemeClr val="dk1"/>
          </a:lnRef>
          <a:fillRef idx="0">
            <a:schemeClr val="dk1"/>
          </a:fillRef>
          <a:effectRef idx="0">
            <a:schemeClr val="dk1"/>
          </a:effectRef>
          <a:fontRef idx="minor">
            <a:schemeClr val="tx1"/>
          </a:fontRef>
        </p:style>
      </p:cxnSp>
      <p:sp>
        <p:nvSpPr>
          <p:cNvPr id="37" name="円/楕円 36"/>
          <p:cNvSpPr/>
          <p:nvPr/>
        </p:nvSpPr>
        <p:spPr>
          <a:xfrm>
            <a:off x="8646627" y="563693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8" name="直線コネクタ 37"/>
          <p:cNvCxnSpPr>
            <a:stCxn id="33" idx="4"/>
            <a:endCxn id="37" idx="0"/>
          </p:cNvCxnSpPr>
          <p:nvPr/>
        </p:nvCxnSpPr>
        <p:spPr>
          <a:xfrm>
            <a:off x="8770452" y="5351184"/>
            <a:ext cx="9525" cy="285750"/>
          </a:xfrm>
          <a:prstGeom prst="line">
            <a:avLst/>
          </a:prstGeom>
          <a:ln w="38100"/>
        </p:spPr>
        <p:style>
          <a:lnRef idx="1">
            <a:schemeClr val="dk1"/>
          </a:lnRef>
          <a:fillRef idx="0">
            <a:schemeClr val="dk1"/>
          </a:fillRef>
          <a:effectRef idx="0">
            <a:schemeClr val="dk1"/>
          </a:effectRef>
          <a:fontRef idx="minor">
            <a:schemeClr val="tx1"/>
          </a:fontRef>
        </p:style>
      </p:cxnSp>
      <p:sp>
        <p:nvSpPr>
          <p:cNvPr id="39" name="円/楕円 38"/>
          <p:cNvSpPr/>
          <p:nvPr/>
        </p:nvSpPr>
        <p:spPr>
          <a:xfrm>
            <a:off x="9158477" y="5636934"/>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0" name="直線コネクタ 39"/>
          <p:cNvCxnSpPr>
            <a:stCxn id="33" idx="4"/>
            <a:endCxn id="39" idx="0"/>
          </p:cNvCxnSpPr>
          <p:nvPr/>
        </p:nvCxnSpPr>
        <p:spPr>
          <a:xfrm>
            <a:off x="8770452" y="5351184"/>
            <a:ext cx="521375" cy="285750"/>
          </a:xfrm>
          <a:prstGeom prst="line">
            <a:avLst/>
          </a:prstGeom>
          <a:ln w="38100"/>
        </p:spPr>
        <p:style>
          <a:lnRef idx="1">
            <a:schemeClr val="dk1"/>
          </a:lnRef>
          <a:fillRef idx="0">
            <a:schemeClr val="dk1"/>
          </a:fillRef>
          <a:effectRef idx="0">
            <a:schemeClr val="dk1"/>
          </a:effectRef>
          <a:fontRef idx="minor">
            <a:schemeClr val="tx1"/>
          </a:fontRef>
        </p:style>
      </p:cxnSp>
      <p:sp>
        <p:nvSpPr>
          <p:cNvPr id="41" name="円/楕円 40"/>
          <p:cNvSpPr/>
          <p:nvPr/>
        </p:nvSpPr>
        <p:spPr>
          <a:xfrm>
            <a:off x="9163542" y="615700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2" name="直線コネクタ 41"/>
          <p:cNvCxnSpPr>
            <a:stCxn id="39" idx="4"/>
            <a:endCxn id="41" idx="0"/>
          </p:cNvCxnSpPr>
          <p:nvPr/>
        </p:nvCxnSpPr>
        <p:spPr>
          <a:xfrm>
            <a:off x="9291827" y="5903634"/>
            <a:ext cx="5065" cy="253369"/>
          </a:xfrm>
          <a:prstGeom prst="line">
            <a:avLst/>
          </a:prstGeom>
          <a:ln w="38100"/>
        </p:spPr>
        <p:style>
          <a:lnRef idx="1">
            <a:schemeClr val="dk1"/>
          </a:lnRef>
          <a:fillRef idx="0">
            <a:schemeClr val="dk1"/>
          </a:fillRef>
          <a:effectRef idx="0">
            <a:schemeClr val="dk1"/>
          </a:effectRef>
          <a:fontRef idx="minor">
            <a:schemeClr val="tx1"/>
          </a:fontRef>
        </p:style>
      </p:cxnSp>
      <p:sp>
        <p:nvSpPr>
          <p:cNvPr id="43" name="円/楕円 42"/>
          <p:cNvSpPr/>
          <p:nvPr/>
        </p:nvSpPr>
        <p:spPr>
          <a:xfrm>
            <a:off x="8077054" y="615700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4" name="直線コネクタ 43"/>
          <p:cNvCxnSpPr>
            <a:stCxn id="35" idx="4"/>
            <a:endCxn id="43" idx="0"/>
          </p:cNvCxnSpPr>
          <p:nvPr/>
        </p:nvCxnSpPr>
        <p:spPr>
          <a:xfrm>
            <a:off x="8210404" y="5903634"/>
            <a:ext cx="0" cy="253369"/>
          </a:xfrm>
          <a:prstGeom prst="line">
            <a:avLst/>
          </a:prstGeom>
          <a:ln w="38100"/>
        </p:spPr>
        <p:style>
          <a:lnRef idx="1">
            <a:schemeClr val="dk1"/>
          </a:lnRef>
          <a:fillRef idx="0">
            <a:schemeClr val="dk1"/>
          </a:fillRef>
          <a:effectRef idx="0">
            <a:schemeClr val="dk1"/>
          </a:effectRef>
          <a:fontRef idx="minor">
            <a:schemeClr val="tx1"/>
          </a:fontRef>
        </p:style>
      </p:cxnSp>
      <p:sp>
        <p:nvSpPr>
          <p:cNvPr id="45" name="円/楕円 44"/>
          <p:cNvSpPr/>
          <p:nvPr/>
        </p:nvSpPr>
        <p:spPr>
          <a:xfrm>
            <a:off x="6453332" y="393158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6" name="直線コネクタ 45"/>
          <p:cNvCxnSpPr>
            <a:stCxn id="7" idx="4"/>
            <a:endCxn id="45" idx="0"/>
          </p:cNvCxnSpPr>
          <p:nvPr/>
        </p:nvCxnSpPr>
        <p:spPr>
          <a:xfrm flipH="1">
            <a:off x="6586682" y="3612822"/>
            <a:ext cx="531506" cy="318760"/>
          </a:xfrm>
          <a:prstGeom prst="line">
            <a:avLst/>
          </a:prstGeom>
          <a:ln w="38100"/>
        </p:spPr>
        <p:style>
          <a:lnRef idx="1">
            <a:schemeClr val="dk1"/>
          </a:lnRef>
          <a:fillRef idx="0">
            <a:schemeClr val="dk1"/>
          </a:fillRef>
          <a:effectRef idx="0">
            <a:schemeClr val="dk1"/>
          </a:effectRef>
          <a:fontRef idx="minor">
            <a:schemeClr val="tx1"/>
          </a:fontRef>
        </p:style>
      </p:cxnSp>
      <p:sp>
        <p:nvSpPr>
          <p:cNvPr id="47" name="円/楕円 46"/>
          <p:cNvSpPr/>
          <p:nvPr/>
        </p:nvSpPr>
        <p:spPr>
          <a:xfrm>
            <a:off x="6984838" y="393730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8" name="直線コネクタ 47"/>
          <p:cNvCxnSpPr>
            <a:stCxn id="7" idx="4"/>
            <a:endCxn id="47" idx="0"/>
          </p:cNvCxnSpPr>
          <p:nvPr/>
        </p:nvCxnSpPr>
        <p:spPr>
          <a:xfrm>
            <a:off x="7118188" y="3612822"/>
            <a:ext cx="0" cy="324480"/>
          </a:xfrm>
          <a:prstGeom prst="line">
            <a:avLst/>
          </a:prstGeom>
          <a:ln w="38100"/>
        </p:spPr>
        <p:style>
          <a:lnRef idx="1">
            <a:schemeClr val="dk1"/>
          </a:lnRef>
          <a:fillRef idx="0">
            <a:schemeClr val="dk1"/>
          </a:fillRef>
          <a:effectRef idx="0">
            <a:schemeClr val="dk1"/>
          </a:effectRef>
          <a:fontRef idx="minor">
            <a:schemeClr val="tx1"/>
          </a:fontRef>
        </p:style>
      </p:cxnSp>
      <p:sp>
        <p:nvSpPr>
          <p:cNvPr id="49" name="円/楕円 48"/>
          <p:cNvSpPr/>
          <p:nvPr/>
        </p:nvSpPr>
        <p:spPr>
          <a:xfrm>
            <a:off x="7496688" y="3937302"/>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50" name="直線コネクタ 49"/>
          <p:cNvCxnSpPr>
            <a:stCxn id="7" idx="4"/>
            <a:endCxn id="49" idx="0"/>
          </p:cNvCxnSpPr>
          <p:nvPr/>
        </p:nvCxnSpPr>
        <p:spPr>
          <a:xfrm>
            <a:off x="7118188" y="3612822"/>
            <a:ext cx="511850" cy="324480"/>
          </a:xfrm>
          <a:prstGeom prst="line">
            <a:avLst/>
          </a:prstGeom>
          <a:ln w="3810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88" name="正方形/長方形 87"/>
              <p:cNvSpPr/>
              <p:nvPr/>
            </p:nvSpPr>
            <p:spPr>
              <a:xfrm>
                <a:off x="601869" y="423719"/>
                <a:ext cx="4259371" cy="830997"/>
              </a:xfrm>
              <a:prstGeom prst="rect">
                <a:avLst/>
              </a:prstGeom>
            </p:spPr>
            <p:txBody>
              <a:bodyPr wrap="none">
                <a:spAutoFit/>
              </a:bodyPr>
              <a:lstStyle/>
              <a:p>
                <a:r>
                  <a:rPr lang="en-US" altLang="ja-JP" sz="4800" b="1" i="1" dirty="0">
                    <a:latin typeface="Times New Roman" panose="02020603050405020304" pitchFamily="18" charset="0"/>
                    <a:cs typeface="Times New Roman" panose="02020603050405020304" pitchFamily="18" charset="0"/>
                  </a:rPr>
                  <a:t>G</a:t>
                </a:r>
                <a:r>
                  <a:rPr lang="en-US" altLang="ja-JP" sz="4800" b="1" i="1" dirty="0" smtClean="0">
                    <a:latin typeface="Times New Roman" panose="02020603050405020304" pitchFamily="18" charset="0"/>
                    <a:cs typeface="Times New Roman" panose="02020603050405020304" pitchFamily="18" charset="0"/>
                  </a:rPr>
                  <a:t>″</a:t>
                </a:r>
                <a:r>
                  <a:rPr lang="ja-JP" altLang="en-US" sz="4800" b="1" dirty="0" smtClean="0">
                    <a:latin typeface="Times New Roman" panose="02020603050405020304" pitchFamily="18" charset="0"/>
                    <a:cs typeface="Times New Roman" panose="02020603050405020304" pitchFamily="18" charset="0"/>
                  </a:rPr>
                  <a:t>□</a:t>
                </a:r>
                <a:r>
                  <a:rPr lang="en-US" altLang="ja-JP" sz="4800" b="1" i="1" dirty="0" smtClean="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altLang="ja-JP" sz="4800" b="1" i="1">
                            <a:latin typeface="Cambria Math" panose="02040503050406030204" pitchFamily="18" charset="0"/>
                            <a:cs typeface="Times New Roman" panose="02020603050405020304" pitchFamily="18" charset="0"/>
                          </a:rPr>
                        </m:ctrlPr>
                      </m:sSubPr>
                      <m:e>
                        <m:r>
                          <a:rPr lang="en-US" altLang="ja-JP" sz="4800" b="1" i="1">
                            <a:latin typeface="Cambria Math" panose="02040503050406030204" pitchFamily="18" charset="0"/>
                            <a:cs typeface="Times New Roman" panose="02020603050405020304" pitchFamily="18" charset="0"/>
                          </a:rPr>
                          <m:t>𝑲</m:t>
                        </m:r>
                      </m:e>
                      <m:sub>
                        <m:r>
                          <a:rPr lang="en-US" altLang="ja-JP" sz="4800" b="1" i="1">
                            <a:latin typeface="Cambria Math" panose="02040503050406030204" pitchFamily="18" charset="0"/>
                            <a:cs typeface="Times New Roman" panose="02020603050405020304" pitchFamily="18" charset="0"/>
                          </a:rPr>
                          <m:t>𝒍</m:t>
                        </m:r>
                      </m:sub>
                    </m:sSub>
                    <m:r>
                      <a:rPr lang="ja-JP" altLang="en-US" sz="4800" b="1" i="0">
                        <a:latin typeface="Cambria Math" panose="02040503050406030204" pitchFamily="18" charset="0"/>
                        <a:cs typeface="Times New Roman" panose="02020603050405020304" pitchFamily="18" charset="0"/>
                      </a:rPr>
                      <m:t>の</m:t>
                    </m:r>
                  </m:oMath>
                </a14:m>
                <a:r>
                  <a:rPr lang="ja-JP" altLang="en-US" sz="4800" b="1" dirty="0" smtClean="0">
                    <a:latin typeface="Times New Roman" panose="02020603050405020304" pitchFamily="18" charset="0"/>
                    <a:cs typeface="Times New Roman" panose="02020603050405020304" pitchFamily="18" charset="0"/>
                  </a:rPr>
                  <a:t>解法</a:t>
                </a:r>
                <a:endParaRPr lang="ja-JP" altLang="en-US" sz="4800" b="1" dirty="0">
                  <a:latin typeface="Times New Roman" panose="02020603050405020304" pitchFamily="18" charset="0"/>
                  <a:cs typeface="Times New Roman" panose="02020603050405020304" pitchFamily="18" charset="0"/>
                </a:endParaRPr>
              </a:p>
            </p:txBody>
          </p:sp>
        </mc:Choice>
        <mc:Fallback xmlns="">
          <p:sp>
            <p:nvSpPr>
              <p:cNvPr id="88" name="正方形/長方形 87"/>
              <p:cNvSpPr>
                <a:spLocks noRot="1" noChangeAspect="1" noMove="1" noResize="1" noEditPoints="1" noAdjustHandles="1" noChangeArrowheads="1" noChangeShapeType="1" noTextEdit="1"/>
              </p:cNvSpPr>
              <p:nvPr/>
            </p:nvSpPr>
            <p:spPr>
              <a:xfrm>
                <a:off x="601869" y="423719"/>
                <a:ext cx="4259371" cy="830997"/>
              </a:xfrm>
              <a:prstGeom prst="rect">
                <a:avLst/>
              </a:prstGeom>
              <a:blipFill rotWithShape="0">
                <a:blip r:embed="rId3"/>
                <a:stretch>
                  <a:fillRect l="-6590" t="-20588" r="-5731" b="-39706"/>
                </a:stretch>
              </a:blipFill>
            </p:spPr>
            <p:txBody>
              <a:bodyPr/>
              <a:lstStyle/>
              <a:p>
                <a:r>
                  <a:rPr lang="ja-JP" altLang="en-US">
                    <a:noFill/>
                  </a:rPr>
                  <a:t> </a:t>
                </a:r>
              </a:p>
            </p:txBody>
          </p:sp>
        </mc:Fallback>
      </mc:AlternateContent>
      <p:sp>
        <p:nvSpPr>
          <p:cNvPr id="93" name="円/楕円 92"/>
          <p:cNvSpPr/>
          <p:nvPr/>
        </p:nvSpPr>
        <p:spPr>
          <a:xfrm>
            <a:off x="8622210" y="3918783"/>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95" name="直線コネクタ 94"/>
          <p:cNvCxnSpPr>
            <a:stCxn id="5" idx="4"/>
            <a:endCxn id="93" idx="0"/>
          </p:cNvCxnSpPr>
          <p:nvPr/>
        </p:nvCxnSpPr>
        <p:spPr>
          <a:xfrm>
            <a:off x="8755560" y="3612822"/>
            <a:ext cx="0" cy="305961"/>
          </a:xfrm>
          <a:prstGeom prst="line">
            <a:avLst/>
          </a:prstGeom>
          <a:ln w="38100"/>
        </p:spPr>
        <p:style>
          <a:lnRef idx="1">
            <a:schemeClr val="dk1"/>
          </a:lnRef>
          <a:fillRef idx="0">
            <a:schemeClr val="dk1"/>
          </a:fillRef>
          <a:effectRef idx="0">
            <a:schemeClr val="dk1"/>
          </a:effectRef>
          <a:fontRef idx="minor">
            <a:schemeClr val="tx1"/>
          </a:fontRef>
        </p:style>
      </p:cxnSp>
      <p:sp>
        <p:nvSpPr>
          <p:cNvPr id="92" name="円/楕円 91"/>
          <p:cNvSpPr/>
          <p:nvPr/>
        </p:nvSpPr>
        <p:spPr>
          <a:xfrm>
            <a:off x="3328350" y="5146335"/>
            <a:ext cx="266700" cy="266700"/>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02" name="直線コネクタ 101"/>
          <p:cNvCxnSpPr/>
          <p:nvPr/>
        </p:nvCxnSpPr>
        <p:spPr>
          <a:xfrm flipV="1">
            <a:off x="6149470" y="1231206"/>
            <a:ext cx="835368" cy="572653"/>
          </a:xfrm>
          <a:prstGeom prst="line">
            <a:avLst/>
          </a:prstGeom>
          <a:ln w="38100">
            <a:prstDash val="dashDot"/>
          </a:ln>
        </p:spPr>
        <p:style>
          <a:lnRef idx="1">
            <a:schemeClr val="dk1"/>
          </a:lnRef>
          <a:fillRef idx="0">
            <a:schemeClr val="dk1"/>
          </a:fillRef>
          <a:effectRef idx="0">
            <a:schemeClr val="dk1"/>
          </a:effectRef>
          <a:fontRef idx="minor">
            <a:schemeClr val="tx1"/>
          </a:fontRef>
        </p:style>
      </p:cxnSp>
      <p:cxnSp>
        <p:nvCxnSpPr>
          <p:cNvPr id="103" name="直線コネクタ 102"/>
          <p:cNvCxnSpPr/>
          <p:nvPr/>
        </p:nvCxnSpPr>
        <p:spPr>
          <a:xfrm flipV="1">
            <a:off x="6055177" y="919743"/>
            <a:ext cx="0" cy="886504"/>
          </a:xfrm>
          <a:prstGeom prst="line">
            <a:avLst/>
          </a:prstGeom>
          <a:ln w="38100">
            <a:prstDash val="dashDot"/>
          </a:ln>
        </p:spPr>
        <p:style>
          <a:lnRef idx="1">
            <a:schemeClr val="dk1"/>
          </a:lnRef>
          <a:fillRef idx="0">
            <a:schemeClr val="dk1"/>
          </a:fillRef>
          <a:effectRef idx="0">
            <a:schemeClr val="dk1"/>
          </a:effectRef>
          <a:fontRef idx="minor">
            <a:schemeClr val="tx1"/>
          </a:fontRef>
        </p:style>
      </p:cxnSp>
      <p:cxnSp>
        <p:nvCxnSpPr>
          <p:cNvPr id="108" name="直線コネクタ 107"/>
          <p:cNvCxnSpPr/>
          <p:nvPr/>
        </p:nvCxnSpPr>
        <p:spPr>
          <a:xfrm flipH="1" flipV="1">
            <a:off x="5273041" y="1231206"/>
            <a:ext cx="687843" cy="572653"/>
          </a:xfrm>
          <a:prstGeom prst="line">
            <a:avLst/>
          </a:prstGeom>
          <a:ln w="38100">
            <a:prstDash val="dashDot"/>
          </a:ln>
        </p:spPr>
        <p:style>
          <a:lnRef idx="1">
            <a:schemeClr val="dk1"/>
          </a:lnRef>
          <a:fillRef idx="0">
            <a:schemeClr val="dk1"/>
          </a:fillRef>
          <a:effectRef idx="0">
            <a:schemeClr val="dk1"/>
          </a:effectRef>
          <a:fontRef idx="minor">
            <a:schemeClr val="tx1"/>
          </a:fontRef>
        </p:style>
      </p:cxnSp>
      <p:sp>
        <p:nvSpPr>
          <p:cNvPr id="3" name="テキスト ボックス 2"/>
          <p:cNvSpPr txBox="1"/>
          <p:nvPr/>
        </p:nvSpPr>
        <p:spPr>
          <a:xfrm>
            <a:off x="7992270" y="1610425"/>
            <a:ext cx="3459549" cy="1231106"/>
          </a:xfrm>
          <a:prstGeom prst="rect">
            <a:avLst/>
          </a:prstGeom>
          <a:noFill/>
        </p:spPr>
        <p:txBody>
          <a:bodyPr wrap="square" rtlCol="0">
            <a:spAutoFit/>
          </a:bodyPr>
          <a:lstStyle/>
          <a:p>
            <a:pPr algn="ctr"/>
            <a:r>
              <a:rPr kumimoji="1" lang="ja-JP" altLang="en-US" sz="2800" b="1" dirty="0" smtClean="0"/>
              <a:t>残りのペグも</a:t>
            </a:r>
            <a:endParaRPr kumimoji="1" lang="en-US" altLang="ja-JP" sz="2800" b="1" dirty="0" smtClean="0"/>
          </a:p>
          <a:p>
            <a:pPr algn="ctr"/>
            <a:r>
              <a:rPr kumimoji="1" lang="ja-JP" altLang="en-US" sz="2800" b="1" dirty="0" smtClean="0"/>
              <a:t>同様にして解いていく</a:t>
            </a:r>
            <a:endParaRPr kumimoji="1" lang="en-US" altLang="ja-JP" sz="2800" b="1" dirty="0" smtClean="0"/>
          </a:p>
          <a:p>
            <a:endParaRPr kumimoji="1" lang="ja-JP" altLang="en-US" dirty="0"/>
          </a:p>
        </p:txBody>
      </p:sp>
      <p:sp>
        <p:nvSpPr>
          <p:cNvPr id="112" name="角丸四角形 111"/>
          <p:cNvSpPr/>
          <p:nvPr/>
        </p:nvSpPr>
        <p:spPr>
          <a:xfrm>
            <a:off x="4676474" y="740985"/>
            <a:ext cx="2763841" cy="2259166"/>
          </a:xfrm>
          <a:prstGeom prst="roundRect">
            <a:avLst>
              <a:gd name="adj" fmla="val 34656"/>
            </a:avLst>
          </a:prstGeom>
          <a:noFill/>
          <a:ln w="7620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4553698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1" nodeType="withEffect">
                                  <p:stCondLst>
                                    <p:cond delay="0"/>
                                  </p:stCondLst>
                                  <p:childTnLst>
                                    <p:set>
                                      <p:cBhvr>
                                        <p:cTn id="6" dur="1" fill="hold">
                                          <p:stCondLst>
                                            <p:cond delay="0"/>
                                          </p:stCondLst>
                                        </p:cTn>
                                        <p:tgtEl>
                                          <p:spTgt spid="112"/>
                                        </p:tgtEl>
                                        <p:attrNameLst>
                                          <p:attrName>style.visibility</p:attrName>
                                        </p:attrNameLst>
                                      </p:cBhvr>
                                      <p:to>
                                        <p:strVal val="hidden"/>
                                      </p:to>
                                    </p:set>
                                  </p:childTnLst>
                                </p:cTn>
                              </p:par>
                              <p:par>
                                <p:cTn id="7" presetID="6" presetClass="entr" presetSubtype="16" fill="hold" grpId="2" nodeType="withEffect">
                                  <p:stCondLst>
                                    <p:cond delay="0"/>
                                  </p:stCondLst>
                                  <p:childTnLst>
                                    <p:set>
                                      <p:cBhvr>
                                        <p:cTn id="8" dur="1" fill="hold">
                                          <p:stCondLst>
                                            <p:cond delay="0"/>
                                          </p:stCondLst>
                                        </p:cTn>
                                        <p:tgtEl>
                                          <p:spTgt spid="112"/>
                                        </p:tgtEl>
                                        <p:attrNameLst>
                                          <p:attrName>style.visibility</p:attrName>
                                        </p:attrNameLst>
                                      </p:cBhvr>
                                      <p:to>
                                        <p:strVal val="visible"/>
                                      </p:to>
                                    </p:set>
                                    <p:animEffect transition="in" filter="circle(in)">
                                      <p:cBhvr>
                                        <p:cTn id="9" dur="2000"/>
                                        <p:tgtEl>
                                          <p:spTgt spid="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1" animBg="1"/>
      <p:bldP spid="112" grpId="2"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831850" y="535037"/>
            <a:ext cx="10515600" cy="1046341"/>
          </a:xfrm>
        </p:spPr>
        <p:txBody>
          <a:bodyPr>
            <a:normAutofit/>
          </a:bodyPr>
          <a:lstStyle/>
          <a:p>
            <a:r>
              <a:rPr kumimoji="1" lang="ja-JP" altLang="en-US" sz="4400" dirty="0" smtClean="0"/>
              <a:t>今後の課題</a:t>
            </a:r>
            <a:endParaRPr kumimoji="1" lang="ja-JP" altLang="en-US" sz="4400" dirty="0"/>
          </a:p>
        </p:txBody>
      </p:sp>
      <p:sp>
        <p:nvSpPr>
          <p:cNvPr id="6" name="テキスト プレースホルダー 5"/>
          <p:cNvSpPr>
            <a:spLocks noGrp="1"/>
          </p:cNvSpPr>
          <p:nvPr>
            <p:ph type="body" idx="1"/>
          </p:nvPr>
        </p:nvSpPr>
        <p:spPr>
          <a:xfrm>
            <a:off x="1376973" y="2187924"/>
            <a:ext cx="10515600" cy="3777506"/>
          </a:xfrm>
        </p:spPr>
        <p:txBody>
          <a:bodyPr>
            <a:normAutofit/>
          </a:bodyPr>
          <a:lstStyle/>
          <a:p>
            <a:pPr marL="571500" indent="-571500">
              <a:buFont typeface="Arial" panose="020B0604020202020204" pitchFamily="34" charset="0"/>
              <a:buChar char="•"/>
            </a:pPr>
            <a:r>
              <a:rPr lang="ja-JP" altLang="en-US" sz="3600" dirty="0">
                <a:solidFill>
                  <a:schemeClr val="tx1"/>
                </a:solidFill>
                <a:latin typeface="+mn-ea"/>
              </a:rPr>
              <a:t>パスと</a:t>
            </a:r>
            <a:r>
              <a:rPr lang="ja-JP" altLang="en-US" sz="3600" dirty="0" smtClean="0">
                <a:solidFill>
                  <a:schemeClr val="tx1"/>
                </a:solidFill>
                <a:latin typeface="+mn-ea"/>
              </a:rPr>
              <a:t>サイクルの直積について</a:t>
            </a:r>
            <a:r>
              <a:rPr lang="ja-JP" altLang="en-US" sz="3600" dirty="0">
                <a:solidFill>
                  <a:schemeClr val="tx1"/>
                </a:solidFill>
                <a:latin typeface="+mn-ea"/>
              </a:rPr>
              <a:t>、頂点数が奇数個の場合について</a:t>
            </a:r>
            <a:r>
              <a:rPr lang="en-US" altLang="ja-JP" sz="3600" dirty="0">
                <a:solidFill>
                  <a:schemeClr val="tx1"/>
                </a:solidFill>
                <a:latin typeface="+mn-ea"/>
              </a:rPr>
              <a:t>solvable</a:t>
            </a:r>
            <a:r>
              <a:rPr lang="ja-JP" altLang="en-US" sz="3600" dirty="0">
                <a:solidFill>
                  <a:schemeClr val="tx1"/>
                </a:solidFill>
                <a:latin typeface="+mn-ea"/>
              </a:rPr>
              <a:t>かどうか</a:t>
            </a:r>
            <a:r>
              <a:rPr lang="ja-JP" altLang="en-US" sz="3600" dirty="0" smtClean="0">
                <a:solidFill>
                  <a:schemeClr val="tx1"/>
                </a:solidFill>
                <a:latin typeface="+mn-ea"/>
              </a:rPr>
              <a:t>調べる</a:t>
            </a:r>
            <a:endParaRPr lang="en-US" altLang="ja-JP" sz="3600" dirty="0" smtClean="0">
              <a:solidFill>
                <a:schemeClr val="tx1"/>
              </a:solidFill>
              <a:latin typeface="+mn-ea"/>
            </a:endParaRPr>
          </a:p>
          <a:p>
            <a:pPr marL="571500" indent="-571500">
              <a:buFont typeface="Arial" panose="020B0604020202020204" pitchFamily="34" charset="0"/>
              <a:buChar char="•"/>
            </a:pPr>
            <a:endParaRPr lang="en-US" altLang="ja-JP" sz="3600" dirty="0">
              <a:solidFill>
                <a:schemeClr val="tx1"/>
              </a:solidFill>
              <a:latin typeface="+mn-ea"/>
            </a:endParaRPr>
          </a:p>
          <a:p>
            <a:pPr marL="571500" indent="-571500">
              <a:buFont typeface="Arial" panose="020B0604020202020204" pitchFamily="34" charset="0"/>
              <a:buChar char="•"/>
            </a:pPr>
            <a:r>
              <a:rPr lang="en-US" altLang="ja-JP" sz="3600" dirty="0" smtClean="0">
                <a:solidFill>
                  <a:schemeClr val="tx1"/>
                </a:solidFill>
                <a:latin typeface="+mn-ea"/>
              </a:rPr>
              <a:t>Solvable</a:t>
            </a:r>
            <a:r>
              <a:rPr lang="ja-JP" altLang="en-US" sz="3600" dirty="0" smtClean="0">
                <a:solidFill>
                  <a:schemeClr val="tx1"/>
                </a:solidFill>
                <a:latin typeface="+mn-ea"/>
              </a:rPr>
              <a:t>でないことの証明</a:t>
            </a:r>
            <a:endParaRPr lang="en-US" altLang="ja-JP" sz="3600" dirty="0" smtClean="0">
              <a:solidFill>
                <a:schemeClr val="tx1"/>
              </a:solidFill>
              <a:latin typeface="+mn-ea"/>
            </a:endParaRPr>
          </a:p>
          <a:p>
            <a:endParaRPr lang="en-US" altLang="ja-JP" sz="3600" dirty="0" smtClean="0">
              <a:solidFill>
                <a:schemeClr val="tx1"/>
              </a:solidFill>
              <a:latin typeface="+mn-ea"/>
            </a:endParaRPr>
          </a:p>
          <a:p>
            <a:endParaRPr lang="en-US" altLang="ja-JP" sz="4000" dirty="0" smtClean="0">
              <a:solidFill>
                <a:schemeClr val="tx1"/>
              </a:solidFill>
            </a:endParaRPr>
          </a:p>
        </p:txBody>
      </p:sp>
    </p:spTree>
    <p:extLst>
      <p:ext uri="{BB962C8B-B14F-4D97-AF65-F5344CB8AC3E}">
        <p14:creationId xmlns:p14="http://schemas.microsoft.com/office/powerpoint/2010/main" val="36927973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はじめに</a:t>
            </a:r>
            <a:endParaRPr kumimoji="1" lang="ja-JP" altLang="en-US" dirty="0"/>
          </a:p>
        </p:txBody>
      </p:sp>
      <p:sp>
        <p:nvSpPr>
          <p:cNvPr id="3" name="コンテンツ プレースホルダー 2"/>
          <p:cNvSpPr>
            <a:spLocks noGrp="1"/>
          </p:cNvSpPr>
          <p:nvPr>
            <p:ph idx="1"/>
          </p:nvPr>
        </p:nvSpPr>
        <p:spPr>
          <a:xfrm>
            <a:off x="838199" y="1825625"/>
            <a:ext cx="11092544" cy="4351338"/>
          </a:xfrm>
        </p:spPr>
        <p:txBody>
          <a:bodyPr>
            <a:normAutofit/>
          </a:bodyPr>
          <a:lstStyle/>
          <a:p>
            <a:pPr marL="0" indent="0">
              <a:buNone/>
            </a:pPr>
            <a:r>
              <a:rPr kumimoji="1" lang="ja-JP" altLang="en-US" sz="3600" dirty="0" smtClean="0"/>
              <a:t>・グラフ上のペグソリティア</a:t>
            </a:r>
            <a:r>
              <a:rPr kumimoji="1" lang="en-US" altLang="ja-JP" sz="3600" dirty="0" smtClean="0"/>
              <a:t>(Beeler, </a:t>
            </a:r>
            <a:r>
              <a:rPr kumimoji="1" lang="en-US" altLang="ja-JP" sz="3600" dirty="0" err="1" smtClean="0"/>
              <a:t>Hoilman</a:t>
            </a:r>
            <a:r>
              <a:rPr kumimoji="1" lang="ja-JP" altLang="en-US" sz="3600" dirty="0" smtClean="0"/>
              <a:t>　</a:t>
            </a:r>
            <a:r>
              <a:rPr kumimoji="1" lang="en-US" altLang="ja-JP" sz="3600" dirty="0" smtClean="0"/>
              <a:t>2011</a:t>
            </a:r>
            <a:r>
              <a:rPr kumimoji="1" lang="ja-JP" altLang="en-US" sz="3600" dirty="0" smtClean="0"/>
              <a:t>　等</a:t>
            </a:r>
            <a:r>
              <a:rPr kumimoji="1" lang="en-US" altLang="ja-JP" sz="3600" dirty="0" smtClean="0"/>
              <a:t>)</a:t>
            </a:r>
            <a:endParaRPr lang="en-US" altLang="ja-JP" sz="3600" dirty="0"/>
          </a:p>
          <a:p>
            <a:pPr marL="0" indent="0">
              <a:buNone/>
            </a:pPr>
            <a:r>
              <a:rPr lang="ja-JP" altLang="en-US" sz="3600" dirty="0" smtClean="0">
                <a:latin typeface="+mn-ea"/>
              </a:rPr>
              <a:t>　辺があれば</a:t>
            </a:r>
            <a:r>
              <a:rPr lang="ja-JP" altLang="en-US" sz="3600" dirty="0">
                <a:latin typeface="+mn-ea"/>
              </a:rPr>
              <a:t>飛べて</a:t>
            </a:r>
            <a:r>
              <a:rPr lang="ja-JP" altLang="en-US" sz="3600" dirty="0" smtClean="0">
                <a:latin typeface="+mn-ea"/>
              </a:rPr>
              <a:t>しまい実際</a:t>
            </a:r>
            <a:r>
              <a:rPr lang="ja-JP" altLang="en-US" sz="3600" dirty="0">
                <a:latin typeface="+mn-ea"/>
              </a:rPr>
              <a:t>のペグソリティアと</a:t>
            </a:r>
            <a:r>
              <a:rPr lang="ja-JP" altLang="en-US" sz="3600" dirty="0" smtClean="0">
                <a:latin typeface="+mn-ea"/>
              </a:rPr>
              <a:t>異なる</a:t>
            </a:r>
            <a:endParaRPr lang="en-US" altLang="ja-JP" sz="3600" dirty="0" smtClean="0">
              <a:latin typeface="+mn-ea"/>
            </a:endParaRPr>
          </a:p>
          <a:p>
            <a:pPr marL="0" indent="0">
              <a:buNone/>
            </a:pPr>
            <a:endParaRPr lang="en-US" altLang="ja-JP" sz="3600" dirty="0">
              <a:latin typeface="+mn-ea"/>
            </a:endParaRPr>
          </a:p>
          <a:p>
            <a:pPr marL="0" indent="0">
              <a:buNone/>
            </a:pPr>
            <a:endParaRPr lang="en-US" altLang="ja-JP" sz="3600" dirty="0" smtClean="0">
              <a:latin typeface="+mn-ea"/>
            </a:endParaRPr>
          </a:p>
          <a:p>
            <a:pPr marL="0" indent="0">
              <a:buNone/>
            </a:pPr>
            <a:endParaRPr lang="en-US" altLang="ja-JP" sz="3600" dirty="0" smtClean="0">
              <a:latin typeface="+mn-ea"/>
            </a:endParaRPr>
          </a:p>
          <a:p>
            <a:pPr marL="0" indent="0">
              <a:buNone/>
            </a:pPr>
            <a:endParaRPr lang="en-US" altLang="ja-JP" sz="3600" dirty="0" smtClean="0">
              <a:latin typeface="+mn-ea"/>
            </a:endParaRPr>
          </a:p>
        </p:txBody>
      </p:sp>
      <p:sp>
        <p:nvSpPr>
          <p:cNvPr id="4" name="円/楕円 3"/>
          <p:cNvSpPr/>
          <p:nvPr/>
        </p:nvSpPr>
        <p:spPr>
          <a:xfrm>
            <a:off x="4614682" y="4163222"/>
            <a:ext cx="369688" cy="380936"/>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楕円 4"/>
          <p:cNvSpPr/>
          <p:nvPr/>
        </p:nvSpPr>
        <p:spPr>
          <a:xfrm>
            <a:off x="5724049" y="4173624"/>
            <a:ext cx="369688" cy="375192"/>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6832738" y="4173620"/>
            <a:ext cx="369688" cy="375192"/>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5724049" y="5125753"/>
            <a:ext cx="369688" cy="375192"/>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p:cNvCxnSpPr/>
          <p:nvPr/>
        </p:nvCxnSpPr>
        <p:spPr>
          <a:xfrm>
            <a:off x="4944020" y="4393057"/>
            <a:ext cx="818107" cy="465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a:stCxn id="5" idx="6"/>
            <a:endCxn id="6" idx="2"/>
          </p:cNvCxnSpPr>
          <p:nvPr/>
        </p:nvCxnSpPr>
        <p:spPr>
          <a:xfrm flipV="1">
            <a:off x="6093737" y="4361216"/>
            <a:ext cx="739001" cy="4"/>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円/楕円 9"/>
          <p:cNvSpPr/>
          <p:nvPr/>
        </p:nvSpPr>
        <p:spPr>
          <a:xfrm>
            <a:off x="5724049" y="4173625"/>
            <a:ext cx="369688" cy="375192"/>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6833111" y="4173620"/>
            <a:ext cx="369688" cy="375192"/>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a:stCxn id="5" idx="4"/>
            <a:endCxn id="7" idx="0"/>
          </p:cNvCxnSpPr>
          <p:nvPr/>
        </p:nvCxnSpPr>
        <p:spPr>
          <a:xfrm>
            <a:off x="5908893" y="4548816"/>
            <a:ext cx="0" cy="576937"/>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円/楕円 12"/>
          <p:cNvSpPr/>
          <p:nvPr/>
        </p:nvSpPr>
        <p:spPr>
          <a:xfrm>
            <a:off x="4614682" y="4168966"/>
            <a:ext cx="369688" cy="375192"/>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69885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path" presetSubtype="0" accel="50000" decel="50000" fill="hold" grpId="0" nodeType="clickEffect">
                                  <p:stCondLst>
                                    <p:cond delay="0"/>
                                  </p:stCondLst>
                                  <p:childTnLst>
                                    <p:animMotion origin="layout" path="M -1.875E-6 -0.00023 L 0.07448 -0.07176 C 0.09115 -0.08588 0.10547 -0.08912 0.11472 -0.07824 C 0.12292 -0.06273 0.12292 -0.03773 0.11797 -0.00625 L 0.09258 0.13797 " pathEditMode="relative" rAng="18600000" ptsTypes="AAAAA">
                                      <p:cBhvr>
                                        <p:cTn id="6" dur="800" fill="hold"/>
                                        <p:tgtEl>
                                          <p:spTgt spid="13"/>
                                        </p:tgtEl>
                                        <p:attrNameLst>
                                          <p:attrName>ppt_x</p:attrName>
                                          <p:attrName>ppt_y</p:attrName>
                                        </p:attrNameLst>
                                      </p:cBhvr>
                                      <p:rCtr x="8073" y="-394"/>
                                    </p:animMotion>
                                  </p:childTnLst>
                                </p:cTn>
                              </p:par>
                            </p:childTnLst>
                          </p:cTn>
                        </p:par>
                      </p:childTnLst>
                    </p:cTn>
                  </p:par>
                  <p:par>
                    <p:cTn id="7" fill="hold">
                      <p:stCondLst>
                        <p:cond delay="indefinite"/>
                      </p:stCondLst>
                      <p:childTnLst>
                        <p:par>
                          <p:cTn id="8" fill="hold">
                            <p:stCondLst>
                              <p:cond delay="0"/>
                            </p:stCondLst>
                            <p:childTnLst>
                              <p:par>
                                <p:cTn id="9" presetID="18" presetClass="exit" presetSubtype="12" fill="hold" grpId="0" nodeType="clickEffect">
                                  <p:stCondLst>
                                    <p:cond delay="0"/>
                                  </p:stCondLst>
                                  <p:childTnLst>
                                    <p:animEffect transition="out" filter="strips(downLeft)">
                                      <p:cBhvr>
                                        <p:cTn id="10" dur="500"/>
                                        <p:tgtEl>
                                          <p:spTgt spid="10"/>
                                        </p:tgtEl>
                                      </p:cBhvr>
                                    </p:animEffect>
                                    <p:set>
                                      <p:cBhvr>
                                        <p:cTn id="11"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本研究</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lang="ja-JP" altLang="en-US" sz="3600" dirty="0" smtClean="0"/>
              <a:t>実際のペグソリティアを表せる</a:t>
            </a:r>
            <a:endParaRPr lang="en-US" altLang="ja-JP" sz="3600" dirty="0"/>
          </a:p>
          <a:p>
            <a:pPr marL="0" indent="0">
              <a:buNone/>
            </a:pPr>
            <a:r>
              <a:rPr kumimoji="1" lang="ja-JP" altLang="en-US" sz="3600" dirty="0" smtClean="0"/>
              <a:t>　</a:t>
            </a:r>
            <a:r>
              <a:rPr kumimoji="1" lang="ja-JP" altLang="en-US" sz="3600" dirty="0" smtClean="0">
                <a:solidFill>
                  <a:srgbClr val="FF0000"/>
                </a:solidFill>
              </a:rPr>
              <a:t>一般化ペグソリティア</a:t>
            </a:r>
            <a:r>
              <a:rPr lang="ja-JP" altLang="en-US" sz="3600" dirty="0" smtClean="0"/>
              <a:t>を提案する</a:t>
            </a:r>
            <a:endParaRPr kumimoji="1" lang="en-US" altLang="ja-JP" sz="3600" dirty="0" smtClean="0"/>
          </a:p>
          <a:p>
            <a:pPr marL="0" indent="0">
              <a:buNone/>
            </a:pPr>
            <a:endParaRPr lang="en-US" altLang="ja-JP" sz="3600" dirty="0"/>
          </a:p>
          <a:p>
            <a:pPr marL="0" indent="0">
              <a:buNone/>
            </a:pPr>
            <a:r>
              <a:rPr kumimoji="1" lang="ja-JP" altLang="en-US" sz="3600" dirty="0" smtClean="0"/>
              <a:t>様々なグラフの直積でできたグラフに</a:t>
            </a:r>
            <a:endParaRPr kumimoji="1" lang="en-US" altLang="ja-JP" sz="3600" dirty="0" smtClean="0"/>
          </a:p>
          <a:p>
            <a:pPr marL="0" indent="0">
              <a:buNone/>
            </a:pPr>
            <a:r>
              <a:rPr kumimoji="1" lang="ja-JP" altLang="en-US" sz="3600" dirty="0" smtClean="0"/>
              <a:t>　対して解の有無を調べる</a:t>
            </a:r>
            <a:endParaRPr kumimoji="1" lang="ja-JP" altLang="en-US" sz="3600" dirty="0"/>
          </a:p>
        </p:txBody>
      </p:sp>
    </p:spTree>
    <p:extLst>
      <p:ext uri="{BB962C8B-B14F-4D97-AF65-F5344CB8AC3E}">
        <p14:creationId xmlns:p14="http://schemas.microsoft.com/office/powerpoint/2010/main" val="2714224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latin typeface="Times New Roman" panose="02020603050405020304" pitchFamily="18" charset="0"/>
                <a:cs typeface="Times New Roman" panose="02020603050405020304" pitchFamily="18" charset="0"/>
              </a:rPr>
              <a:t/>
            </a:r>
            <a:br>
              <a:rPr lang="en-US" altLang="ja-JP" dirty="0" smtClean="0">
                <a:latin typeface="Times New Roman" panose="02020603050405020304" pitchFamily="18" charset="0"/>
                <a:cs typeface="Times New Roman" panose="02020603050405020304" pitchFamily="18" charset="0"/>
              </a:rPr>
            </a:br>
            <a:r>
              <a:rPr lang="ja-JP" altLang="en-US" sz="4900" dirty="0" smtClean="0">
                <a:latin typeface="Times New Roman" panose="02020603050405020304" pitchFamily="18" charset="0"/>
                <a:cs typeface="Times New Roman" panose="02020603050405020304" pitchFamily="18" charset="0"/>
              </a:rPr>
              <a:t>一般化</a:t>
            </a:r>
            <a:r>
              <a:rPr lang="ja-JP" altLang="en-US" sz="4900" dirty="0">
                <a:latin typeface="Times New Roman" panose="02020603050405020304" pitchFamily="18" charset="0"/>
                <a:cs typeface="Times New Roman" panose="02020603050405020304" pitchFamily="18" charset="0"/>
              </a:rPr>
              <a:t>ペグソリティアの</a:t>
            </a:r>
            <a:r>
              <a:rPr lang="ja-JP" altLang="en-US" sz="4900" dirty="0" smtClean="0">
                <a:latin typeface="Times New Roman" panose="02020603050405020304" pitchFamily="18" charset="0"/>
                <a:cs typeface="Times New Roman" panose="02020603050405020304" pitchFamily="18" charset="0"/>
              </a:rPr>
              <a:t>定義</a:t>
            </a:r>
            <a:r>
              <a:rPr lang="en-US" altLang="ja-JP" dirty="0">
                <a:latin typeface="Times New Roman" panose="02020603050405020304" pitchFamily="18" charset="0"/>
                <a:cs typeface="Times New Roman" panose="02020603050405020304" pitchFamily="18" charset="0"/>
              </a:rPr>
              <a:t/>
            </a:r>
            <a:br>
              <a:rPr lang="en-US" altLang="ja-JP" dirty="0">
                <a:latin typeface="Times New Roman" panose="02020603050405020304" pitchFamily="18" charset="0"/>
                <a:cs typeface="Times New Roman" panose="02020603050405020304" pitchFamily="18" charset="0"/>
              </a:rPr>
            </a:b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pPr marL="0" indent="0">
                  <a:buNone/>
                </a:pPr>
                <a:r>
                  <a:rPr lang="ja-JP" altLang="en-US" sz="3600" dirty="0" smtClean="0">
                    <a:latin typeface="Times New Roman" panose="02020603050405020304" pitchFamily="18" charset="0"/>
                    <a:cs typeface="Times New Roman" panose="02020603050405020304" pitchFamily="18" charset="0"/>
                  </a:rPr>
                  <a:t>グラフ</a:t>
                </a:r>
                <a:r>
                  <a:rPr lang="en-US" altLang="ja-JP" sz="3600" b="1" i="1" dirty="0">
                    <a:latin typeface="Times New Roman" panose="02020603050405020304" pitchFamily="18" charset="0"/>
                    <a:cs typeface="Times New Roman" panose="02020603050405020304" pitchFamily="18" charset="0"/>
                  </a:rPr>
                  <a:t>G</a:t>
                </a:r>
                <a:r>
                  <a:rPr lang="ja-JP" altLang="en-US" sz="3600" dirty="0">
                    <a:latin typeface="Times New Roman" panose="02020603050405020304" pitchFamily="18" charset="0"/>
                    <a:cs typeface="Times New Roman" panose="02020603050405020304" pitchFamily="18" charset="0"/>
                  </a:rPr>
                  <a:t>＝（</a:t>
                </a:r>
                <a:r>
                  <a:rPr lang="en-US" altLang="ja-JP" sz="3600" b="1" i="1" dirty="0" smtClean="0">
                    <a:latin typeface="Times New Roman" panose="02020603050405020304" pitchFamily="18" charset="0"/>
                    <a:cs typeface="Times New Roman" panose="02020603050405020304" pitchFamily="18" charset="0"/>
                  </a:rPr>
                  <a:t>V</a:t>
                </a:r>
                <a:r>
                  <a:rPr lang="en-US" altLang="ja-JP" sz="3600" dirty="0" smtClean="0">
                    <a:latin typeface="Times New Roman" panose="02020603050405020304" pitchFamily="18" charset="0"/>
                    <a:cs typeface="Times New Roman" panose="02020603050405020304" pitchFamily="18" charset="0"/>
                  </a:rPr>
                  <a:t>,</a:t>
                </a:r>
                <a:r>
                  <a:rPr lang="ja-JP" altLang="en-US" sz="3600" b="1" i="1" dirty="0">
                    <a:latin typeface="Times New Roman" panose="02020603050405020304" pitchFamily="18" charset="0"/>
                    <a:cs typeface="Times New Roman" panose="02020603050405020304" pitchFamily="18" charset="0"/>
                  </a:rPr>
                  <a:t> </a:t>
                </a:r>
                <a:r>
                  <a:rPr lang="en-US" altLang="ja-JP" sz="3600" b="1" i="1" dirty="0" smtClean="0">
                    <a:latin typeface="Times New Roman" panose="02020603050405020304" pitchFamily="18" charset="0"/>
                    <a:cs typeface="Times New Roman" panose="02020603050405020304" pitchFamily="18" charset="0"/>
                  </a:rPr>
                  <a:t>E</a:t>
                </a:r>
                <a:r>
                  <a:rPr lang="en-US" altLang="ja-JP" sz="3600" dirty="0">
                    <a:latin typeface="Times New Roman" panose="02020603050405020304" pitchFamily="18" charset="0"/>
                    <a:cs typeface="Times New Roman" panose="02020603050405020304" pitchFamily="18" charset="0"/>
                  </a:rPr>
                  <a:t>)</a:t>
                </a:r>
              </a:p>
              <a:p>
                <a:pPr marL="0" indent="0">
                  <a:buNone/>
                </a:pPr>
                <a:r>
                  <a:rPr lang="ja-JP" altLang="en-US" sz="3600" dirty="0" smtClean="0">
                    <a:latin typeface="Times New Roman" panose="02020603050405020304" pitchFamily="18" charset="0"/>
                    <a:cs typeface="Times New Roman" panose="02020603050405020304" pitchFamily="18" charset="0"/>
                  </a:rPr>
                  <a:t>　　　  </a:t>
                </a:r>
                <a:r>
                  <a:rPr lang="en-US" altLang="ja-JP" sz="3600" b="1" i="1" dirty="0" smtClean="0">
                    <a:latin typeface="Times New Roman" panose="02020603050405020304" pitchFamily="18" charset="0"/>
                    <a:cs typeface="Times New Roman" panose="02020603050405020304" pitchFamily="18" charset="0"/>
                  </a:rPr>
                  <a:t>E</a:t>
                </a:r>
                <a14:m>
                  <m:oMath xmlns:m="http://schemas.openxmlformats.org/officeDocument/2006/math">
                    <m:sSub>
                      <m:sSubPr>
                        <m:ctrlPr>
                          <a:rPr lang="en-US" altLang="ja-JP" sz="3600" b="1" i="1" dirty="0">
                            <a:latin typeface="Cambria Math" panose="02040503050406030204" pitchFamily="18" charset="0"/>
                            <a:ea typeface="Cambria Math" panose="02040503050406030204" pitchFamily="18" charset="0"/>
                          </a:rPr>
                        </m:ctrlPr>
                      </m:sSubPr>
                      <m:e>
                        <m:r>
                          <a:rPr lang="ja-JP" altLang="en-US" sz="3600" b="1" i="1" dirty="0">
                            <a:latin typeface="Cambria Math" panose="02040503050406030204" pitchFamily="18" charset="0"/>
                            <a:ea typeface="Cambria Math" panose="02040503050406030204" pitchFamily="18" charset="0"/>
                          </a:rPr>
                          <m:t>＝</m:t>
                        </m:r>
                        <m:r>
                          <a:rPr lang="en-US" altLang="ja-JP" sz="3600" b="1" i="1" dirty="0">
                            <a:latin typeface="Cambria Math" panose="02040503050406030204" pitchFamily="18" charset="0"/>
                            <a:ea typeface="Cambria Math" panose="02040503050406030204" pitchFamily="18" charset="0"/>
                          </a:rPr>
                          <m:t>𝑬</m:t>
                        </m:r>
                      </m:e>
                      <m:sub>
                        <m:r>
                          <a:rPr lang="en-US" altLang="ja-JP" sz="3600" b="1" i="1" dirty="0">
                            <a:latin typeface="Cambria Math" panose="02040503050406030204" pitchFamily="18" charset="0"/>
                            <a:ea typeface="Cambria Math" panose="02040503050406030204" pitchFamily="18" charset="0"/>
                          </a:rPr>
                          <m:t>𝟏</m:t>
                        </m:r>
                      </m:sub>
                    </m:sSub>
                    <m:r>
                      <a:rPr lang="en-US" altLang="ja-JP" sz="3600" b="1" i="1" dirty="0">
                        <a:latin typeface="Cambria Math" panose="02040503050406030204" pitchFamily="18" charset="0"/>
                        <a:ea typeface="Cambria Math" panose="02040503050406030204" pitchFamily="18" charset="0"/>
                      </a:rPr>
                      <m:t>∪</m:t>
                    </m:r>
                    <m:sSub>
                      <m:sSubPr>
                        <m:ctrlPr>
                          <a:rPr lang="en-US" altLang="ja-JP" sz="3600" b="1" i="1" dirty="0">
                            <a:latin typeface="Cambria Math" panose="02040503050406030204" pitchFamily="18" charset="0"/>
                            <a:ea typeface="Cambria Math" panose="02040503050406030204" pitchFamily="18" charset="0"/>
                          </a:rPr>
                        </m:ctrlPr>
                      </m:sSubPr>
                      <m:e>
                        <m:r>
                          <a:rPr lang="en-US" altLang="ja-JP" sz="3600" b="1" i="1" dirty="0">
                            <a:latin typeface="Cambria Math" panose="02040503050406030204" pitchFamily="18" charset="0"/>
                            <a:ea typeface="Cambria Math" panose="02040503050406030204" pitchFamily="18" charset="0"/>
                          </a:rPr>
                          <m:t>𝑬</m:t>
                        </m:r>
                      </m:e>
                      <m:sub>
                        <m:r>
                          <a:rPr lang="en-US" altLang="ja-JP" sz="3600" b="1" i="1" dirty="0">
                            <a:latin typeface="Cambria Math" panose="02040503050406030204" pitchFamily="18" charset="0"/>
                            <a:ea typeface="Cambria Math" panose="02040503050406030204" pitchFamily="18" charset="0"/>
                          </a:rPr>
                          <m:t>𝟐</m:t>
                        </m:r>
                      </m:sub>
                    </m:sSub>
                    <m:r>
                      <a:rPr lang="en-US" altLang="ja-JP" sz="3600" b="1" i="1" dirty="0">
                        <a:latin typeface="Cambria Math" panose="02040503050406030204" pitchFamily="18" charset="0"/>
                        <a:ea typeface="Cambria Math" panose="02040503050406030204" pitchFamily="18" charset="0"/>
                      </a:rPr>
                      <m:t>∪…∪</m:t>
                    </m:r>
                    <m:sSub>
                      <m:sSubPr>
                        <m:ctrlPr>
                          <a:rPr lang="en-US" altLang="ja-JP" sz="3600" b="1" i="1" dirty="0">
                            <a:latin typeface="Cambria Math" panose="02040503050406030204" pitchFamily="18" charset="0"/>
                            <a:ea typeface="Cambria Math" panose="02040503050406030204" pitchFamily="18" charset="0"/>
                          </a:rPr>
                        </m:ctrlPr>
                      </m:sSubPr>
                      <m:e>
                        <m:r>
                          <a:rPr lang="en-US" altLang="ja-JP" sz="3600" b="1" i="1" dirty="0">
                            <a:latin typeface="Cambria Math" panose="02040503050406030204" pitchFamily="18" charset="0"/>
                            <a:ea typeface="Cambria Math" panose="02040503050406030204" pitchFamily="18" charset="0"/>
                          </a:rPr>
                          <m:t>𝑬</m:t>
                        </m:r>
                      </m:e>
                      <m:sub>
                        <m:r>
                          <a:rPr lang="en-US" altLang="ja-JP" sz="3600" b="1" i="1" dirty="0">
                            <a:latin typeface="Cambria Math" panose="02040503050406030204" pitchFamily="18" charset="0"/>
                            <a:ea typeface="Cambria Math" panose="02040503050406030204" pitchFamily="18" charset="0"/>
                          </a:rPr>
                          <m:t>𝒌</m:t>
                        </m:r>
                      </m:sub>
                    </m:sSub>
                  </m:oMath>
                </a14:m>
                <a:endParaRPr lang="en-US" altLang="ja-JP" sz="3600" b="1" i="1" dirty="0" smtClean="0">
                  <a:latin typeface="Times New Roman" panose="02020603050405020304" pitchFamily="18" charset="0"/>
                  <a:ea typeface="Cambria Math" panose="02040503050406030204" pitchFamily="18" charset="0"/>
                </a:endParaRPr>
              </a:p>
              <a:p>
                <a:pPr marL="0" indent="0">
                  <a:buNone/>
                </a:pPr>
                <a:r>
                  <a:rPr lang="ja-JP" altLang="en-US" sz="3600" dirty="0" smtClean="0">
                    <a:latin typeface="+mn-ea"/>
                    <a:cs typeface="Times New Roman" panose="02020603050405020304" pitchFamily="18" charset="0"/>
                  </a:rPr>
                  <a:t>ペグの移動は同じ辺集合のみで行える</a:t>
                </a:r>
                <a:endParaRPr lang="en-US" altLang="ja-JP" sz="3600" dirty="0">
                  <a:latin typeface="+mn-ea"/>
                  <a:cs typeface="Times New Roman" panose="02020603050405020304" pitchFamily="18" charset="0"/>
                </a:endParaRPr>
              </a:p>
              <a:p>
                <a:pPr marL="0" indent="0">
                  <a:buNone/>
                </a:pPr>
                <a:r>
                  <a:rPr lang="ja-JP" altLang="en-US" sz="3600" b="1" i="1" dirty="0">
                    <a:latin typeface="Times New Roman" panose="02020603050405020304" pitchFamily="18" charset="0"/>
                    <a:ea typeface="Cambria Math" panose="02040503050406030204" pitchFamily="18" charset="0"/>
                    <a:cs typeface="Times New Roman" panose="02020603050405020304" pitchFamily="18" charset="0"/>
                  </a:rPr>
                  <a:t>　</a:t>
                </a:r>
                <a:endParaRPr lang="en-US" altLang="ja-JP" sz="3600" b="1" i="1" dirty="0">
                  <a:latin typeface="Times New Roman" panose="02020603050405020304" pitchFamily="18" charset="0"/>
                  <a:cs typeface="Times New Roman" panose="02020603050405020304" pitchFamily="18" charset="0"/>
                </a:endParaRPr>
              </a:p>
              <a:p>
                <a:pPr marL="0" indent="0">
                  <a:buNone/>
                </a:pP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0">
                <a:blip r:embed="rId3"/>
                <a:stretch>
                  <a:fillRect l="-1797" t="-3922"/>
                </a:stretch>
              </a:blipFill>
            </p:spPr>
            <p:txBody>
              <a:bodyPr/>
              <a:lstStyle/>
              <a:p>
                <a:r>
                  <a:rPr lang="ja-JP" altLang="en-US">
                    <a:noFill/>
                  </a:rPr>
                  <a:t> </a:t>
                </a:r>
              </a:p>
            </p:txBody>
          </p:sp>
        </mc:Fallback>
      </mc:AlternateContent>
      <p:cxnSp>
        <p:nvCxnSpPr>
          <p:cNvPr id="43" name="直線コネクタ 42"/>
          <p:cNvCxnSpPr/>
          <p:nvPr/>
        </p:nvCxnSpPr>
        <p:spPr>
          <a:xfrm>
            <a:off x="4176791" y="5840268"/>
            <a:ext cx="0" cy="477811"/>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4176791" y="6318079"/>
            <a:ext cx="0" cy="470242"/>
          </a:xfrm>
          <a:prstGeom prst="line">
            <a:avLst/>
          </a:prstGeom>
          <a:ln w="76200">
            <a:prstDash val="sysDot"/>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5124311" y="5840268"/>
            <a:ext cx="0" cy="477811"/>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5124311" y="6318079"/>
            <a:ext cx="0" cy="470242"/>
          </a:xfrm>
          <a:prstGeom prst="line">
            <a:avLst/>
          </a:prstGeom>
          <a:ln w="76200">
            <a:prstDash val="sysDot"/>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6071831" y="5840268"/>
            <a:ext cx="0" cy="477811"/>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6071831" y="6318079"/>
            <a:ext cx="0" cy="470242"/>
          </a:xfrm>
          <a:prstGeom prst="line">
            <a:avLst/>
          </a:prstGeom>
          <a:ln w="76200">
            <a:prstDash val="sysDot"/>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7019351" y="5840267"/>
            <a:ext cx="0" cy="477811"/>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7019351" y="6318078"/>
            <a:ext cx="0" cy="470242"/>
          </a:xfrm>
          <a:prstGeom prst="line">
            <a:avLst/>
          </a:prstGeom>
          <a:ln w="76200">
            <a:prstDash val="sysDot"/>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7966871" y="5840267"/>
            <a:ext cx="0" cy="477811"/>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7966871" y="6318078"/>
            <a:ext cx="0" cy="470242"/>
          </a:xfrm>
          <a:prstGeom prst="line">
            <a:avLst/>
          </a:prstGeom>
          <a:ln w="76200">
            <a:prstDash val="sysDot"/>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8914391" y="5840267"/>
            <a:ext cx="0" cy="477811"/>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8914391" y="6318078"/>
            <a:ext cx="0" cy="470242"/>
          </a:xfrm>
          <a:prstGeom prst="line">
            <a:avLst/>
          </a:prstGeom>
          <a:ln w="76200">
            <a:prstDash val="sysDot"/>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3229271" y="5840268"/>
            <a:ext cx="0" cy="477811"/>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3229271" y="6318079"/>
            <a:ext cx="0" cy="470242"/>
          </a:xfrm>
          <a:prstGeom prst="line">
            <a:avLst/>
          </a:prstGeom>
          <a:ln w="76200">
            <a:prstDash val="sysDot"/>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a:stCxn id="65" idx="4"/>
            <a:endCxn id="71" idx="0"/>
          </p:cNvCxnSpPr>
          <p:nvPr/>
        </p:nvCxnSpPr>
        <p:spPr>
          <a:xfrm>
            <a:off x="5124312" y="4392706"/>
            <a:ext cx="0" cy="1212442"/>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58" name="直線コネクタ 57"/>
          <p:cNvCxnSpPr>
            <a:stCxn id="63" idx="4"/>
            <a:endCxn id="69" idx="0"/>
          </p:cNvCxnSpPr>
          <p:nvPr/>
        </p:nvCxnSpPr>
        <p:spPr>
          <a:xfrm>
            <a:off x="6071832" y="4392705"/>
            <a:ext cx="0" cy="1212444"/>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59" name="直線コネクタ 58"/>
          <p:cNvCxnSpPr>
            <a:stCxn id="64" idx="4"/>
            <a:endCxn id="70" idx="0"/>
          </p:cNvCxnSpPr>
          <p:nvPr/>
        </p:nvCxnSpPr>
        <p:spPr>
          <a:xfrm>
            <a:off x="7019352" y="4392706"/>
            <a:ext cx="0" cy="1212442"/>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60" name="直線コネクタ 59"/>
          <p:cNvCxnSpPr>
            <a:stCxn id="65" idx="6"/>
            <a:endCxn id="64" idx="2"/>
          </p:cNvCxnSpPr>
          <p:nvPr/>
        </p:nvCxnSpPr>
        <p:spPr>
          <a:xfrm>
            <a:off x="5367102" y="4153801"/>
            <a:ext cx="1409459"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a:stCxn id="68" idx="6"/>
            <a:endCxn id="67" idx="2"/>
          </p:cNvCxnSpPr>
          <p:nvPr/>
        </p:nvCxnSpPr>
        <p:spPr>
          <a:xfrm>
            <a:off x="5367102" y="4998928"/>
            <a:ext cx="1409459"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a:stCxn id="73" idx="6"/>
            <a:endCxn id="74" idx="2"/>
          </p:cNvCxnSpPr>
          <p:nvPr/>
        </p:nvCxnSpPr>
        <p:spPr>
          <a:xfrm>
            <a:off x="3472062" y="5844054"/>
            <a:ext cx="5199539"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63" name="円/楕円 62"/>
          <p:cNvSpPr/>
          <p:nvPr/>
        </p:nvSpPr>
        <p:spPr>
          <a:xfrm>
            <a:off x="5829041" y="3914894"/>
            <a:ext cx="485581" cy="477811"/>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円/楕円 63"/>
          <p:cNvSpPr/>
          <p:nvPr/>
        </p:nvSpPr>
        <p:spPr>
          <a:xfrm>
            <a:off x="6776561" y="3914895"/>
            <a:ext cx="485581" cy="477811"/>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円/楕円 64"/>
          <p:cNvSpPr/>
          <p:nvPr/>
        </p:nvSpPr>
        <p:spPr>
          <a:xfrm>
            <a:off x="4881521" y="3914895"/>
            <a:ext cx="485581" cy="477811"/>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円/楕円 65"/>
          <p:cNvSpPr/>
          <p:nvPr/>
        </p:nvSpPr>
        <p:spPr>
          <a:xfrm>
            <a:off x="5829041" y="4760022"/>
            <a:ext cx="485581" cy="477811"/>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楕円 66"/>
          <p:cNvSpPr/>
          <p:nvPr/>
        </p:nvSpPr>
        <p:spPr>
          <a:xfrm>
            <a:off x="6776561" y="4760022"/>
            <a:ext cx="485581" cy="477811"/>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円/楕円 67"/>
          <p:cNvSpPr/>
          <p:nvPr/>
        </p:nvSpPr>
        <p:spPr>
          <a:xfrm>
            <a:off x="4881521" y="4760022"/>
            <a:ext cx="485581" cy="477811"/>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円/楕円 68"/>
          <p:cNvSpPr/>
          <p:nvPr/>
        </p:nvSpPr>
        <p:spPr>
          <a:xfrm>
            <a:off x="5829041" y="5605149"/>
            <a:ext cx="485581" cy="477811"/>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円/楕円 69"/>
          <p:cNvSpPr/>
          <p:nvPr/>
        </p:nvSpPr>
        <p:spPr>
          <a:xfrm>
            <a:off x="6776561" y="5605148"/>
            <a:ext cx="485581" cy="477811"/>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円/楕円 70"/>
          <p:cNvSpPr/>
          <p:nvPr/>
        </p:nvSpPr>
        <p:spPr>
          <a:xfrm>
            <a:off x="4881521" y="5605148"/>
            <a:ext cx="485581" cy="477811"/>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楕円 71"/>
          <p:cNvSpPr/>
          <p:nvPr/>
        </p:nvSpPr>
        <p:spPr>
          <a:xfrm>
            <a:off x="3934001" y="5605149"/>
            <a:ext cx="485581" cy="477811"/>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円/楕円 72"/>
          <p:cNvSpPr/>
          <p:nvPr/>
        </p:nvSpPr>
        <p:spPr>
          <a:xfrm>
            <a:off x="2986481" y="5605148"/>
            <a:ext cx="485581" cy="477811"/>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円/楕円 73"/>
          <p:cNvSpPr/>
          <p:nvPr/>
        </p:nvSpPr>
        <p:spPr>
          <a:xfrm>
            <a:off x="8671601" y="5605148"/>
            <a:ext cx="485581" cy="477811"/>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円/楕円 74"/>
          <p:cNvSpPr/>
          <p:nvPr/>
        </p:nvSpPr>
        <p:spPr>
          <a:xfrm>
            <a:off x="7724081" y="5605147"/>
            <a:ext cx="485581" cy="477811"/>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円/楕円 75"/>
          <p:cNvSpPr/>
          <p:nvPr/>
        </p:nvSpPr>
        <p:spPr>
          <a:xfrm>
            <a:off x="4881521" y="3914894"/>
            <a:ext cx="485581" cy="477811"/>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円/楕円 76"/>
          <p:cNvSpPr/>
          <p:nvPr/>
        </p:nvSpPr>
        <p:spPr>
          <a:xfrm>
            <a:off x="5817220" y="3917398"/>
            <a:ext cx="485581" cy="477811"/>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円/楕円 77"/>
          <p:cNvSpPr/>
          <p:nvPr/>
        </p:nvSpPr>
        <p:spPr>
          <a:xfrm>
            <a:off x="6788382" y="3917397"/>
            <a:ext cx="485581" cy="477811"/>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円/楕円 78"/>
          <p:cNvSpPr/>
          <p:nvPr/>
        </p:nvSpPr>
        <p:spPr>
          <a:xfrm>
            <a:off x="4881521" y="4760019"/>
            <a:ext cx="485581" cy="477811"/>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円/楕円 79"/>
          <p:cNvSpPr/>
          <p:nvPr/>
        </p:nvSpPr>
        <p:spPr>
          <a:xfrm>
            <a:off x="5817220" y="4762523"/>
            <a:ext cx="485581" cy="477811"/>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円/楕円 80"/>
          <p:cNvSpPr/>
          <p:nvPr/>
        </p:nvSpPr>
        <p:spPr>
          <a:xfrm>
            <a:off x="6788382" y="4762522"/>
            <a:ext cx="485581" cy="477811"/>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円/楕円 81"/>
          <p:cNvSpPr/>
          <p:nvPr/>
        </p:nvSpPr>
        <p:spPr>
          <a:xfrm>
            <a:off x="4881521" y="5606296"/>
            <a:ext cx="485581" cy="477811"/>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円/楕円 82"/>
          <p:cNvSpPr/>
          <p:nvPr/>
        </p:nvSpPr>
        <p:spPr>
          <a:xfrm>
            <a:off x="5817220" y="5608800"/>
            <a:ext cx="485581" cy="477811"/>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円/楕円 83"/>
          <p:cNvSpPr/>
          <p:nvPr/>
        </p:nvSpPr>
        <p:spPr>
          <a:xfrm>
            <a:off x="2998302" y="5608931"/>
            <a:ext cx="485581" cy="477811"/>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円/楕円 84"/>
          <p:cNvSpPr/>
          <p:nvPr/>
        </p:nvSpPr>
        <p:spPr>
          <a:xfrm>
            <a:off x="3934001" y="5611435"/>
            <a:ext cx="485581" cy="477811"/>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円/楕円 85"/>
          <p:cNvSpPr/>
          <p:nvPr/>
        </p:nvSpPr>
        <p:spPr>
          <a:xfrm>
            <a:off x="7735901" y="5616098"/>
            <a:ext cx="485581" cy="477811"/>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円/楕円 86"/>
          <p:cNvSpPr/>
          <p:nvPr/>
        </p:nvSpPr>
        <p:spPr>
          <a:xfrm>
            <a:off x="8671600" y="5618602"/>
            <a:ext cx="485581" cy="477811"/>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88" name="正方形/長方形 87"/>
              <p:cNvSpPr/>
              <p:nvPr/>
            </p:nvSpPr>
            <p:spPr>
              <a:xfrm>
                <a:off x="8589971" y="4468178"/>
                <a:ext cx="1886157" cy="923330"/>
              </a:xfrm>
              <a:prstGeom prst="rect">
                <a:avLst/>
              </a:prstGeom>
              <a:ln>
                <a:solidFill>
                  <a:schemeClr val="bg1"/>
                </a:solidFill>
              </a:ln>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ja-JP" sz="5400" i="1">
                              <a:solidFill>
                                <a:srgbClr val="00B0F0"/>
                              </a:solidFill>
                              <a:latin typeface="Cambria Math" panose="02040503050406030204" pitchFamily="18" charset="0"/>
                            </a:rPr>
                          </m:ctrlPr>
                        </m:sSubPr>
                        <m:e>
                          <m:sSub>
                            <m:sSubPr>
                              <m:ctrlPr>
                                <a:rPr lang="en-US" altLang="ja-JP" sz="5400" i="1" smtClean="0">
                                  <a:solidFill>
                                    <a:srgbClr val="5B9BD5"/>
                                  </a:solidFill>
                                  <a:latin typeface="Cambria Math" panose="02040503050406030204" pitchFamily="18" charset="0"/>
                                </a:rPr>
                              </m:ctrlPr>
                            </m:sSubPr>
                            <m:e>
                              <m:r>
                                <a:rPr lang="en-US" altLang="ja-JP" sz="5400" i="1">
                                  <a:solidFill>
                                    <a:srgbClr val="5B9BD5"/>
                                  </a:solidFill>
                                  <a:latin typeface="Cambria Math" panose="02040503050406030204" pitchFamily="18" charset="0"/>
                                </a:rPr>
                                <m:t>𝐸</m:t>
                              </m:r>
                            </m:e>
                            <m:sub>
                              <m:r>
                                <a:rPr lang="en-US" altLang="ja-JP" sz="5400" i="1">
                                  <a:solidFill>
                                    <a:srgbClr val="5B9BD5"/>
                                  </a:solidFill>
                                  <a:latin typeface="Cambria Math" panose="02040503050406030204" pitchFamily="18" charset="0"/>
                                </a:rPr>
                                <m:t>1</m:t>
                              </m:r>
                            </m:sub>
                          </m:sSub>
                          <m:r>
                            <m:rPr>
                              <m:nor/>
                            </m:rPr>
                            <a:rPr lang="en-US" altLang="ja-JP" sz="4000" dirty="0"/>
                            <m:t>,</m:t>
                          </m:r>
                          <m:r>
                            <a:rPr lang="en-US" altLang="ja-JP" sz="5400" i="1" smtClean="0">
                              <a:solidFill>
                                <a:srgbClr val="DF1717"/>
                              </a:solidFill>
                              <a:latin typeface="Cambria Math" panose="02040503050406030204" pitchFamily="18" charset="0"/>
                            </a:rPr>
                            <m:t>𝐸</m:t>
                          </m:r>
                        </m:e>
                        <m:sub>
                          <m:r>
                            <a:rPr lang="en-US" altLang="ja-JP" sz="5400" i="1" smtClean="0">
                              <a:solidFill>
                                <a:srgbClr val="DF1717"/>
                              </a:solidFill>
                              <a:latin typeface="Cambria Math" panose="02040503050406030204" pitchFamily="18" charset="0"/>
                            </a:rPr>
                            <m:t>2</m:t>
                          </m:r>
                        </m:sub>
                      </m:sSub>
                    </m:oMath>
                  </m:oMathPara>
                </a14:m>
                <a:endParaRPr lang="ja-JP" altLang="en-US" dirty="0"/>
              </a:p>
            </p:txBody>
          </p:sp>
        </mc:Choice>
        <mc:Fallback xmlns="">
          <p:sp>
            <p:nvSpPr>
              <p:cNvPr id="88" name="正方形/長方形 87"/>
              <p:cNvSpPr>
                <a:spLocks noRot="1" noChangeAspect="1" noMove="1" noResize="1" noEditPoints="1" noAdjustHandles="1" noChangeArrowheads="1" noChangeShapeType="1" noTextEdit="1"/>
              </p:cNvSpPr>
              <p:nvPr/>
            </p:nvSpPr>
            <p:spPr>
              <a:xfrm>
                <a:off x="8589971" y="4468178"/>
                <a:ext cx="1886157" cy="923330"/>
              </a:xfrm>
              <a:prstGeom prst="rect">
                <a:avLst/>
              </a:prstGeom>
              <a:blipFill rotWithShape="0">
                <a:blip r:embed="rId4"/>
                <a:stretch>
                  <a:fillRect/>
                </a:stretch>
              </a:blipFill>
              <a:ln>
                <a:solidFill>
                  <a:schemeClr val="bg1"/>
                </a:solidFill>
              </a:ln>
            </p:spPr>
            <p:txBody>
              <a:bodyPr/>
              <a:lstStyle/>
              <a:p>
                <a:r>
                  <a:rPr lang="ja-JP" altLang="en-US">
                    <a:noFill/>
                  </a:rPr>
                  <a:t> </a:t>
                </a:r>
              </a:p>
            </p:txBody>
          </p:sp>
        </mc:Fallback>
      </mc:AlternateContent>
    </p:spTree>
    <p:extLst>
      <p:ext uri="{BB962C8B-B14F-4D97-AF65-F5344CB8AC3E}">
        <p14:creationId xmlns:p14="http://schemas.microsoft.com/office/powerpoint/2010/main" val="1693905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 presetClass="path" presetSubtype="0" accel="50000" decel="50000" fill="hold" grpId="0" nodeType="clickEffect">
                                  <p:stCondLst>
                                    <p:cond delay="0"/>
                                  </p:stCondLst>
                                  <p:childTnLst>
                                    <p:animMotion origin="layout" path="M -2.5E-6 -0.00023 L 0.04167 -0.04166 C 0.05026 -0.05115 0.06328 -0.05578 0.07709 -0.05578 C 0.09258 -0.05578 0.10508 -0.05115 0.11367 -0.04166 L 0.15547 -0.00023 " pathEditMode="relative" rAng="0" ptsTypes="AAAAA">
                                      <p:cBhvr>
                                        <p:cTn id="6" dur="600" fill="hold"/>
                                        <p:tgtEl>
                                          <p:spTgt spid="82"/>
                                        </p:tgtEl>
                                        <p:attrNameLst>
                                          <p:attrName>ppt_x</p:attrName>
                                          <p:attrName>ppt_y</p:attrName>
                                        </p:attrNameLst>
                                      </p:cBhvr>
                                      <p:rCtr x="7773" y="-2778"/>
                                    </p:animMotion>
                                  </p:childTnLst>
                                </p:cTn>
                              </p:par>
                            </p:childTnLst>
                          </p:cTn>
                        </p:par>
                      </p:childTnLst>
                    </p:cTn>
                  </p:par>
                  <p:par>
                    <p:cTn id="7" fill="hold">
                      <p:stCondLst>
                        <p:cond delay="indefinite"/>
                      </p:stCondLst>
                      <p:childTnLst>
                        <p:par>
                          <p:cTn id="8" fill="hold">
                            <p:stCondLst>
                              <p:cond delay="0"/>
                            </p:stCondLst>
                            <p:childTnLst>
                              <p:par>
                                <p:cTn id="9" presetID="18" presetClass="exit" presetSubtype="12" fill="hold" grpId="0" nodeType="clickEffect">
                                  <p:stCondLst>
                                    <p:cond delay="0"/>
                                  </p:stCondLst>
                                  <p:childTnLst>
                                    <p:animEffect transition="out" filter="strips(downLeft)">
                                      <p:cBhvr>
                                        <p:cTn id="10" dur="500"/>
                                        <p:tgtEl>
                                          <p:spTgt spid="83"/>
                                        </p:tgtEl>
                                      </p:cBhvr>
                                    </p:animEffect>
                                    <p:set>
                                      <p:cBhvr>
                                        <p:cTn id="11" dur="1" fill="hold">
                                          <p:stCondLst>
                                            <p:cond delay="499"/>
                                          </p:stCondLst>
                                        </p:cTn>
                                        <p:tgtEl>
                                          <p:spTgt spid="83"/>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58" presetClass="path" presetSubtype="0" accel="50000" decel="50000" fill="hold" grpId="0" nodeType="clickEffect">
                                  <p:stCondLst>
                                    <p:cond delay="0"/>
                                  </p:stCondLst>
                                  <p:childTnLst>
                                    <p:animMotion origin="layout" path="M 4.79167E-6 1.48148E-6 L 0.02877 0.06597 C 0.03515 0.07986 0.03893 0.10069 0.03893 0.12245 C 0.03893 0.14699 0.03515 0.16667 0.02877 0.18055 L 4.79167E-6 0.24676 " pathEditMode="relative" rAng="0" ptsTypes="AAAAA">
                                      <p:cBhvr>
                                        <p:cTn id="15" dur="600" fill="hold"/>
                                        <p:tgtEl>
                                          <p:spTgt spid="77"/>
                                        </p:tgtEl>
                                        <p:attrNameLst>
                                          <p:attrName>ppt_x</p:attrName>
                                          <p:attrName>ppt_y</p:attrName>
                                        </p:attrNameLst>
                                      </p:cBhvr>
                                      <p:rCtr x="1940" y="12338"/>
                                    </p:animMotion>
                                  </p:childTnLst>
                                </p:cTn>
                              </p:par>
                            </p:childTnLst>
                          </p:cTn>
                        </p:par>
                      </p:childTnLst>
                    </p:cTn>
                  </p:par>
                  <p:par>
                    <p:cTn id="16" fill="hold">
                      <p:stCondLst>
                        <p:cond delay="indefinite"/>
                      </p:stCondLst>
                      <p:childTnLst>
                        <p:par>
                          <p:cTn id="17" fill="hold">
                            <p:stCondLst>
                              <p:cond delay="0"/>
                            </p:stCondLst>
                            <p:childTnLst>
                              <p:par>
                                <p:cTn id="18" presetID="18" presetClass="exit" presetSubtype="12" fill="hold" grpId="0" nodeType="clickEffect">
                                  <p:stCondLst>
                                    <p:cond delay="0"/>
                                  </p:stCondLst>
                                  <p:childTnLst>
                                    <p:animEffect transition="out" filter="strips(downLeft)">
                                      <p:cBhvr>
                                        <p:cTn id="19" dur="500"/>
                                        <p:tgtEl>
                                          <p:spTgt spid="80"/>
                                        </p:tgtEl>
                                      </p:cBhvr>
                                    </p:animEffect>
                                    <p:set>
                                      <p:cBhvr>
                                        <p:cTn id="20" dur="1" fill="hold">
                                          <p:stCondLst>
                                            <p:cond delay="499"/>
                                          </p:stCondLst>
                                        </p:cTn>
                                        <p:tgtEl>
                                          <p:spTgt spid="8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animBg="1"/>
      <p:bldP spid="80" grpId="0" animBg="1"/>
      <p:bldP spid="82" grpId="0" animBg="1"/>
      <p:bldP spid="8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ja-JP" altLang="en-US" dirty="0"/>
              <a:t>可解性</a:t>
            </a:r>
            <a:r>
              <a:rPr kumimoji="1" lang="ja-JP" altLang="en-US" dirty="0" smtClean="0"/>
              <a:t>の定義</a:t>
            </a:r>
            <a:endParaRPr kumimoji="1" lang="ja-JP" altLang="en-US" dirty="0"/>
          </a:p>
        </p:txBody>
      </p:sp>
      <p:sp>
        <p:nvSpPr>
          <p:cNvPr id="8" name="コンテンツ プレースホルダー 7"/>
          <p:cNvSpPr>
            <a:spLocks noGrp="1"/>
          </p:cNvSpPr>
          <p:nvPr>
            <p:ph idx="1"/>
          </p:nvPr>
        </p:nvSpPr>
        <p:spPr>
          <a:xfrm>
            <a:off x="213360" y="1915885"/>
            <a:ext cx="11978640" cy="2345192"/>
          </a:xfrm>
        </p:spPr>
        <p:txBody>
          <a:bodyPr/>
          <a:lstStyle/>
          <a:p>
            <a:pPr marL="0" indent="0">
              <a:buNone/>
            </a:pPr>
            <a:r>
              <a:rPr lang="en-US" altLang="ja-JP" sz="3600" dirty="0" smtClean="0">
                <a:latin typeface="Times New Roman" panose="02020603050405020304" pitchFamily="18" charset="0"/>
                <a:cs typeface="Times New Roman" panose="02020603050405020304" pitchFamily="18" charset="0"/>
              </a:rPr>
              <a:t>solvable</a:t>
            </a:r>
            <a:r>
              <a:rPr lang="ja-JP" altLang="en-US" sz="3600" dirty="0" smtClean="0">
                <a:latin typeface="Times New Roman" panose="02020603050405020304" pitchFamily="18" charset="0"/>
                <a:cs typeface="Times New Roman" panose="02020603050405020304" pitchFamily="18" charset="0"/>
              </a:rPr>
              <a:t>　ある頂点を空の頂点としペグ</a:t>
            </a:r>
            <a:r>
              <a:rPr lang="ja-JP" altLang="en-US" sz="3600" dirty="0">
                <a:latin typeface="Times New Roman" panose="02020603050405020304" pitchFamily="18" charset="0"/>
                <a:cs typeface="Times New Roman" panose="02020603050405020304" pitchFamily="18" charset="0"/>
              </a:rPr>
              <a:t>を</a:t>
            </a:r>
            <a:r>
              <a:rPr lang="en-US" altLang="ja-JP" sz="3600" dirty="0">
                <a:latin typeface="Times New Roman" panose="02020603050405020304" pitchFamily="18" charset="0"/>
                <a:cs typeface="Times New Roman" panose="02020603050405020304" pitchFamily="18" charset="0"/>
              </a:rPr>
              <a:t>1</a:t>
            </a:r>
            <a:r>
              <a:rPr lang="ja-JP" altLang="en-US" sz="3600" dirty="0">
                <a:latin typeface="Times New Roman" panose="02020603050405020304" pitchFamily="18" charset="0"/>
                <a:cs typeface="Times New Roman" panose="02020603050405020304" pitchFamily="18" charset="0"/>
              </a:rPr>
              <a:t>個に</a:t>
            </a:r>
            <a:r>
              <a:rPr lang="ja-JP" altLang="en-US" sz="3600" dirty="0" smtClean="0">
                <a:latin typeface="Times New Roman" panose="02020603050405020304" pitchFamily="18" charset="0"/>
                <a:cs typeface="Times New Roman" panose="02020603050405020304" pitchFamily="18" charset="0"/>
              </a:rPr>
              <a:t>できる</a:t>
            </a:r>
            <a:endParaRPr lang="en-US" altLang="ja-JP" sz="3600" dirty="0"/>
          </a:p>
          <a:p>
            <a:pPr marL="0" indent="0">
              <a:buNone/>
            </a:pPr>
            <a:r>
              <a:rPr kumimoji="1" lang="en-US" altLang="ja-JP" sz="3600" dirty="0" smtClean="0">
                <a:latin typeface="Times New Roman" panose="02020603050405020304" pitchFamily="18" charset="0"/>
                <a:cs typeface="Times New Roman" panose="02020603050405020304" pitchFamily="18" charset="0"/>
              </a:rPr>
              <a:t>freely solvable</a:t>
            </a:r>
            <a:r>
              <a:rPr kumimoji="1" lang="ja-JP" altLang="en-US" sz="3600" dirty="0" smtClean="0">
                <a:latin typeface="Times New Roman" panose="02020603050405020304" pitchFamily="18" charset="0"/>
                <a:cs typeface="Times New Roman" panose="02020603050405020304" pitchFamily="18" charset="0"/>
              </a:rPr>
              <a:t>　任意の頂点を</a:t>
            </a:r>
            <a:r>
              <a:rPr lang="ja-JP" altLang="en-US" sz="3600" dirty="0">
                <a:latin typeface="Times New Roman" panose="02020603050405020304" pitchFamily="18" charset="0"/>
                <a:cs typeface="Times New Roman" panose="02020603050405020304" pitchFamily="18" charset="0"/>
              </a:rPr>
              <a:t>空</a:t>
            </a:r>
            <a:r>
              <a:rPr lang="ja-JP" altLang="en-US" sz="3600" dirty="0" smtClean="0">
                <a:latin typeface="Times New Roman" panose="02020603050405020304" pitchFamily="18" charset="0"/>
                <a:cs typeface="Times New Roman" panose="02020603050405020304" pitchFamily="18" charset="0"/>
              </a:rPr>
              <a:t>の頂点としペグ</a:t>
            </a:r>
            <a:r>
              <a:rPr lang="ja-JP" altLang="en-US" sz="3600" dirty="0">
                <a:latin typeface="Times New Roman" panose="02020603050405020304" pitchFamily="18" charset="0"/>
                <a:cs typeface="Times New Roman" panose="02020603050405020304" pitchFamily="18" charset="0"/>
              </a:rPr>
              <a:t>を</a:t>
            </a:r>
            <a:r>
              <a:rPr lang="en-US" altLang="ja-JP" sz="3600" dirty="0">
                <a:latin typeface="Times New Roman" panose="02020603050405020304" pitchFamily="18" charset="0"/>
                <a:cs typeface="Times New Roman" panose="02020603050405020304" pitchFamily="18" charset="0"/>
              </a:rPr>
              <a:t>1</a:t>
            </a:r>
            <a:r>
              <a:rPr lang="ja-JP" altLang="en-US" sz="3600" dirty="0">
                <a:latin typeface="Times New Roman" panose="02020603050405020304" pitchFamily="18" charset="0"/>
                <a:cs typeface="Times New Roman" panose="02020603050405020304" pitchFamily="18" charset="0"/>
              </a:rPr>
              <a:t>個にできる</a:t>
            </a:r>
            <a:endParaRPr lang="en-US" altLang="ja-JP" sz="3600" dirty="0"/>
          </a:p>
          <a:p>
            <a:pPr marL="0" indent="0">
              <a:buNone/>
            </a:pPr>
            <a:endParaRPr kumimoji="1" lang="ja-JP" altLang="en-US" sz="3600" dirty="0">
              <a:latin typeface="Times New Roman" panose="02020603050405020304" pitchFamily="18" charset="0"/>
              <a:cs typeface="Times New Roman" panose="02020603050405020304" pitchFamily="18" charset="0"/>
            </a:endParaRPr>
          </a:p>
        </p:txBody>
      </p:sp>
      <p:cxnSp>
        <p:nvCxnSpPr>
          <p:cNvPr id="10" name="直線コネクタ 9"/>
          <p:cNvCxnSpPr>
            <a:stCxn id="19" idx="6"/>
            <a:endCxn id="18" idx="2"/>
          </p:cNvCxnSpPr>
          <p:nvPr/>
        </p:nvCxnSpPr>
        <p:spPr>
          <a:xfrm>
            <a:off x="3557624" y="5324649"/>
            <a:ext cx="4706008" cy="446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円/楕円 10"/>
          <p:cNvSpPr/>
          <p:nvPr/>
        </p:nvSpPr>
        <p:spPr>
          <a:xfrm>
            <a:off x="2942769" y="5006926"/>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4006942" y="5010483"/>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5071115" y="4998003"/>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6135288" y="5010642"/>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7199460" y="5006318"/>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8263632" y="5020311"/>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2942769" y="5015849"/>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a:off x="5071115" y="5006926"/>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a:off x="6135288" y="5015241"/>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a:off x="7199460" y="5015241"/>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a:off x="8263632" y="5020310"/>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円/楕円 25"/>
          <p:cNvSpPr/>
          <p:nvPr/>
        </p:nvSpPr>
        <p:spPr>
          <a:xfrm>
            <a:off x="5071115" y="5006318"/>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下矢印 27"/>
          <p:cNvSpPr/>
          <p:nvPr/>
        </p:nvSpPr>
        <p:spPr>
          <a:xfrm>
            <a:off x="5699859" y="4320538"/>
            <a:ext cx="435429" cy="4934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3697825" y="5954728"/>
            <a:ext cx="4425605" cy="646331"/>
          </a:xfrm>
          <a:prstGeom prst="rect">
            <a:avLst/>
          </a:prstGeom>
          <a:noFill/>
        </p:spPr>
        <p:txBody>
          <a:bodyPr wrap="square" rtlCol="0">
            <a:spAutoFit/>
          </a:bodyPr>
          <a:lstStyle/>
          <a:p>
            <a:r>
              <a:rPr lang="ja-JP" altLang="en-US" sz="3600" dirty="0"/>
              <a:t>上</a:t>
            </a:r>
            <a:r>
              <a:rPr kumimoji="1" lang="ja-JP" altLang="en-US" sz="3600" dirty="0" smtClean="0"/>
              <a:t>のグラフは</a:t>
            </a:r>
            <a:r>
              <a:rPr kumimoji="1" lang="en-US" altLang="ja-JP" sz="3600" dirty="0" smtClean="0">
                <a:latin typeface="Times New Roman" panose="02020603050405020304" pitchFamily="18" charset="0"/>
                <a:cs typeface="Times New Roman" panose="02020603050405020304" pitchFamily="18" charset="0"/>
              </a:rPr>
              <a:t>solvable</a:t>
            </a:r>
            <a:endParaRPr kumimoji="1" lang="ja-JP" altLang="en-US" sz="3600" dirty="0">
              <a:latin typeface="Times New Roman" panose="02020603050405020304" pitchFamily="18" charset="0"/>
              <a:cs typeface="Times New Roman" panose="02020603050405020304" pitchFamily="18" charset="0"/>
            </a:endParaRPr>
          </a:p>
        </p:txBody>
      </p:sp>
      <p:cxnSp>
        <p:nvCxnSpPr>
          <p:cNvPr id="56" name="直線コネクタ 55"/>
          <p:cNvCxnSpPr>
            <a:stCxn id="63" idx="6"/>
            <a:endCxn id="62" idx="2"/>
          </p:cNvCxnSpPr>
          <p:nvPr/>
        </p:nvCxnSpPr>
        <p:spPr>
          <a:xfrm>
            <a:off x="3557624" y="3923249"/>
            <a:ext cx="4706008" cy="446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円/楕円 56"/>
          <p:cNvSpPr/>
          <p:nvPr/>
        </p:nvSpPr>
        <p:spPr>
          <a:xfrm>
            <a:off x="2942769" y="3605526"/>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円/楕円 57"/>
          <p:cNvSpPr/>
          <p:nvPr/>
        </p:nvSpPr>
        <p:spPr>
          <a:xfrm>
            <a:off x="4006942" y="3609083"/>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円/楕円 58"/>
          <p:cNvSpPr/>
          <p:nvPr/>
        </p:nvSpPr>
        <p:spPr>
          <a:xfrm>
            <a:off x="5071115" y="3596603"/>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円/楕円 59"/>
          <p:cNvSpPr/>
          <p:nvPr/>
        </p:nvSpPr>
        <p:spPr>
          <a:xfrm>
            <a:off x="6135288" y="3609242"/>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円/楕円 60"/>
          <p:cNvSpPr/>
          <p:nvPr/>
        </p:nvSpPr>
        <p:spPr>
          <a:xfrm>
            <a:off x="7199460" y="3604918"/>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円/楕円 61"/>
          <p:cNvSpPr/>
          <p:nvPr/>
        </p:nvSpPr>
        <p:spPr>
          <a:xfrm>
            <a:off x="8263632" y="3618911"/>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円/楕円 62"/>
          <p:cNvSpPr/>
          <p:nvPr/>
        </p:nvSpPr>
        <p:spPr>
          <a:xfrm>
            <a:off x="2942769" y="3614449"/>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円/楕円 63"/>
          <p:cNvSpPr/>
          <p:nvPr/>
        </p:nvSpPr>
        <p:spPr>
          <a:xfrm>
            <a:off x="5071115" y="3605526"/>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円/楕円 64"/>
          <p:cNvSpPr/>
          <p:nvPr/>
        </p:nvSpPr>
        <p:spPr>
          <a:xfrm>
            <a:off x="6135288" y="3613841"/>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円/楕円 65"/>
          <p:cNvSpPr/>
          <p:nvPr/>
        </p:nvSpPr>
        <p:spPr>
          <a:xfrm>
            <a:off x="7199460" y="3613841"/>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楕円 66"/>
          <p:cNvSpPr/>
          <p:nvPr/>
        </p:nvSpPr>
        <p:spPr>
          <a:xfrm>
            <a:off x="8263632" y="3618910"/>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円/楕円 67"/>
          <p:cNvSpPr/>
          <p:nvPr/>
        </p:nvSpPr>
        <p:spPr>
          <a:xfrm>
            <a:off x="4006941" y="3613841"/>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44973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xit" presetSubtype="12" fill="hold" grpId="0" nodeType="clickEffect">
                                  <p:stCondLst>
                                    <p:cond delay="0"/>
                                  </p:stCondLst>
                                  <p:childTnLst>
                                    <p:animEffect transition="out" filter="strips(downLeft)">
                                      <p:cBhvr>
                                        <p:cTn id="6" dur="500"/>
                                        <p:tgtEl>
                                          <p:spTgt spid="22"/>
                                        </p:tgtEl>
                                      </p:cBhvr>
                                    </p:animEffect>
                                    <p:set>
                                      <p:cBhvr>
                                        <p:cTn id="7" dur="1" fill="hold">
                                          <p:stCondLst>
                                            <p:cond delay="499"/>
                                          </p:stCondLst>
                                        </p:cTn>
                                        <p:tgtEl>
                                          <p:spTgt spid="22"/>
                                        </p:tgtEl>
                                        <p:attrNameLst>
                                          <p:attrName>style.visibility</p:attrName>
                                        </p:attrNameLst>
                                      </p:cBhvr>
                                      <p:to>
                                        <p:strVal val="hidden"/>
                                      </p:to>
                                    </p:set>
                                  </p:childTnLst>
                                </p:cTn>
                              </p:par>
                              <p:par>
                                <p:cTn id="8" presetID="18" presetClass="exit" presetSubtype="12" fill="hold" grpId="0" nodeType="withEffect">
                                  <p:stCondLst>
                                    <p:cond delay="0"/>
                                  </p:stCondLst>
                                  <p:childTnLst>
                                    <p:animEffect transition="out" filter="strips(downLeft)">
                                      <p:cBhvr>
                                        <p:cTn id="9" dur="500"/>
                                        <p:tgtEl>
                                          <p:spTgt spid="23"/>
                                        </p:tgtEl>
                                      </p:cBhvr>
                                    </p:animEffect>
                                    <p:set>
                                      <p:cBhvr>
                                        <p:cTn id="10" dur="1" fill="hold">
                                          <p:stCondLst>
                                            <p:cond delay="499"/>
                                          </p:stCondLst>
                                        </p:cTn>
                                        <p:tgtEl>
                                          <p:spTgt spid="23"/>
                                        </p:tgtEl>
                                        <p:attrNameLst>
                                          <p:attrName>style.visibility</p:attrName>
                                        </p:attrNameLst>
                                      </p:cBhvr>
                                      <p:to>
                                        <p:strVal val="hidden"/>
                                      </p:to>
                                    </p:set>
                                  </p:childTnLst>
                                </p:cTn>
                              </p:par>
                              <p:par>
                                <p:cTn id="11" presetID="18" presetClass="exit" presetSubtype="12" fill="hold" grpId="0" nodeType="withEffect">
                                  <p:stCondLst>
                                    <p:cond delay="0"/>
                                  </p:stCondLst>
                                  <p:childTnLst>
                                    <p:animEffect transition="out" filter="strips(downLeft)">
                                      <p:cBhvr>
                                        <p:cTn id="12" dur="500"/>
                                        <p:tgtEl>
                                          <p:spTgt spid="19"/>
                                        </p:tgtEl>
                                      </p:cBhvr>
                                    </p:animEffect>
                                    <p:set>
                                      <p:cBhvr>
                                        <p:cTn id="13" dur="1" fill="hold">
                                          <p:stCondLst>
                                            <p:cond delay="499"/>
                                          </p:stCondLst>
                                        </p:cTn>
                                        <p:tgtEl>
                                          <p:spTgt spid="19"/>
                                        </p:tgtEl>
                                        <p:attrNameLst>
                                          <p:attrName>style.visibility</p:attrName>
                                        </p:attrNameLst>
                                      </p:cBhvr>
                                      <p:to>
                                        <p:strVal val="hidden"/>
                                      </p:to>
                                    </p:set>
                                  </p:childTnLst>
                                </p:cTn>
                              </p:par>
                              <p:par>
                                <p:cTn id="14" presetID="18" presetClass="exit" presetSubtype="12" fill="hold" grpId="0" nodeType="withEffect">
                                  <p:stCondLst>
                                    <p:cond delay="0"/>
                                  </p:stCondLst>
                                  <p:childTnLst>
                                    <p:animEffect transition="out" filter="strips(downLeft)">
                                      <p:cBhvr>
                                        <p:cTn id="15" dur="500"/>
                                        <p:tgtEl>
                                          <p:spTgt spid="25"/>
                                        </p:tgtEl>
                                      </p:cBhvr>
                                    </p:animEffect>
                                    <p:set>
                                      <p:cBhvr>
                                        <p:cTn id="16" dur="1" fill="hold">
                                          <p:stCondLst>
                                            <p:cond delay="499"/>
                                          </p:stCondLst>
                                        </p:cTn>
                                        <p:tgtEl>
                                          <p:spTgt spid="25"/>
                                        </p:tgtEl>
                                        <p:attrNameLst>
                                          <p:attrName>style.visibility</p:attrName>
                                        </p:attrNameLst>
                                      </p:cBhvr>
                                      <p:to>
                                        <p:strVal val="hidden"/>
                                      </p:to>
                                    </p:set>
                                  </p:childTnLst>
                                </p:cTn>
                              </p:par>
                              <p:par>
                                <p:cTn id="17" presetID="18" presetClass="exit" presetSubtype="12" fill="hold" grpId="0" nodeType="withEffect">
                                  <p:stCondLst>
                                    <p:cond delay="0"/>
                                  </p:stCondLst>
                                  <p:childTnLst>
                                    <p:animEffect transition="out" filter="strips(downLeft)">
                                      <p:cBhvr>
                                        <p:cTn id="18" dur="500"/>
                                        <p:tgtEl>
                                          <p:spTgt spid="26"/>
                                        </p:tgtEl>
                                      </p:cBhvr>
                                    </p:animEffect>
                                    <p:set>
                                      <p:cBhvr>
                                        <p:cTn id="19" dur="1" fill="hold">
                                          <p:stCondLst>
                                            <p:cond delay="49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2" grpId="0" animBg="1"/>
      <p:bldP spid="23" grpId="0" animBg="1"/>
      <p:bldP spid="25" grpId="0" animBg="1"/>
      <p:bldP spid="2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ja-JP" altLang="en-US" dirty="0"/>
              <a:t>可解性</a:t>
            </a:r>
            <a:r>
              <a:rPr kumimoji="1" lang="ja-JP" altLang="en-US" dirty="0" smtClean="0"/>
              <a:t>の定義</a:t>
            </a:r>
            <a:endParaRPr kumimoji="1" lang="ja-JP" altLang="en-US" dirty="0"/>
          </a:p>
        </p:txBody>
      </p:sp>
      <p:sp>
        <p:nvSpPr>
          <p:cNvPr id="8" name="コンテンツ プレースホルダー 7"/>
          <p:cNvSpPr>
            <a:spLocks noGrp="1"/>
          </p:cNvSpPr>
          <p:nvPr>
            <p:ph idx="1"/>
          </p:nvPr>
        </p:nvSpPr>
        <p:spPr>
          <a:xfrm>
            <a:off x="406400" y="1915885"/>
            <a:ext cx="11785600" cy="2345192"/>
          </a:xfrm>
        </p:spPr>
        <p:txBody>
          <a:bodyPr/>
          <a:lstStyle/>
          <a:p>
            <a:pPr marL="0" indent="0">
              <a:buNone/>
            </a:pPr>
            <a:r>
              <a:rPr lang="en-US" altLang="ja-JP" sz="4000" dirty="0" smtClean="0">
                <a:latin typeface="Times New Roman" panose="02020603050405020304" pitchFamily="18" charset="0"/>
                <a:cs typeface="Times New Roman" panose="02020603050405020304" pitchFamily="18" charset="0"/>
              </a:rPr>
              <a:t>distance 2-solvable</a:t>
            </a:r>
            <a:r>
              <a:rPr lang="ja-JP" altLang="en-US" sz="4000" dirty="0" smtClean="0">
                <a:latin typeface="Times New Roman" panose="02020603050405020304" pitchFamily="18" charset="0"/>
                <a:cs typeface="Times New Roman" panose="02020603050405020304" pitchFamily="18" charset="0"/>
              </a:rPr>
              <a:t>　</a:t>
            </a:r>
            <a:endParaRPr lang="en-US" altLang="ja-JP" sz="4000" dirty="0" smtClean="0">
              <a:latin typeface="Times New Roman" panose="02020603050405020304" pitchFamily="18" charset="0"/>
              <a:cs typeface="Times New Roman" panose="02020603050405020304" pitchFamily="18" charset="0"/>
            </a:endParaRPr>
          </a:p>
          <a:p>
            <a:pPr marL="0" indent="0">
              <a:buNone/>
            </a:pPr>
            <a:r>
              <a:rPr lang="ja-JP" altLang="en-US" sz="4000" dirty="0" smtClean="0">
                <a:latin typeface="Times New Roman" panose="02020603050405020304" pitchFamily="18" charset="0"/>
                <a:cs typeface="Times New Roman" panose="02020603050405020304" pitchFamily="18" charset="0"/>
              </a:rPr>
              <a:t>　</a:t>
            </a:r>
            <a:r>
              <a:rPr lang="ja-JP" altLang="en-US" sz="3600" dirty="0" smtClean="0">
                <a:latin typeface="Times New Roman" panose="02020603050405020304" pitchFamily="18" charset="0"/>
                <a:cs typeface="Times New Roman" panose="02020603050405020304" pitchFamily="18" charset="0"/>
              </a:rPr>
              <a:t>ある頂点を空の頂点とし、距離が</a:t>
            </a:r>
            <a:r>
              <a:rPr lang="en-US" altLang="ja-JP" sz="3600" dirty="0" smtClean="0">
                <a:latin typeface="Times New Roman" panose="02020603050405020304" pitchFamily="18" charset="0"/>
                <a:cs typeface="Times New Roman" panose="02020603050405020304" pitchFamily="18" charset="0"/>
              </a:rPr>
              <a:t>2</a:t>
            </a:r>
            <a:r>
              <a:rPr lang="ja-JP" altLang="en-US" sz="3600" dirty="0" smtClean="0">
                <a:latin typeface="Times New Roman" panose="02020603050405020304" pitchFamily="18" charset="0"/>
                <a:cs typeface="Times New Roman" panose="02020603050405020304" pitchFamily="18" charset="0"/>
              </a:rPr>
              <a:t>離れたペグ</a:t>
            </a:r>
            <a:r>
              <a:rPr lang="en-US" altLang="ja-JP" sz="3600" dirty="0" smtClean="0">
                <a:latin typeface="Times New Roman" panose="02020603050405020304" pitchFamily="18" charset="0"/>
                <a:cs typeface="Times New Roman" panose="02020603050405020304" pitchFamily="18" charset="0"/>
              </a:rPr>
              <a:t>2</a:t>
            </a:r>
            <a:r>
              <a:rPr lang="ja-JP" altLang="en-US" sz="3600" dirty="0" smtClean="0">
                <a:latin typeface="Times New Roman" panose="02020603050405020304" pitchFamily="18" charset="0"/>
                <a:cs typeface="Times New Roman" panose="02020603050405020304" pitchFamily="18" charset="0"/>
              </a:rPr>
              <a:t>個</a:t>
            </a:r>
            <a:r>
              <a:rPr lang="ja-JP" altLang="en-US" sz="3600" dirty="0">
                <a:latin typeface="Times New Roman" panose="02020603050405020304" pitchFamily="18" charset="0"/>
                <a:cs typeface="Times New Roman" panose="02020603050405020304" pitchFamily="18" charset="0"/>
              </a:rPr>
              <a:t>に</a:t>
            </a:r>
            <a:r>
              <a:rPr lang="ja-JP" altLang="en-US" sz="3600" dirty="0" smtClean="0">
                <a:latin typeface="Times New Roman" panose="02020603050405020304" pitchFamily="18" charset="0"/>
                <a:cs typeface="Times New Roman" panose="02020603050405020304" pitchFamily="18" charset="0"/>
              </a:rPr>
              <a:t>できる</a:t>
            </a:r>
            <a:endParaRPr lang="en-US" altLang="ja-JP" sz="3200" dirty="0"/>
          </a:p>
          <a:p>
            <a:endParaRPr kumimoji="1" lang="ja-JP" altLang="en-US" dirty="0"/>
          </a:p>
        </p:txBody>
      </p:sp>
      <p:cxnSp>
        <p:nvCxnSpPr>
          <p:cNvPr id="10" name="直線コネクタ 9"/>
          <p:cNvCxnSpPr>
            <a:stCxn id="19" idx="6"/>
            <a:endCxn id="35" idx="2"/>
          </p:cNvCxnSpPr>
          <p:nvPr/>
        </p:nvCxnSpPr>
        <p:spPr>
          <a:xfrm flipV="1">
            <a:off x="2986132" y="5301124"/>
            <a:ext cx="5809483" cy="953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円/楕円 10"/>
          <p:cNvSpPr/>
          <p:nvPr/>
        </p:nvSpPr>
        <p:spPr>
          <a:xfrm>
            <a:off x="2371277" y="4992933"/>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3435450" y="4996490"/>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4499623" y="4984010"/>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5563796" y="4996649"/>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6627968" y="4992325"/>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7692140" y="5006318"/>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2371277" y="5001856"/>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a:off x="4499623" y="4992933"/>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a:off x="5563796" y="5001248"/>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a:off x="6627968" y="5001248"/>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a:off x="7692140" y="5006317"/>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円/楕円 25"/>
          <p:cNvSpPr/>
          <p:nvPr/>
        </p:nvSpPr>
        <p:spPr>
          <a:xfrm>
            <a:off x="4499623" y="4992325"/>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下矢印 27"/>
          <p:cNvSpPr/>
          <p:nvPr/>
        </p:nvSpPr>
        <p:spPr>
          <a:xfrm>
            <a:off x="5710743" y="4320539"/>
            <a:ext cx="435429" cy="4934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1371600" y="5954728"/>
            <a:ext cx="9189719" cy="646331"/>
          </a:xfrm>
          <a:prstGeom prst="rect">
            <a:avLst/>
          </a:prstGeom>
          <a:noFill/>
        </p:spPr>
        <p:txBody>
          <a:bodyPr wrap="square" rtlCol="0">
            <a:spAutoFit/>
          </a:bodyPr>
          <a:lstStyle/>
          <a:p>
            <a:pPr algn="ctr"/>
            <a:r>
              <a:rPr lang="ja-JP" altLang="en-US" sz="3600" dirty="0"/>
              <a:t>上</a:t>
            </a:r>
            <a:r>
              <a:rPr kumimoji="1" lang="ja-JP" altLang="en-US" sz="3600" dirty="0" smtClean="0"/>
              <a:t>のグラフは</a:t>
            </a:r>
            <a:r>
              <a:rPr kumimoji="1" lang="en-US" altLang="ja-JP" sz="3600" dirty="0" smtClean="0">
                <a:latin typeface="Times New Roman" panose="02020603050405020304" pitchFamily="18" charset="0"/>
                <a:cs typeface="Times New Roman" panose="02020603050405020304" pitchFamily="18" charset="0"/>
              </a:rPr>
              <a:t>distance 2-solvable</a:t>
            </a:r>
            <a:endParaRPr kumimoji="1" lang="ja-JP" altLang="en-US" sz="3600" dirty="0">
              <a:latin typeface="Times New Roman" panose="02020603050405020304" pitchFamily="18" charset="0"/>
              <a:cs typeface="Times New Roman" panose="02020603050405020304" pitchFamily="18" charset="0"/>
            </a:endParaRPr>
          </a:p>
        </p:txBody>
      </p:sp>
      <p:cxnSp>
        <p:nvCxnSpPr>
          <p:cNvPr id="56" name="直線コネクタ 55"/>
          <p:cNvCxnSpPr>
            <a:stCxn id="63" idx="6"/>
            <a:endCxn id="32" idx="2"/>
          </p:cNvCxnSpPr>
          <p:nvPr/>
        </p:nvCxnSpPr>
        <p:spPr>
          <a:xfrm>
            <a:off x="2986132" y="3881776"/>
            <a:ext cx="5809483" cy="446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円/楕円 56"/>
          <p:cNvSpPr/>
          <p:nvPr/>
        </p:nvSpPr>
        <p:spPr>
          <a:xfrm>
            <a:off x="2371277" y="3564053"/>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円/楕円 57"/>
          <p:cNvSpPr/>
          <p:nvPr/>
        </p:nvSpPr>
        <p:spPr>
          <a:xfrm>
            <a:off x="3435450" y="3567610"/>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円/楕円 58"/>
          <p:cNvSpPr/>
          <p:nvPr/>
        </p:nvSpPr>
        <p:spPr>
          <a:xfrm>
            <a:off x="4499623" y="3555130"/>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円/楕円 59"/>
          <p:cNvSpPr/>
          <p:nvPr/>
        </p:nvSpPr>
        <p:spPr>
          <a:xfrm>
            <a:off x="5563796" y="3567769"/>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円/楕円 60"/>
          <p:cNvSpPr/>
          <p:nvPr/>
        </p:nvSpPr>
        <p:spPr>
          <a:xfrm>
            <a:off x="6627968" y="3563445"/>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円/楕円 61"/>
          <p:cNvSpPr/>
          <p:nvPr/>
        </p:nvSpPr>
        <p:spPr>
          <a:xfrm>
            <a:off x="7692140" y="3577438"/>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円/楕円 62"/>
          <p:cNvSpPr/>
          <p:nvPr/>
        </p:nvSpPr>
        <p:spPr>
          <a:xfrm>
            <a:off x="2371277" y="3572976"/>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円/楕円 63"/>
          <p:cNvSpPr/>
          <p:nvPr/>
        </p:nvSpPr>
        <p:spPr>
          <a:xfrm>
            <a:off x="4499623" y="3564053"/>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円/楕円 64"/>
          <p:cNvSpPr/>
          <p:nvPr/>
        </p:nvSpPr>
        <p:spPr>
          <a:xfrm>
            <a:off x="5563796" y="3572368"/>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円/楕円 65"/>
          <p:cNvSpPr/>
          <p:nvPr/>
        </p:nvSpPr>
        <p:spPr>
          <a:xfrm>
            <a:off x="6627968" y="3572368"/>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楕円 66"/>
          <p:cNvSpPr/>
          <p:nvPr/>
        </p:nvSpPr>
        <p:spPr>
          <a:xfrm>
            <a:off x="7692140" y="3577437"/>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円/楕円 67"/>
          <p:cNvSpPr/>
          <p:nvPr/>
        </p:nvSpPr>
        <p:spPr>
          <a:xfrm>
            <a:off x="3435449" y="3572368"/>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円/楕円 31"/>
          <p:cNvSpPr/>
          <p:nvPr/>
        </p:nvSpPr>
        <p:spPr>
          <a:xfrm>
            <a:off x="8795615" y="3577438"/>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4"/>
          <p:cNvSpPr/>
          <p:nvPr/>
        </p:nvSpPr>
        <p:spPr>
          <a:xfrm>
            <a:off x="8795615" y="4992324"/>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66732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xit" presetSubtype="12" fill="hold" grpId="0" nodeType="clickEffect">
                                  <p:stCondLst>
                                    <p:cond delay="0"/>
                                  </p:stCondLst>
                                  <p:childTnLst>
                                    <p:animEffect transition="out" filter="strips(downLeft)">
                                      <p:cBhvr>
                                        <p:cTn id="6" dur="500"/>
                                        <p:tgtEl>
                                          <p:spTgt spid="22"/>
                                        </p:tgtEl>
                                      </p:cBhvr>
                                    </p:animEffect>
                                    <p:set>
                                      <p:cBhvr>
                                        <p:cTn id="7" dur="1" fill="hold">
                                          <p:stCondLst>
                                            <p:cond delay="499"/>
                                          </p:stCondLst>
                                        </p:cTn>
                                        <p:tgtEl>
                                          <p:spTgt spid="22"/>
                                        </p:tgtEl>
                                        <p:attrNameLst>
                                          <p:attrName>style.visibility</p:attrName>
                                        </p:attrNameLst>
                                      </p:cBhvr>
                                      <p:to>
                                        <p:strVal val="hidden"/>
                                      </p:to>
                                    </p:set>
                                  </p:childTnLst>
                                </p:cTn>
                              </p:par>
                              <p:par>
                                <p:cTn id="8" presetID="18" presetClass="exit" presetSubtype="12" fill="hold" grpId="0" nodeType="withEffect">
                                  <p:stCondLst>
                                    <p:cond delay="0"/>
                                  </p:stCondLst>
                                  <p:childTnLst>
                                    <p:animEffect transition="out" filter="strips(downLeft)">
                                      <p:cBhvr>
                                        <p:cTn id="9" dur="500"/>
                                        <p:tgtEl>
                                          <p:spTgt spid="23"/>
                                        </p:tgtEl>
                                      </p:cBhvr>
                                    </p:animEffect>
                                    <p:set>
                                      <p:cBhvr>
                                        <p:cTn id="10" dur="1" fill="hold">
                                          <p:stCondLst>
                                            <p:cond delay="499"/>
                                          </p:stCondLst>
                                        </p:cTn>
                                        <p:tgtEl>
                                          <p:spTgt spid="23"/>
                                        </p:tgtEl>
                                        <p:attrNameLst>
                                          <p:attrName>style.visibility</p:attrName>
                                        </p:attrNameLst>
                                      </p:cBhvr>
                                      <p:to>
                                        <p:strVal val="hidden"/>
                                      </p:to>
                                    </p:set>
                                  </p:childTnLst>
                                </p:cTn>
                              </p:par>
                              <p:par>
                                <p:cTn id="11" presetID="18" presetClass="exit" presetSubtype="12" fill="hold" grpId="0" nodeType="withEffect">
                                  <p:stCondLst>
                                    <p:cond delay="0"/>
                                  </p:stCondLst>
                                  <p:childTnLst>
                                    <p:animEffect transition="out" filter="strips(downLeft)">
                                      <p:cBhvr>
                                        <p:cTn id="12" dur="500"/>
                                        <p:tgtEl>
                                          <p:spTgt spid="19"/>
                                        </p:tgtEl>
                                      </p:cBhvr>
                                    </p:animEffect>
                                    <p:set>
                                      <p:cBhvr>
                                        <p:cTn id="13" dur="1" fill="hold">
                                          <p:stCondLst>
                                            <p:cond delay="499"/>
                                          </p:stCondLst>
                                        </p:cTn>
                                        <p:tgtEl>
                                          <p:spTgt spid="19"/>
                                        </p:tgtEl>
                                        <p:attrNameLst>
                                          <p:attrName>style.visibility</p:attrName>
                                        </p:attrNameLst>
                                      </p:cBhvr>
                                      <p:to>
                                        <p:strVal val="hidden"/>
                                      </p:to>
                                    </p:set>
                                  </p:childTnLst>
                                </p:cTn>
                              </p:par>
                              <p:par>
                                <p:cTn id="14" presetID="18" presetClass="exit" presetSubtype="12" fill="hold" grpId="0" nodeType="withEffect">
                                  <p:stCondLst>
                                    <p:cond delay="0"/>
                                  </p:stCondLst>
                                  <p:childTnLst>
                                    <p:animEffect transition="out" filter="strips(downLeft)">
                                      <p:cBhvr>
                                        <p:cTn id="15" dur="500"/>
                                        <p:tgtEl>
                                          <p:spTgt spid="25"/>
                                        </p:tgtEl>
                                      </p:cBhvr>
                                    </p:animEffect>
                                    <p:set>
                                      <p:cBhvr>
                                        <p:cTn id="16" dur="1" fill="hold">
                                          <p:stCondLst>
                                            <p:cond delay="499"/>
                                          </p:stCondLst>
                                        </p:cTn>
                                        <p:tgtEl>
                                          <p:spTgt spid="25"/>
                                        </p:tgtEl>
                                        <p:attrNameLst>
                                          <p:attrName>style.visibility</p:attrName>
                                        </p:attrNameLst>
                                      </p:cBhvr>
                                      <p:to>
                                        <p:strVal val="hidden"/>
                                      </p:to>
                                    </p:set>
                                  </p:childTnLst>
                                </p:cTn>
                              </p:par>
                              <p:par>
                                <p:cTn id="17" presetID="18" presetClass="exit" presetSubtype="12" fill="hold" grpId="0" nodeType="withEffect">
                                  <p:stCondLst>
                                    <p:cond delay="0"/>
                                  </p:stCondLst>
                                  <p:childTnLst>
                                    <p:animEffect transition="out" filter="strips(downLeft)">
                                      <p:cBhvr>
                                        <p:cTn id="18" dur="500"/>
                                        <p:tgtEl>
                                          <p:spTgt spid="26"/>
                                        </p:tgtEl>
                                      </p:cBhvr>
                                    </p:animEffect>
                                    <p:set>
                                      <p:cBhvr>
                                        <p:cTn id="19" dur="1" fill="hold">
                                          <p:stCondLst>
                                            <p:cond delay="49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2" grpId="0" animBg="1"/>
      <p:bldP spid="23" grpId="0" animBg="1"/>
      <p:bldP spid="25" grpId="0" animBg="1"/>
      <p:bldP spid="2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ja-JP" altLang="en-US" dirty="0"/>
              <a:t>従来</a:t>
            </a:r>
            <a:r>
              <a:rPr lang="ja-JP" altLang="en-US" dirty="0" smtClean="0"/>
              <a:t>研究</a:t>
            </a:r>
            <a:endParaRPr kumimoji="1" lang="ja-JP" altLang="en-US" dirty="0"/>
          </a:p>
        </p:txBody>
      </p:sp>
      <mc:AlternateContent xmlns:mc="http://schemas.openxmlformats.org/markup-compatibility/2006" xmlns:a14="http://schemas.microsoft.com/office/drawing/2010/main">
        <mc:Choice Requires="a14">
          <p:sp>
            <p:nvSpPr>
              <p:cNvPr id="8" name="コンテンツ プレースホルダー 7"/>
              <p:cNvSpPr>
                <a:spLocks noGrp="1"/>
              </p:cNvSpPr>
              <p:nvPr>
                <p:ph idx="1"/>
              </p:nvPr>
            </p:nvSpPr>
            <p:spPr>
              <a:xfrm>
                <a:off x="406400" y="1975347"/>
                <a:ext cx="11785600" cy="2345192"/>
              </a:xfrm>
            </p:spPr>
            <p:txBody>
              <a:bodyPr>
                <a:normAutofit fontScale="92500"/>
              </a:bodyPr>
              <a:lstStyle/>
              <a:p>
                <a:pPr marL="0" indent="0">
                  <a:buNone/>
                </a:pPr>
                <a:r>
                  <a:rPr lang="ja-JP" altLang="en-US" sz="3600" dirty="0" smtClean="0">
                    <a:latin typeface="Times New Roman" panose="02020603050405020304" pitchFamily="18" charset="0"/>
                    <a:cs typeface="Times New Roman" panose="02020603050405020304" pitchFamily="18" charset="0"/>
                  </a:rPr>
                  <a:t>定理</a:t>
                </a:r>
                <a:r>
                  <a:rPr lang="ja-JP" altLang="en-US" sz="4000" dirty="0" smtClean="0">
                    <a:latin typeface="Times New Roman" panose="02020603050405020304" pitchFamily="18" charset="0"/>
                    <a:cs typeface="Times New Roman" panose="02020603050405020304" pitchFamily="18" charset="0"/>
                  </a:rPr>
                  <a:t>　</a:t>
                </a:r>
                <a:r>
                  <a:rPr lang="en-US" altLang="ja-JP" sz="3600" b="1" dirty="0">
                    <a:cs typeface="Times New Roman" panose="02020603050405020304" pitchFamily="18" charset="0"/>
                  </a:rPr>
                  <a:t> </a:t>
                </a:r>
                <a14:m>
                  <m:oMath xmlns:m="http://schemas.openxmlformats.org/officeDocument/2006/math">
                    <m:sSub>
                      <m:sSubPr>
                        <m:ctrlPr>
                          <a:rPr lang="en-US" altLang="ja-JP" sz="3600" b="1" i="1" smtClean="0">
                            <a:latin typeface="Cambria Math" panose="02040503050406030204" pitchFamily="18" charset="0"/>
                            <a:cs typeface="Times New Roman" panose="02020603050405020304" pitchFamily="18" charset="0"/>
                          </a:rPr>
                        </m:ctrlPr>
                      </m:sSubPr>
                      <m:e>
                        <m:r>
                          <a:rPr lang="en-US" altLang="ja-JP" sz="3600" b="1" i="1">
                            <a:latin typeface="Cambria Math"/>
                            <a:cs typeface="Times New Roman" panose="02020603050405020304" pitchFamily="18" charset="0"/>
                          </a:rPr>
                          <m:t>𝑷</m:t>
                        </m:r>
                      </m:e>
                      <m:sub>
                        <m:r>
                          <a:rPr lang="en-US" altLang="ja-JP" sz="3600" b="1" i="1">
                            <a:latin typeface="Cambria Math"/>
                            <a:cs typeface="Times New Roman" panose="02020603050405020304" pitchFamily="18" charset="0"/>
                          </a:rPr>
                          <m:t>𝟐</m:t>
                        </m:r>
                        <m:r>
                          <a:rPr lang="en-US" altLang="ja-JP" sz="3600" b="1" i="1">
                            <a:latin typeface="Cambria Math"/>
                            <a:cs typeface="Times New Roman" panose="02020603050405020304" pitchFamily="18" charset="0"/>
                          </a:rPr>
                          <m:t>𝒏</m:t>
                        </m:r>
                      </m:sub>
                    </m:sSub>
                  </m:oMath>
                </a14:m>
                <a:r>
                  <a:rPr lang="ja-JP" altLang="en-US" sz="3600" dirty="0" smtClean="0">
                    <a:latin typeface="Times New Roman" panose="02020603050405020304" pitchFamily="18" charset="0"/>
                    <a:cs typeface="Times New Roman" panose="02020603050405020304" pitchFamily="18" charset="0"/>
                  </a:rPr>
                  <a:t>は</a:t>
                </a:r>
                <a:r>
                  <a:rPr lang="en-US" altLang="ja-JP" sz="3600" dirty="0" smtClean="0">
                    <a:latin typeface="Times New Roman" panose="02020603050405020304" pitchFamily="18" charset="0"/>
                    <a:cs typeface="Times New Roman" panose="02020603050405020304" pitchFamily="18" charset="0"/>
                  </a:rPr>
                  <a:t>solvable</a:t>
                </a:r>
                <a:r>
                  <a:rPr lang="ja-JP" altLang="en-US" sz="3600" dirty="0" smtClean="0">
                    <a:latin typeface="Times New Roman" panose="02020603050405020304" pitchFamily="18" charset="0"/>
                    <a:cs typeface="Times New Roman" panose="02020603050405020304" pitchFamily="18" charset="0"/>
                  </a:rPr>
                  <a:t>であり、</a:t>
                </a:r>
                <a:r>
                  <a:rPr lang="en-US" altLang="ja-JP" sz="36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altLang="ja-JP" sz="3600" b="1" i="1" smtClean="0">
                            <a:latin typeface="Cambria Math" panose="02040503050406030204" pitchFamily="18" charset="0"/>
                            <a:cs typeface="Times New Roman" panose="02020603050405020304" pitchFamily="18" charset="0"/>
                          </a:rPr>
                        </m:ctrlPr>
                      </m:sSubPr>
                      <m:e>
                        <m:r>
                          <a:rPr lang="en-US" altLang="ja-JP" sz="3600" b="1" i="1" smtClean="0">
                            <a:latin typeface="Cambria Math"/>
                            <a:cs typeface="Times New Roman" panose="02020603050405020304" pitchFamily="18" charset="0"/>
                          </a:rPr>
                          <m:t>𝑷</m:t>
                        </m:r>
                      </m:e>
                      <m:sub>
                        <m:r>
                          <a:rPr lang="en-US" altLang="ja-JP" sz="3600" b="1" i="1" smtClean="0">
                            <a:latin typeface="Cambria Math"/>
                            <a:cs typeface="Times New Roman" panose="02020603050405020304" pitchFamily="18" charset="0"/>
                          </a:rPr>
                          <m:t>𝟐</m:t>
                        </m:r>
                        <m:r>
                          <a:rPr lang="en-US" altLang="ja-JP" sz="3600" b="1" i="1" smtClean="0">
                            <a:latin typeface="Cambria Math"/>
                            <a:cs typeface="Times New Roman" panose="02020603050405020304" pitchFamily="18" charset="0"/>
                          </a:rPr>
                          <m:t>𝒏</m:t>
                        </m:r>
                        <m:r>
                          <a:rPr lang="en-US" altLang="ja-JP" sz="3600" b="1" i="1" smtClean="0">
                            <a:latin typeface="Cambria Math"/>
                            <a:cs typeface="Times New Roman" panose="02020603050405020304" pitchFamily="18" charset="0"/>
                          </a:rPr>
                          <m:t>+</m:t>
                        </m:r>
                        <m:r>
                          <a:rPr lang="en-US" altLang="ja-JP" sz="3600" b="1" i="1" smtClean="0">
                            <a:latin typeface="Cambria Math"/>
                            <a:cs typeface="Times New Roman" panose="02020603050405020304" pitchFamily="18" charset="0"/>
                          </a:rPr>
                          <m:t>𝟏</m:t>
                        </m:r>
                      </m:sub>
                    </m:sSub>
                  </m:oMath>
                </a14:m>
                <a:r>
                  <a:rPr lang="ja-JP" altLang="en-US" sz="3600" dirty="0" smtClean="0">
                    <a:latin typeface="Times New Roman" panose="02020603050405020304" pitchFamily="18" charset="0"/>
                    <a:cs typeface="Times New Roman" panose="02020603050405020304" pitchFamily="18" charset="0"/>
                  </a:rPr>
                  <a:t>は</a:t>
                </a:r>
                <a:r>
                  <a:rPr lang="en-US" altLang="ja-JP" sz="3600" dirty="0" smtClean="0">
                    <a:latin typeface="Times New Roman" panose="02020603050405020304" pitchFamily="18" charset="0"/>
                    <a:cs typeface="Times New Roman" panose="02020603050405020304" pitchFamily="18" charset="0"/>
                  </a:rPr>
                  <a:t>distance 2-solvable</a:t>
                </a:r>
                <a:r>
                  <a:rPr lang="ja-JP" altLang="en-US" sz="3600" dirty="0" smtClean="0">
                    <a:latin typeface="Times New Roman" panose="02020603050405020304" pitchFamily="18" charset="0"/>
                    <a:cs typeface="Times New Roman" panose="02020603050405020304" pitchFamily="18" charset="0"/>
                  </a:rPr>
                  <a:t>である</a:t>
                </a:r>
                <a:endParaRPr lang="en-US" altLang="ja-JP" sz="3600" dirty="0">
                  <a:latin typeface="Times New Roman" panose="02020603050405020304" pitchFamily="18" charset="0"/>
                  <a:cs typeface="Times New Roman" panose="02020603050405020304" pitchFamily="18" charset="0"/>
                </a:endParaRPr>
              </a:p>
              <a:p>
                <a:endParaRPr kumimoji="1" lang="en-US" altLang="ja-JP" dirty="0" smtClean="0"/>
              </a:p>
              <a:p>
                <a:pPr marL="0" indent="0">
                  <a:buNone/>
                </a:pPr>
                <a:r>
                  <a:rPr lang="ja-JP" altLang="en-US" sz="3600" dirty="0">
                    <a:latin typeface="Times New Roman" panose="02020603050405020304" pitchFamily="18" charset="0"/>
                    <a:cs typeface="Times New Roman" panose="02020603050405020304" pitchFamily="18" charset="0"/>
                  </a:rPr>
                  <a:t>定理　</a:t>
                </a:r>
                <a:r>
                  <a:rPr lang="en-US" altLang="ja-JP" sz="3600" b="1" dirty="0">
                    <a:cs typeface="Times New Roman" panose="02020603050405020304" pitchFamily="18" charset="0"/>
                  </a:rPr>
                  <a:t> </a:t>
                </a:r>
                <a14:m>
                  <m:oMath xmlns:m="http://schemas.openxmlformats.org/officeDocument/2006/math">
                    <m:sSub>
                      <m:sSubPr>
                        <m:ctrlPr>
                          <a:rPr lang="en-US" altLang="ja-JP" sz="3600" b="1" i="1">
                            <a:latin typeface="Cambria Math" panose="02040503050406030204" pitchFamily="18" charset="0"/>
                            <a:cs typeface="Times New Roman" panose="02020603050405020304" pitchFamily="18" charset="0"/>
                          </a:rPr>
                        </m:ctrlPr>
                      </m:sSubPr>
                      <m:e>
                        <m:r>
                          <a:rPr lang="en-US" altLang="ja-JP" sz="3600" b="1" i="1" smtClean="0">
                            <a:latin typeface="Cambria Math"/>
                            <a:cs typeface="Times New Roman" panose="02020603050405020304" pitchFamily="18" charset="0"/>
                          </a:rPr>
                          <m:t>𝑪</m:t>
                        </m:r>
                      </m:e>
                      <m:sub>
                        <m:r>
                          <a:rPr lang="en-US" altLang="ja-JP" sz="3600" b="1" i="1">
                            <a:latin typeface="Cambria Math"/>
                            <a:cs typeface="Times New Roman" panose="02020603050405020304" pitchFamily="18" charset="0"/>
                          </a:rPr>
                          <m:t>𝟐</m:t>
                        </m:r>
                        <m:r>
                          <a:rPr lang="en-US" altLang="ja-JP" sz="3600" b="1" i="1">
                            <a:latin typeface="Cambria Math"/>
                            <a:cs typeface="Times New Roman" panose="02020603050405020304" pitchFamily="18" charset="0"/>
                          </a:rPr>
                          <m:t>𝒏</m:t>
                        </m:r>
                      </m:sub>
                    </m:sSub>
                  </m:oMath>
                </a14:m>
                <a:r>
                  <a:rPr lang="ja-JP" altLang="en-US" sz="3600" dirty="0" smtClean="0">
                    <a:latin typeface="Times New Roman" panose="02020603050405020304" pitchFamily="18" charset="0"/>
                    <a:cs typeface="Times New Roman" panose="02020603050405020304" pitchFamily="18" charset="0"/>
                  </a:rPr>
                  <a:t>は</a:t>
                </a:r>
                <a:r>
                  <a:rPr lang="en-US" altLang="ja-JP" sz="3600" dirty="0" smtClean="0">
                    <a:latin typeface="Times New Roman" panose="02020603050405020304" pitchFamily="18" charset="0"/>
                    <a:cs typeface="Times New Roman" panose="02020603050405020304" pitchFamily="18" charset="0"/>
                  </a:rPr>
                  <a:t>freely solvable</a:t>
                </a:r>
                <a:r>
                  <a:rPr lang="ja-JP" altLang="en-US" sz="3600" dirty="0">
                    <a:latin typeface="Times New Roman" panose="02020603050405020304" pitchFamily="18" charset="0"/>
                    <a:cs typeface="Times New Roman" panose="02020603050405020304" pitchFamily="18" charset="0"/>
                  </a:rPr>
                  <a:t>であり、</a:t>
                </a:r>
                <a:r>
                  <a:rPr lang="en-US" altLang="ja-JP" sz="36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altLang="ja-JP" sz="3600" b="1" i="1">
                            <a:latin typeface="Cambria Math" panose="02040503050406030204" pitchFamily="18" charset="0"/>
                            <a:cs typeface="Times New Roman" panose="02020603050405020304" pitchFamily="18" charset="0"/>
                          </a:rPr>
                        </m:ctrlPr>
                      </m:sSubPr>
                      <m:e>
                        <m:r>
                          <a:rPr lang="en-US" altLang="ja-JP" sz="3600" b="1" i="1" smtClean="0">
                            <a:latin typeface="Cambria Math"/>
                            <a:cs typeface="Times New Roman" panose="02020603050405020304" pitchFamily="18" charset="0"/>
                          </a:rPr>
                          <m:t>𝑪</m:t>
                        </m:r>
                      </m:e>
                      <m:sub>
                        <m:r>
                          <a:rPr lang="en-US" altLang="ja-JP" sz="3600" b="1" i="1">
                            <a:latin typeface="Cambria Math"/>
                            <a:cs typeface="Times New Roman" panose="02020603050405020304" pitchFamily="18" charset="0"/>
                          </a:rPr>
                          <m:t>𝟐</m:t>
                        </m:r>
                        <m:r>
                          <a:rPr lang="en-US" altLang="ja-JP" sz="3600" b="1" i="1">
                            <a:latin typeface="Cambria Math"/>
                            <a:cs typeface="Times New Roman" panose="02020603050405020304" pitchFamily="18" charset="0"/>
                          </a:rPr>
                          <m:t>𝒏</m:t>
                        </m:r>
                        <m:r>
                          <a:rPr lang="en-US" altLang="ja-JP" sz="3600" b="1" i="1">
                            <a:latin typeface="Cambria Math"/>
                            <a:cs typeface="Times New Roman" panose="02020603050405020304" pitchFamily="18" charset="0"/>
                          </a:rPr>
                          <m:t>+</m:t>
                        </m:r>
                        <m:r>
                          <a:rPr lang="en-US" altLang="ja-JP" sz="3600" b="1" i="1">
                            <a:latin typeface="Cambria Math"/>
                            <a:cs typeface="Times New Roman" panose="02020603050405020304" pitchFamily="18" charset="0"/>
                          </a:rPr>
                          <m:t>𝟏</m:t>
                        </m:r>
                      </m:sub>
                    </m:sSub>
                  </m:oMath>
                </a14:m>
                <a:r>
                  <a:rPr lang="ja-JP" altLang="en-US" sz="3600" dirty="0">
                    <a:latin typeface="Times New Roman" panose="02020603050405020304" pitchFamily="18" charset="0"/>
                    <a:cs typeface="Times New Roman" panose="02020603050405020304" pitchFamily="18" charset="0"/>
                  </a:rPr>
                  <a:t>は</a:t>
                </a:r>
                <a:r>
                  <a:rPr lang="en-US" altLang="ja-JP" sz="3600" dirty="0">
                    <a:latin typeface="Times New Roman" panose="02020603050405020304" pitchFamily="18" charset="0"/>
                    <a:cs typeface="Times New Roman" panose="02020603050405020304" pitchFamily="18" charset="0"/>
                  </a:rPr>
                  <a:t>distance 2-solvable</a:t>
                </a:r>
                <a:r>
                  <a:rPr lang="ja-JP" altLang="en-US" sz="3600" dirty="0">
                    <a:latin typeface="Times New Roman" panose="02020603050405020304" pitchFamily="18" charset="0"/>
                    <a:cs typeface="Times New Roman" panose="02020603050405020304" pitchFamily="18" charset="0"/>
                  </a:rPr>
                  <a:t>である</a:t>
                </a:r>
                <a:endParaRPr lang="en-US" altLang="ja-JP" sz="3600" dirty="0">
                  <a:latin typeface="Times New Roman" panose="02020603050405020304" pitchFamily="18" charset="0"/>
                  <a:cs typeface="Times New Roman" panose="02020603050405020304" pitchFamily="18" charset="0"/>
                </a:endParaRPr>
              </a:p>
              <a:p>
                <a:endParaRPr kumimoji="1" lang="ja-JP" altLang="en-US" dirty="0"/>
              </a:p>
            </p:txBody>
          </p:sp>
        </mc:Choice>
        <mc:Fallback xmlns="">
          <p:sp>
            <p:nvSpPr>
              <p:cNvPr id="8" name="コンテンツ プレースホルダー 7"/>
              <p:cNvSpPr>
                <a:spLocks noGrp="1" noRot="1" noChangeAspect="1" noMove="1" noResize="1" noEditPoints="1" noAdjustHandles="1" noChangeArrowheads="1" noChangeShapeType="1" noTextEdit="1"/>
              </p:cNvSpPr>
              <p:nvPr>
                <p:ph idx="1"/>
              </p:nvPr>
            </p:nvSpPr>
            <p:spPr>
              <a:xfrm>
                <a:off x="406400" y="1975347"/>
                <a:ext cx="11785600" cy="2345192"/>
              </a:xfrm>
              <a:blipFill rotWithShape="1">
                <a:blip r:embed="rId3"/>
                <a:stretch>
                  <a:fillRect l="-1397" t="-4675"/>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1953875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円/楕円 52"/>
          <p:cNvSpPr/>
          <p:nvPr/>
        </p:nvSpPr>
        <p:spPr>
          <a:xfrm>
            <a:off x="10620944" y="3641259"/>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 name="直線コネクタ 3"/>
          <p:cNvCxnSpPr>
            <a:stCxn id="11" idx="6"/>
            <a:endCxn id="15" idx="2"/>
          </p:cNvCxnSpPr>
          <p:nvPr/>
        </p:nvCxnSpPr>
        <p:spPr>
          <a:xfrm>
            <a:off x="1453055" y="3916792"/>
            <a:ext cx="4706008" cy="446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円/楕円 4"/>
          <p:cNvSpPr/>
          <p:nvPr/>
        </p:nvSpPr>
        <p:spPr>
          <a:xfrm>
            <a:off x="838200" y="3599069"/>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1902373" y="3602626"/>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2966546" y="3590146"/>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4030719" y="3602785"/>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5094891" y="3598461"/>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6159063" y="3612454"/>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2966546" y="3599069"/>
            <a:ext cx="614855" cy="617599"/>
          </a:xfrm>
          <a:prstGeom prst="ellipse">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 name="円/楕円 12"/>
          <p:cNvSpPr/>
          <p:nvPr/>
        </p:nvSpPr>
        <p:spPr>
          <a:xfrm>
            <a:off x="4030719" y="3590145"/>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5094891" y="3612454"/>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6159063" y="3612453"/>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2966546" y="3612454"/>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p:cNvCxnSpPr>
            <a:stCxn id="10" idx="6"/>
            <a:endCxn id="32" idx="2"/>
          </p:cNvCxnSpPr>
          <p:nvPr/>
        </p:nvCxnSpPr>
        <p:spPr>
          <a:xfrm>
            <a:off x="6773918" y="3921254"/>
            <a:ext cx="3847027" cy="1156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円/楕円 22"/>
          <p:cNvSpPr/>
          <p:nvPr/>
        </p:nvSpPr>
        <p:spPr>
          <a:xfrm>
            <a:off x="7389127" y="3636660"/>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a:off x="8453299" y="3632336"/>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a:off x="9517471" y="3646329"/>
            <a:ext cx="614855" cy="617599"/>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a:off x="7389127" y="3641259"/>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a:off x="8453299" y="3641259"/>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円/楕円 29"/>
          <p:cNvSpPr/>
          <p:nvPr/>
        </p:nvSpPr>
        <p:spPr>
          <a:xfrm>
            <a:off x="9517471" y="3646328"/>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円/楕円 31"/>
          <p:cNvSpPr/>
          <p:nvPr/>
        </p:nvSpPr>
        <p:spPr>
          <a:xfrm>
            <a:off x="10620945" y="3624020"/>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838200" y="3607992"/>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円/楕円 42"/>
          <p:cNvSpPr/>
          <p:nvPr/>
        </p:nvSpPr>
        <p:spPr>
          <a:xfrm>
            <a:off x="2966546" y="3590144"/>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円/楕円 45"/>
          <p:cNvSpPr/>
          <p:nvPr/>
        </p:nvSpPr>
        <p:spPr>
          <a:xfrm>
            <a:off x="5094889" y="3624020"/>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円/楕円 51"/>
          <p:cNvSpPr/>
          <p:nvPr/>
        </p:nvSpPr>
        <p:spPr>
          <a:xfrm>
            <a:off x="7389126" y="3635901"/>
            <a:ext cx="614855" cy="617599"/>
          </a:xfrm>
          <a:prstGeom prst="ellipse">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2" name="タイトル 1"/>
              <p:cNvSpPr>
                <a:spLocks noGrp="1"/>
              </p:cNvSpPr>
              <p:nvPr>
                <p:ph type="title"/>
              </p:nvPr>
            </p:nvSpPr>
            <p:spPr/>
            <p:txBody>
              <a:bodyPr/>
              <a:lstStyle/>
              <a:p>
                <a14:m>
                  <m:oMath xmlns:m="http://schemas.openxmlformats.org/officeDocument/2006/math">
                    <m:sSub>
                      <m:sSubPr>
                        <m:ctrlPr>
                          <a:rPr lang="en-US" altLang="ja-JP" b="1" i="1">
                            <a:latin typeface="Cambria Math" panose="02040503050406030204" pitchFamily="18" charset="0"/>
                            <a:cs typeface="Times New Roman" panose="02020603050405020304" pitchFamily="18" charset="0"/>
                          </a:rPr>
                        </m:ctrlPr>
                      </m:sSubPr>
                      <m:e>
                        <m:r>
                          <a:rPr lang="en-US" altLang="ja-JP" b="1" i="1">
                            <a:latin typeface="Cambria Math"/>
                            <a:cs typeface="Times New Roman" panose="02020603050405020304" pitchFamily="18" charset="0"/>
                          </a:rPr>
                          <m:t>𝑷</m:t>
                        </m:r>
                      </m:e>
                      <m:sub>
                        <m:r>
                          <a:rPr lang="en-US" altLang="ja-JP" b="1" i="1">
                            <a:latin typeface="Cambria Math"/>
                            <a:cs typeface="Times New Roman" panose="02020603050405020304" pitchFamily="18" charset="0"/>
                          </a:rPr>
                          <m:t>𝟐</m:t>
                        </m:r>
                        <m:r>
                          <a:rPr lang="en-US" altLang="ja-JP" b="1" i="1">
                            <a:latin typeface="Cambria Math"/>
                            <a:cs typeface="Times New Roman" panose="02020603050405020304" pitchFamily="18" charset="0"/>
                          </a:rPr>
                          <m:t>𝒏</m:t>
                        </m:r>
                      </m:sub>
                    </m:sSub>
                  </m:oMath>
                </a14:m>
                <a:r>
                  <a:rPr kumimoji="1" lang="ja-JP" altLang="en-US" dirty="0" smtClean="0"/>
                  <a:t>の解法の例</a:t>
                </a:r>
                <a:endParaRPr kumimoji="1" lang="ja-JP" altLang="en-US" dirty="0"/>
              </a:p>
            </p:txBody>
          </p:sp>
        </mc:Choice>
        <mc:Fallback xmlns="">
          <p:sp>
            <p:nvSpPr>
              <p:cNvPr id="2" name="タイトル 1"/>
              <p:cNvSpPr>
                <a:spLocks noGrp="1" noRot="1" noChangeAspect="1" noMove="1" noResize="1" noEditPoints="1" noAdjustHandles="1" noChangeArrowheads="1" noChangeShapeType="1" noTextEdit="1"/>
              </p:cNvSpPr>
              <p:nvPr>
                <p:ph type="title"/>
              </p:nvPr>
            </p:nvSpPr>
            <p:spPr>
              <a:blipFill rotWithShape="1">
                <a:blip r:embed="rId3"/>
                <a:stretch>
                  <a:fillRect/>
                </a:stretch>
              </a:blipFill>
            </p:spPr>
            <p:txBody>
              <a:bodyPr/>
              <a:lstStyle/>
              <a:p>
                <a:r>
                  <a:rPr lang="ja-JP" altLang="en-US">
                    <a:noFill/>
                  </a:rPr>
                  <a:t> </a:t>
                </a:r>
              </a:p>
            </p:txBody>
          </p:sp>
        </mc:Fallback>
      </mc:AlternateContent>
      <p:sp>
        <p:nvSpPr>
          <p:cNvPr id="3" name="テキスト ボックス 2"/>
          <p:cNvSpPr txBox="1"/>
          <p:nvPr/>
        </p:nvSpPr>
        <p:spPr>
          <a:xfrm>
            <a:off x="379185" y="5181077"/>
            <a:ext cx="3661229" cy="461665"/>
          </a:xfrm>
          <a:prstGeom prst="rect">
            <a:avLst/>
          </a:prstGeom>
          <a:noFill/>
        </p:spPr>
        <p:txBody>
          <a:bodyPr wrap="square" rtlCol="0">
            <a:spAutoFit/>
          </a:bodyPr>
          <a:lstStyle/>
          <a:p>
            <a:pPr algn="ctr"/>
            <a:r>
              <a:rPr lang="ja-JP" altLang="en-US" sz="2400" b="1" dirty="0"/>
              <a:t>初期</a:t>
            </a:r>
            <a:r>
              <a:rPr lang="ja-JP" altLang="en-US" sz="2400" b="1" dirty="0" smtClean="0"/>
              <a:t>盤面での</a:t>
            </a:r>
            <a:r>
              <a:rPr kumimoji="1" lang="ja-JP" altLang="en-US" sz="2400" b="1" dirty="0" smtClean="0"/>
              <a:t>空の頂点</a:t>
            </a:r>
            <a:endParaRPr kumimoji="1" lang="ja-JP" altLang="en-US" sz="2400" b="1" dirty="0"/>
          </a:p>
        </p:txBody>
      </p:sp>
      <p:sp>
        <p:nvSpPr>
          <p:cNvPr id="17" name="下矢印 16"/>
          <p:cNvSpPr/>
          <p:nvPr/>
        </p:nvSpPr>
        <p:spPr>
          <a:xfrm rot="10800000">
            <a:off x="1993898" y="4512997"/>
            <a:ext cx="431801" cy="580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8003981" y="5181077"/>
            <a:ext cx="3661229" cy="461665"/>
          </a:xfrm>
          <a:prstGeom prst="rect">
            <a:avLst/>
          </a:prstGeom>
          <a:noFill/>
        </p:spPr>
        <p:txBody>
          <a:bodyPr wrap="square" rtlCol="0">
            <a:spAutoFit/>
          </a:bodyPr>
          <a:lstStyle/>
          <a:p>
            <a:pPr algn="ctr"/>
            <a:r>
              <a:rPr lang="ja-JP" altLang="en-US" sz="2400" b="1" dirty="0" smtClean="0"/>
              <a:t>最後に</a:t>
            </a:r>
            <a:r>
              <a:rPr lang="ja-JP" altLang="en-US" sz="2400" b="1" dirty="0"/>
              <a:t>ペグ</a:t>
            </a:r>
            <a:r>
              <a:rPr lang="ja-JP" altLang="en-US" sz="2400" b="1" dirty="0" smtClean="0"/>
              <a:t>が残る</a:t>
            </a:r>
            <a:r>
              <a:rPr kumimoji="1" lang="ja-JP" altLang="en-US" sz="2400" b="1" dirty="0" smtClean="0"/>
              <a:t>頂点</a:t>
            </a:r>
            <a:endParaRPr kumimoji="1" lang="ja-JP" altLang="en-US" sz="2400" b="1" dirty="0"/>
          </a:p>
        </p:txBody>
      </p:sp>
      <p:sp>
        <p:nvSpPr>
          <p:cNvPr id="33" name="下矢印 32"/>
          <p:cNvSpPr/>
          <p:nvPr/>
        </p:nvSpPr>
        <p:spPr>
          <a:xfrm rot="10800000">
            <a:off x="9618694" y="4512997"/>
            <a:ext cx="431801" cy="580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90687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hidden"/>
                                      </p:to>
                                    </p:set>
                                  </p:childTnLst>
                                </p:cTn>
                              </p:par>
                              <p:par>
                                <p:cTn id="9" presetID="44" presetClass="path" presetSubtype="0" accel="50000" decel="50000" fill="hold" grpId="0" nodeType="withEffect">
                                  <p:stCondLst>
                                    <p:cond delay="0"/>
                                  </p:stCondLst>
                                  <p:childTnLst>
                                    <p:animMotion origin="layout" path="M 8.33333E-7 1.48148E-6 L -0.04714 -0.07847 C -0.0569 -0.09607 -0.07175 -0.10579 -0.08724 -0.10579 C -0.10482 -0.10579 -0.11875 -0.09607 -0.12865 -0.07847 L -0.17552 1.48148E-6 " pathEditMode="relative" rAng="0" ptsTypes="AAAAA">
                                      <p:cBhvr>
                                        <p:cTn id="10" dur="750" fill="hold"/>
                                        <p:tgtEl>
                                          <p:spTgt spid="13"/>
                                        </p:tgtEl>
                                        <p:attrNameLst>
                                          <p:attrName>ppt_x</p:attrName>
                                          <p:attrName>ppt_y</p:attrName>
                                        </p:attrNameLst>
                                      </p:cBhvr>
                                      <p:rCtr x="-8776" y="-5301"/>
                                    </p:animMotion>
                                  </p:childTnLst>
                                </p:cTn>
                              </p:par>
                              <p:par>
                                <p:cTn id="11" presetID="6" presetClass="exit" presetSubtype="32" fill="hold" grpId="0" nodeType="withEffect">
                                  <p:stCondLst>
                                    <p:cond delay="500"/>
                                  </p:stCondLst>
                                  <p:childTnLst>
                                    <p:animEffect transition="out" filter="circle(out)">
                                      <p:cBhvr>
                                        <p:cTn id="12" dur="250"/>
                                        <p:tgtEl>
                                          <p:spTgt spid="16"/>
                                        </p:tgtEl>
                                      </p:cBhvr>
                                    </p:animEffect>
                                    <p:set>
                                      <p:cBhvr>
                                        <p:cTn id="13" dur="1" fill="hold">
                                          <p:stCondLst>
                                            <p:cond delay="249"/>
                                          </p:stCondLst>
                                        </p:cTn>
                                        <p:tgtEl>
                                          <p:spTgt spid="16"/>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44" presetClass="path" presetSubtype="0" accel="50000" decel="50000" fill="hold" grpId="0" nodeType="clickEffect">
                                  <p:stCondLst>
                                    <p:cond delay="0"/>
                                  </p:stCondLst>
                                  <p:childTnLst>
                                    <p:animMotion origin="layout" path="M -2.08333E-7 -0.00231 L 0.04648 -0.07777 C 0.05625 -0.09444 0.07083 -0.1037 0.08607 -0.1037 C 0.10352 -0.1037 0.11732 -0.09444 0.12708 -0.07777 L 0.1737 -0.00231 " pathEditMode="relative" rAng="0" ptsTypes="AAAAA">
                                      <p:cBhvr>
                                        <p:cTn id="17" dur="750" fill="hold"/>
                                        <p:tgtEl>
                                          <p:spTgt spid="11"/>
                                        </p:tgtEl>
                                        <p:attrNameLst>
                                          <p:attrName>ppt_x</p:attrName>
                                          <p:attrName>ppt_y</p:attrName>
                                        </p:attrNameLst>
                                      </p:cBhvr>
                                      <p:rCtr x="8685" y="-5069"/>
                                    </p:animMotion>
                                  </p:childTnLst>
                                </p:cTn>
                              </p:par>
                              <p:par>
                                <p:cTn id="18" presetID="6" presetClass="exit" presetSubtype="32" fill="hold" grpId="1" nodeType="withEffect">
                                  <p:stCondLst>
                                    <p:cond delay="500"/>
                                  </p:stCondLst>
                                  <p:childTnLst>
                                    <p:animEffect transition="out" filter="circle(out)">
                                      <p:cBhvr>
                                        <p:cTn id="19" dur="250"/>
                                        <p:tgtEl>
                                          <p:spTgt spid="13"/>
                                        </p:tgtEl>
                                      </p:cBhvr>
                                    </p:animEffect>
                                    <p:set>
                                      <p:cBhvr>
                                        <p:cTn id="20" dur="1" fill="hold">
                                          <p:stCondLst>
                                            <p:cond delay="249"/>
                                          </p:stCondLst>
                                        </p:cTn>
                                        <p:tgtEl>
                                          <p:spTgt spid="13"/>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44" presetClass="path" presetSubtype="0" accel="50000" decel="50000" fill="hold" grpId="0" nodeType="clickEffect">
                                  <p:stCondLst>
                                    <p:cond delay="0"/>
                                  </p:stCondLst>
                                  <p:childTnLst>
                                    <p:animMotion origin="layout" path="M -0.00013 -0.00324 L -0.04701 -0.08704 C -0.05664 -0.10579 -0.07136 -0.11597 -0.08672 -0.11597 C -0.10417 -0.11597 -0.1181 -0.10579 -0.12787 -0.08704 L -0.17448 -0.00324 " pathEditMode="relative" rAng="0" ptsTypes="AAAAA">
                                      <p:cBhvr>
                                        <p:cTn id="24" dur="750" fill="hold"/>
                                        <p:tgtEl>
                                          <p:spTgt spid="15"/>
                                        </p:tgtEl>
                                        <p:attrNameLst>
                                          <p:attrName>ppt_x</p:attrName>
                                          <p:attrName>ppt_y</p:attrName>
                                        </p:attrNameLst>
                                      </p:cBhvr>
                                      <p:rCtr x="-8724" y="-5648"/>
                                    </p:animMotion>
                                  </p:childTnLst>
                                </p:cTn>
                              </p:par>
                              <p:par>
                                <p:cTn id="25" presetID="6" presetClass="exit" presetSubtype="32" fill="hold" grpId="0" nodeType="withEffect">
                                  <p:stCondLst>
                                    <p:cond delay="500"/>
                                  </p:stCondLst>
                                  <p:childTnLst>
                                    <p:animEffect transition="out" filter="circle(out)">
                                      <p:cBhvr>
                                        <p:cTn id="26" dur="250"/>
                                        <p:tgtEl>
                                          <p:spTgt spid="14"/>
                                        </p:tgtEl>
                                      </p:cBhvr>
                                    </p:animEffect>
                                    <p:set>
                                      <p:cBhvr>
                                        <p:cTn id="27" dur="1" fill="hold">
                                          <p:stCondLst>
                                            <p:cond delay="249"/>
                                          </p:stCondLst>
                                        </p:cTn>
                                        <p:tgtEl>
                                          <p:spTgt spid="14"/>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43"/>
                                        </p:tgtEl>
                                        <p:attrNameLst>
                                          <p:attrName>style.visibility</p:attrName>
                                        </p:attrNameLst>
                                      </p:cBhvr>
                                      <p:to>
                                        <p:strVal val="visible"/>
                                      </p:to>
                                    </p:set>
                                    <p:animEffect transition="in" filter="circle(in)">
                                      <p:cBhvr>
                                        <p:cTn id="32" dur="10"/>
                                        <p:tgtEl>
                                          <p:spTgt spid="43"/>
                                        </p:tgtEl>
                                      </p:cBhvr>
                                    </p:animEffect>
                                  </p:childTnLst>
                                </p:cTn>
                              </p:par>
                            </p:childTnLst>
                          </p:cTn>
                        </p:par>
                        <p:par>
                          <p:cTn id="33" fill="hold">
                            <p:stCondLst>
                              <p:cond delay="10"/>
                            </p:stCondLst>
                            <p:childTnLst>
                              <p:par>
                                <p:cTn id="34" presetID="1" presetClass="exit" presetSubtype="0" fill="hold" grpId="1" nodeType="afterEffect">
                                  <p:stCondLst>
                                    <p:cond delay="0"/>
                                  </p:stCondLst>
                                  <p:childTnLst>
                                    <p:set>
                                      <p:cBhvr>
                                        <p:cTn id="35" dur="1" fill="hold">
                                          <p:stCondLst>
                                            <p:cond delay="0"/>
                                          </p:stCondLst>
                                        </p:cTn>
                                        <p:tgtEl>
                                          <p:spTgt spid="11"/>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44" presetClass="path" presetSubtype="0" accel="50000" decel="50000" fill="hold" grpId="1" nodeType="clickEffect">
                                  <p:stCondLst>
                                    <p:cond delay="0"/>
                                  </p:stCondLst>
                                  <p:childTnLst>
                                    <p:animMotion origin="layout" path="M -0.00078 0.00023 L 0.04674 -0.08009 C 0.05664 -0.09792 0.07161 -0.10764 0.08724 -0.10764 C 0.10508 -0.10764 0.11927 -0.09792 0.12917 -0.08009 L 0.17682 0.00023 " pathEditMode="relative" rAng="0" ptsTypes="AAAAA">
                                      <p:cBhvr>
                                        <p:cTn id="39" dur="750" fill="hold"/>
                                        <p:tgtEl>
                                          <p:spTgt spid="43"/>
                                        </p:tgtEl>
                                        <p:attrNameLst>
                                          <p:attrName>ppt_x</p:attrName>
                                          <p:attrName>ppt_y</p:attrName>
                                        </p:attrNameLst>
                                      </p:cBhvr>
                                      <p:rCtr x="8880" y="-5394"/>
                                    </p:animMotion>
                                  </p:childTnLst>
                                </p:cTn>
                              </p:par>
                              <p:par>
                                <p:cTn id="40" presetID="6" presetClass="exit" presetSubtype="32" fill="hold" grpId="1" nodeType="withEffect">
                                  <p:stCondLst>
                                    <p:cond delay="500"/>
                                  </p:stCondLst>
                                  <p:childTnLst>
                                    <p:animEffect transition="out" filter="circle(out)">
                                      <p:cBhvr>
                                        <p:cTn id="41" dur="250"/>
                                        <p:tgtEl>
                                          <p:spTgt spid="15"/>
                                        </p:tgtEl>
                                      </p:cBhvr>
                                    </p:animEffect>
                                    <p:set>
                                      <p:cBhvr>
                                        <p:cTn id="42" dur="1" fill="hold">
                                          <p:stCondLst>
                                            <p:cond delay="249"/>
                                          </p:stCondLst>
                                        </p:cTn>
                                        <p:tgtEl>
                                          <p:spTgt spid="1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circle(in)">
                                      <p:cBhvr>
                                        <p:cTn id="47" dur="10"/>
                                        <p:tgtEl>
                                          <p:spTgt spid="46"/>
                                        </p:tgtEl>
                                      </p:cBhvr>
                                    </p:animEffect>
                                  </p:childTnLst>
                                </p:cTn>
                              </p:par>
                              <p:par>
                                <p:cTn id="48" presetID="1" presetClass="exit" presetSubtype="0" fill="hold" grpId="2" nodeType="withEffect">
                                  <p:stCondLst>
                                    <p:cond delay="250"/>
                                  </p:stCondLst>
                                  <p:childTnLst>
                                    <p:set>
                                      <p:cBhvr>
                                        <p:cTn id="49" dur="1" fill="hold">
                                          <p:stCondLst>
                                            <p:cond delay="0"/>
                                          </p:stCondLst>
                                        </p:cTn>
                                        <p:tgtEl>
                                          <p:spTgt spid="43"/>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44" presetClass="path" presetSubtype="0" accel="50000" decel="50000" fill="hold" grpId="0" nodeType="clickEffect">
                                  <p:stCondLst>
                                    <p:cond delay="0"/>
                                  </p:stCondLst>
                                  <p:childTnLst>
                                    <p:animMotion origin="layout" path="M -0.00247 -0.00255 L -0.05326 -0.08125 C -0.0638 -0.09838 -0.07956 -0.10764 -0.09622 -0.10764 C -0.1151 -0.10764 -0.13008 -0.09838 -0.14063 -0.08125 L -0.19115 -0.00255 " pathEditMode="relative" rAng="0" ptsTypes="AAAAA">
                                      <p:cBhvr>
                                        <p:cTn id="53" dur="750" fill="hold"/>
                                        <p:tgtEl>
                                          <p:spTgt spid="29"/>
                                        </p:tgtEl>
                                        <p:attrNameLst>
                                          <p:attrName>ppt_x</p:attrName>
                                          <p:attrName>ppt_y</p:attrName>
                                        </p:attrNameLst>
                                      </p:cBhvr>
                                      <p:rCtr x="-9440" y="-5255"/>
                                    </p:animMotion>
                                  </p:childTnLst>
                                </p:cTn>
                              </p:par>
                              <p:par>
                                <p:cTn id="54" presetID="6" presetClass="exit" presetSubtype="32" fill="hold" grpId="0" nodeType="withEffect">
                                  <p:stCondLst>
                                    <p:cond delay="500"/>
                                  </p:stCondLst>
                                  <p:childTnLst>
                                    <p:animEffect transition="out" filter="circle(out)">
                                      <p:cBhvr>
                                        <p:cTn id="55" dur="250"/>
                                        <p:tgtEl>
                                          <p:spTgt spid="28"/>
                                        </p:tgtEl>
                                      </p:cBhvr>
                                    </p:animEffect>
                                    <p:set>
                                      <p:cBhvr>
                                        <p:cTn id="56" dur="1" fill="hold">
                                          <p:stCondLst>
                                            <p:cond delay="249"/>
                                          </p:stCondLst>
                                        </p:cTn>
                                        <p:tgtEl>
                                          <p:spTgt spid="28"/>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44" presetClass="path" presetSubtype="0" accel="50000" decel="50000" fill="hold" grpId="1" nodeType="clickEffect">
                                  <p:stCondLst>
                                    <p:cond delay="0"/>
                                  </p:stCondLst>
                                  <p:childTnLst>
                                    <p:animMotion origin="layout" path="M 1.04167E-6 3.7037E-7 L 0.04987 -0.08403 C 0.06042 -0.10278 0.07617 -0.1125 0.09271 -0.1125 C 0.11146 -0.1125 0.12643 -0.10278 0.13685 -0.08403 L 0.18724 3.7037E-7 " pathEditMode="relative" rAng="0" ptsTypes="AAAAA">
                                      <p:cBhvr>
                                        <p:cTn id="60" dur="750" fill="hold"/>
                                        <p:tgtEl>
                                          <p:spTgt spid="46"/>
                                        </p:tgtEl>
                                        <p:attrNameLst>
                                          <p:attrName>ppt_x</p:attrName>
                                          <p:attrName>ppt_y</p:attrName>
                                        </p:attrNameLst>
                                      </p:cBhvr>
                                      <p:rCtr x="9362" y="-5625"/>
                                    </p:animMotion>
                                  </p:childTnLst>
                                </p:cTn>
                              </p:par>
                              <p:par>
                                <p:cTn id="61" presetID="6" presetClass="exit" presetSubtype="32" fill="hold" grpId="1" nodeType="withEffect">
                                  <p:stCondLst>
                                    <p:cond delay="500"/>
                                  </p:stCondLst>
                                  <p:childTnLst>
                                    <p:animEffect transition="out" filter="circle(out)">
                                      <p:cBhvr>
                                        <p:cTn id="62" dur="250"/>
                                        <p:tgtEl>
                                          <p:spTgt spid="29"/>
                                        </p:tgtEl>
                                      </p:cBhvr>
                                    </p:animEffect>
                                    <p:set>
                                      <p:cBhvr>
                                        <p:cTn id="63" dur="1" fill="hold">
                                          <p:stCondLst>
                                            <p:cond delay="249"/>
                                          </p:stCondLst>
                                        </p:cTn>
                                        <p:tgtEl>
                                          <p:spTgt spid="29"/>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6" presetClass="entr" presetSubtype="16" fill="hold" grpId="0" nodeType="clickEffect">
                                  <p:stCondLst>
                                    <p:cond delay="0"/>
                                  </p:stCondLst>
                                  <p:childTnLst>
                                    <p:set>
                                      <p:cBhvr>
                                        <p:cTn id="67" dur="1" fill="hold">
                                          <p:stCondLst>
                                            <p:cond delay="0"/>
                                          </p:stCondLst>
                                        </p:cTn>
                                        <p:tgtEl>
                                          <p:spTgt spid="52"/>
                                        </p:tgtEl>
                                        <p:attrNameLst>
                                          <p:attrName>style.visibility</p:attrName>
                                        </p:attrNameLst>
                                      </p:cBhvr>
                                      <p:to>
                                        <p:strVal val="visible"/>
                                      </p:to>
                                    </p:set>
                                    <p:animEffect transition="in" filter="circle(in)">
                                      <p:cBhvr>
                                        <p:cTn id="68" dur="10"/>
                                        <p:tgtEl>
                                          <p:spTgt spid="52"/>
                                        </p:tgtEl>
                                      </p:cBhvr>
                                    </p:animEffect>
                                  </p:childTnLst>
                                </p:cTn>
                              </p:par>
                            </p:childTnLst>
                          </p:cTn>
                        </p:par>
                      </p:childTnLst>
                    </p:cTn>
                  </p:par>
                  <p:par>
                    <p:cTn id="69" fill="hold">
                      <p:stCondLst>
                        <p:cond delay="indefinite"/>
                      </p:stCondLst>
                      <p:childTnLst>
                        <p:par>
                          <p:cTn id="70" fill="hold">
                            <p:stCondLst>
                              <p:cond delay="0"/>
                            </p:stCondLst>
                            <p:childTnLst>
                              <p:par>
                                <p:cTn id="71" presetID="44" presetClass="path" presetSubtype="0" accel="50000" decel="50000" fill="hold" grpId="0" nodeType="clickEffect">
                                  <p:stCondLst>
                                    <p:cond delay="0"/>
                                  </p:stCondLst>
                                  <p:childTnLst>
                                    <p:animMotion origin="layout" path="M -4.16667E-6 3.7037E-7 L -0.04843 -0.08194 C -0.05846 -0.10046 -0.07369 -0.11042 -0.08958 -0.11042 C -0.10755 -0.11042 -0.12187 -0.10046 -0.13203 -0.08194 L -0.1802 3.7037E-7 " pathEditMode="relative" rAng="0" ptsTypes="AAAAA">
                                      <p:cBhvr>
                                        <p:cTn id="72" dur="750" fill="hold"/>
                                        <p:tgtEl>
                                          <p:spTgt spid="32"/>
                                        </p:tgtEl>
                                        <p:attrNameLst>
                                          <p:attrName>ppt_x</p:attrName>
                                          <p:attrName>ppt_y</p:attrName>
                                        </p:attrNameLst>
                                      </p:cBhvr>
                                      <p:rCtr x="-9010" y="-5532"/>
                                    </p:animMotion>
                                  </p:childTnLst>
                                </p:cTn>
                              </p:par>
                              <p:par>
                                <p:cTn id="73" presetID="6" presetClass="exit" presetSubtype="32" fill="hold" grpId="0" nodeType="withEffect">
                                  <p:stCondLst>
                                    <p:cond delay="500"/>
                                  </p:stCondLst>
                                  <p:childTnLst>
                                    <p:animEffect transition="out" filter="circle(out)">
                                      <p:cBhvr>
                                        <p:cTn id="74" dur="250"/>
                                        <p:tgtEl>
                                          <p:spTgt spid="30"/>
                                        </p:tgtEl>
                                      </p:cBhvr>
                                    </p:animEffect>
                                    <p:set>
                                      <p:cBhvr>
                                        <p:cTn id="75" dur="1" fill="hold">
                                          <p:stCondLst>
                                            <p:cond delay="249"/>
                                          </p:stCondLst>
                                        </p:cTn>
                                        <p:tgtEl>
                                          <p:spTgt spid="30"/>
                                        </p:tgtEl>
                                        <p:attrNameLst>
                                          <p:attrName>style.visibility</p:attrName>
                                        </p:attrNameLst>
                                      </p:cBhvr>
                                      <p:to>
                                        <p:strVal val="hidden"/>
                                      </p:to>
                                    </p:set>
                                  </p:childTnLst>
                                </p:cTn>
                              </p:par>
                              <p:par>
                                <p:cTn id="76" presetID="6" presetClass="exit" presetSubtype="32" fill="hold" grpId="2" nodeType="withEffect">
                                  <p:stCondLst>
                                    <p:cond delay="500"/>
                                  </p:stCondLst>
                                  <p:childTnLst>
                                    <p:animEffect transition="out" filter="circle(out)">
                                      <p:cBhvr>
                                        <p:cTn id="77" dur="250"/>
                                        <p:tgtEl>
                                          <p:spTgt spid="46"/>
                                        </p:tgtEl>
                                      </p:cBhvr>
                                    </p:animEffect>
                                    <p:set>
                                      <p:cBhvr>
                                        <p:cTn id="78" dur="1" fill="hold">
                                          <p:stCondLst>
                                            <p:cond delay="249"/>
                                          </p:stCondLst>
                                        </p:cTn>
                                        <p:tgtEl>
                                          <p:spTgt spid="46"/>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44" presetClass="path" presetSubtype="0" accel="50000" decel="50000" fill="hold" grpId="1" nodeType="clickEffect">
                                  <p:stCondLst>
                                    <p:cond delay="0"/>
                                  </p:stCondLst>
                                  <p:childTnLst>
                                    <p:animMotion origin="layout" path="M -0.00078 0.00023 L 0.04674 -0.08009 C 0.05664 -0.09792 0.07161 -0.10764 0.08724 -0.10764 C 0.10508 -0.10764 0.11927 -0.09792 0.12917 -0.08009 L 0.17682 0.00023 " pathEditMode="relative" rAng="0" ptsTypes="AAAAA">
                                      <p:cBhvr>
                                        <p:cTn id="82" dur="750" fill="hold"/>
                                        <p:tgtEl>
                                          <p:spTgt spid="52"/>
                                        </p:tgtEl>
                                        <p:attrNameLst>
                                          <p:attrName>ppt_x</p:attrName>
                                          <p:attrName>ppt_y</p:attrName>
                                        </p:attrNameLst>
                                      </p:cBhvr>
                                      <p:rCtr x="8880" y="-5394"/>
                                    </p:animMotion>
                                  </p:childTnLst>
                                </p:cTn>
                              </p:par>
                              <p:par>
                                <p:cTn id="83" presetID="6" presetClass="exit" presetSubtype="32" fill="hold" grpId="1" nodeType="withEffect">
                                  <p:stCondLst>
                                    <p:cond delay="500"/>
                                  </p:stCondLst>
                                  <p:childTnLst>
                                    <p:animEffect transition="out" filter="circle(out)">
                                      <p:cBhvr>
                                        <p:cTn id="84" dur="250"/>
                                        <p:tgtEl>
                                          <p:spTgt spid="32"/>
                                        </p:tgtEl>
                                      </p:cBhvr>
                                    </p:animEffect>
                                    <p:set>
                                      <p:cBhvr>
                                        <p:cTn id="85" dur="1" fill="hold">
                                          <p:stCondLst>
                                            <p:cond delay="249"/>
                                          </p:stCondLst>
                                        </p:cTn>
                                        <p:tgtEl>
                                          <p:spTgt spid="32"/>
                                        </p:tgtEl>
                                        <p:attrNameLst>
                                          <p:attrName>style.visibility</p:attrName>
                                        </p:attrNameLst>
                                      </p:cBhvr>
                                      <p:to>
                                        <p:strVal val="hidden"/>
                                      </p:to>
                                    </p:set>
                                  </p:childTnLst>
                                </p:cTn>
                              </p:par>
                            </p:childTnLst>
                          </p:cTn>
                        </p:par>
                      </p:childTnLst>
                    </p:cTn>
                  </p:par>
                  <p:par>
                    <p:cTn id="86" fill="hold">
                      <p:stCondLst>
                        <p:cond delay="indefinite"/>
                      </p:stCondLst>
                      <p:childTnLst>
                        <p:par>
                          <p:cTn id="87" fill="hold">
                            <p:stCondLst>
                              <p:cond delay="0"/>
                            </p:stCondLst>
                            <p:childTnLst>
                              <p:par>
                                <p:cTn id="88" presetID="6" presetClass="entr" presetSubtype="16" fill="hold" grpId="1" nodeType="clickEffect">
                                  <p:stCondLst>
                                    <p:cond delay="0"/>
                                  </p:stCondLst>
                                  <p:childTnLst>
                                    <p:set>
                                      <p:cBhvr>
                                        <p:cTn id="89" dur="1" fill="hold">
                                          <p:stCondLst>
                                            <p:cond delay="0"/>
                                          </p:stCondLst>
                                        </p:cTn>
                                        <p:tgtEl>
                                          <p:spTgt spid="31"/>
                                        </p:tgtEl>
                                        <p:attrNameLst>
                                          <p:attrName>style.visibility</p:attrName>
                                        </p:attrNameLst>
                                      </p:cBhvr>
                                      <p:to>
                                        <p:strVal val="visible"/>
                                      </p:to>
                                    </p:set>
                                    <p:animEffect transition="in" filter="circle(in)">
                                      <p:cBhvr>
                                        <p:cTn id="90" dur="250"/>
                                        <p:tgtEl>
                                          <p:spTgt spid="31"/>
                                        </p:tgtEl>
                                      </p:cBhvr>
                                    </p:animEffect>
                                  </p:childTnLst>
                                </p:cTn>
                              </p:par>
                              <p:par>
                                <p:cTn id="91" presetID="6" presetClass="entr" presetSubtype="16" fill="hold" grpId="0" nodeType="withEffect">
                                  <p:stCondLst>
                                    <p:cond delay="0"/>
                                  </p:stCondLst>
                                  <p:childTnLst>
                                    <p:set>
                                      <p:cBhvr>
                                        <p:cTn id="92" dur="1" fill="hold">
                                          <p:stCondLst>
                                            <p:cond delay="0"/>
                                          </p:stCondLst>
                                        </p:cTn>
                                        <p:tgtEl>
                                          <p:spTgt spid="33"/>
                                        </p:tgtEl>
                                        <p:attrNameLst>
                                          <p:attrName>style.visibility</p:attrName>
                                        </p:attrNameLst>
                                      </p:cBhvr>
                                      <p:to>
                                        <p:strVal val="visible"/>
                                      </p:to>
                                    </p:set>
                                    <p:animEffect transition="in" filter="circle(in)">
                                      <p:cBhvr>
                                        <p:cTn id="93" dur="25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4" grpId="0" animBg="1"/>
      <p:bldP spid="15" grpId="0" animBg="1"/>
      <p:bldP spid="15" grpId="1" animBg="1"/>
      <p:bldP spid="16" grpId="0" animBg="1"/>
      <p:bldP spid="28" grpId="0" animBg="1"/>
      <p:bldP spid="29" grpId="0" animBg="1"/>
      <p:bldP spid="29" grpId="1" animBg="1"/>
      <p:bldP spid="30" grpId="0" animBg="1"/>
      <p:bldP spid="32" grpId="0" animBg="1"/>
      <p:bldP spid="32" grpId="1" animBg="1"/>
      <p:bldP spid="11" grpId="0" animBg="1"/>
      <p:bldP spid="11" grpId="1" animBg="1"/>
      <p:bldP spid="43" grpId="0" animBg="1"/>
      <p:bldP spid="43" grpId="1" animBg="1"/>
      <p:bldP spid="43" grpId="2" animBg="1"/>
      <p:bldP spid="46" grpId="0" animBg="1"/>
      <p:bldP spid="46" grpId="1" animBg="1"/>
      <p:bldP spid="46" grpId="2" animBg="1"/>
      <p:bldP spid="52" grpId="0" animBg="1"/>
      <p:bldP spid="52" grpId="1" animBg="1"/>
      <p:bldP spid="3" grpId="0"/>
      <p:bldP spid="17" grpId="0" animBg="1"/>
      <p:bldP spid="31" grpId="1"/>
      <p:bldP spid="33"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5546</TotalTime>
  <Words>463</Words>
  <Application>Microsoft Office PowerPoint</Application>
  <PresentationFormat>ワイド画面</PresentationFormat>
  <Paragraphs>184</Paragraphs>
  <Slides>26</Slides>
  <Notes>22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26</vt:i4>
      </vt:variant>
    </vt:vector>
  </HeadingPairs>
  <TitlesOfParts>
    <vt:vector size="33" baseType="lpstr">
      <vt:lpstr>ＭＳ Ｐゴシック</vt:lpstr>
      <vt:lpstr>Arial</vt:lpstr>
      <vt:lpstr>Calibri</vt:lpstr>
      <vt:lpstr>Calibri Light</vt:lpstr>
      <vt:lpstr>Cambria Math</vt:lpstr>
      <vt:lpstr>Times New Roman</vt:lpstr>
      <vt:lpstr>Office テーマ</vt:lpstr>
      <vt:lpstr>一般化ペグソリティアの 可解性</vt:lpstr>
      <vt:lpstr>ペグソリティアとは</vt:lpstr>
      <vt:lpstr>はじめに</vt:lpstr>
      <vt:lpstr>本研究</vt:lpstr>
      <vt:lpstr> 一般化ペグソリティアの定義 </vt:lpstr>
      <vt:lpstr>可解性の定義</vt:lpstr>
      <vt:lpstr>可解性の定義</vt:lpstr>
      <vt:lpstr>従来研究</vt:lpstr>
      <vt:lpstr>P_2nの解法の例</vt:lpstr>
      <vt:lpstr>従来研究</vt:lpstr>
      <vt:lpstr>本研究(一般化ペグソリティア)</vt:lpstr>
      <vt:lpstr>研究結果</vt:lpstr>
      <vt:lpstr>Solvableなグラフとの直積</vt:lpstr>
      <vt:lpstr>Solvableなグラフとの直積の解法 (例P_4□P_8)</vt:lpstr>
      <vt:lpstr>パスとの直積</vt:lpstr>
      <vt:lpstr>P_2k□C_2lの解法</vt:lpstr>
      <vt:lpstr>P_2k□C_2lの解法</vt:lpstr>
      <vt:lpstr>完全グラフとの直積</vt:lpstr>
      <vt:lpstr>スターグラフと完全グラフの直積</vt:lpstr>
      <vt:lpstr>スターグラフと完全グラフの直積</vt:lpstr>
      <vt:lpstr>完全グラフとの直積</vt:lpstr>
      <vt:lpstr>完全グラフとの直積</vt:lpstr>
      <vt:lpstr>PowerPoint プレゼンテーション</vt:lpstr>
      <vt:lpstr>PowerPoint プレゼンテーション</vt:lpstr>
      <vt:lpstr>PowerPoint プレゼンテーション</vt:lpstr>
      <vt:lpstr>今後の課題</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ペグソリティア</dc:title>
  <dc:creator>guest2</dc:creator>
  <cp:lastModifiedBy>伊藤和司</cp:lastModifiedBy>
  <cp:revision>362</cp:revision>
  <dcterms:created xsi:type="dcterms:W3CDTF">2016-09-28T04:09:38Z</dcterms:created>
  <dcterms:modified xsi:type="dcterms:W3CDTF">2018-03-11T16:15:51Z</dcterms:modified>
</cp:coreProperties>
</file>