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67" r:id="rId2"/>
    <p:sldId id="257" r:id="rId3"/>
    <p:sldId id="302" r:id="rId4"/>
    <p:sldId id="299" r:id="rId5"/>
    <p:sldId id="258" r:id="rId6"/>
    <p:sldId id="279" r:id="rId7"/>
    <p:sldId id="290" r:id="rId8"/>
    <p:sldId id="281" r:id="rId9"/>
    <p:sldId id="303" r:id="rId10"/>
    <p:sldId id="304" r:id="rId11"/>
    <p:sldId id="291" r:id="rId12"/>
    <p:sldId id="301" r:id="rId13"/>
    <p:sldId id="259" r:id="rId14"/>
    <p:sldId id="288" r:id="rId15"/>
    <p:sldId id="263" r:id="rId16"/>
    <p:sldId id="264" r:id="rId17"/>
    <p:sldId id="262" r:id="rId18"/>
    <p:sldId id="324" r:id="rId19"/>
    <p:sldId id="325" r:id="rId20"/>
    <p:sldId id="327" r:id="rId21"/>
    <p:sldId id="294" r:id="rId22"/>
    <p:sldId id="298" r:id="rId23"/>
    <p:sldId id="295" r:id="rId24"/>
    <p:sldId id="329" r:id="rId25"/>
    <p:sldId id="293" r:id="rId26"/>
    <p:sldId id="328" r:id="rId27"/>
    <p:sldId id="326" r:id="rId28"/>
    <p:sldId id="265" r:id="rId29"/>
    <p:sldId id="271" r:id="rId30"/>
    <p:sldId id="330" r:id="rId31"/>
    <p:sldId id="305"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268" r:id="rId49"/>
    <p:sldId id="270" r:id="rId50"/>
    <p:sldId id="269" r:id="rId51"/>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Gill Sans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Gill Sans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Gill Sans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Gill Sans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Gill Sans MT" pitchFamily="34" charset="0"/>
        <a:ea typeface="ＭＳ Ｐゴシック" charset="-128"/>
        <a:cs typeface="+mn-cs"/>
      </a:defRPr>
    </a:lvl5pPr>
    <a:lvl6pPr marL="2286000" algn="l" defTabSz="914400" rtl="0" eaLnBrk="1" latinLnBrk="0" hangingPunct="1">
      <a:defRPr kumimoji="1" kern="1200">
        <a:solidFill>
          <a:schemeClr val="tx1"/>
        </a:solidFill>
        <a:latin typeface="Gill Sans MT" pitchFamily="34" charset="0"/>
        <a:ea typeface="ＭＳ Ｐゴシック" charset="-128"/>
        <a:cs typeface="+mn-cs"/>
      </a:defRPr>
    </a:lvl6pPr>
    <a:lvl7pPr marL="2743200" algn="l" defTabSz="914400" rtl="0" eaLnBrk="1" latinLnBrk="0" hangingPunct="1">
      <a:defRPr kumimoji="1" kern="1200">
        <a:solidFill>
          <a:schemeClr val="tx1"/>
        </a:solidFill>
        <a:latin typeface="Gill Sans MT" pitchFamily="34" charset="0"/>
        <a:ea typeface="ＭＳ Ｐゴシック" charset="-128"/>
        <a:cs typeface="+mn-cs"/>
      </a:defRPr>
    </a:lvl7pPr>
    <a:lvl8pPr marL="3200400" algn="l" defTabSz="914400" rtl="0" eaLnBrk="1" latinLnBrk="0" hangingPunct="1">
      <a:defRPr kumimoji="1" kern="1200">
        <a:solidFill>
          <a:schemeClr val="tx1"/>
        </a:solidFill>
        <a:latin typeface="Gill Sans MT" pitchFamily="34" charset="0"/>
        <a:ea typeface="ＭＳ Ｐゴシック" charset="-128"/>
        <a:cs typeface="+mn-cs"/>
      </a:defRPr>
    </a:lvl8pPr>
    <a:lvl9pPr marL="3657600" algn="l" defTabSz="914400" rtl="0" eaLnBrk="1" latinLnBrk="0" hangingPunct="1">
      <a:defRPr kumimoji="1" kern="1200">
        <a:solidFill>
          <a:schemeClr val="tx1"/>
        </a:solidFill>
        <a:latin typeface="Gill Sans MT"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26" autoAdjust="0"/>
    <p:restoredTop sz="92446" autoAdjust="0"/>
  </p:normalViewPr>
  <p:slideViewPr>
    <p:cSldViewPr>
      <p:cViewPr varScale="1">
        <p:scale>
          <a:sx n="89" d="100"/>
          <a:sy n="89" d="100"/>
        </p:scale>
        <p:origin x="-109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Sheet1!$A$1:$A$4</c:f>
              <c:strCache>
                <c:ptCount val="4"/>
                <c:pt idx="0">
                  <c:v>MC-UCB</c:v>
                </c:pt>
                <c:pt idx="1">
                  <c:v>B1</c:v>
                </c:pt>
                <c:pt idx="2">
                  <c:v>B2</c:v>
                </c:pt>
                <c:pt idx="3">
                  <c:v>B3</c:v>
                </c:pt>
              </c:strCache>
            </c:strRef>
          </c:cat>
          <c:val>
            <c:numRef>
              <c:f>Sheet1!$B$1:$B$4</c:f>
              <c:numCache>
                <c:formatCode>General</c:formatCode>
                <c:ptCount val="4"/>
                <c:pt idx="0">
                  <c:v>0.29199999999999998</c:v>
                </c:pt>
                <c:pt idx="1">
                  <c:v>0.22800000000000001</c:v>
                </c:pt>
                <c:pt idx="2">
                  <c:v>0.22600000000000001</c:v>
                </c:pt>
                <c:pt idx="3">
                  <c:v>0.254</c:v>
                </c:pt>
              </c:numCache>
            </c:numRef>
          </c:val>
        </c:ser>
        <c:dLbls>
          <c:showLegendKey val="0"/>
          <c:showVal val="0"/>
          <c:showCatName val="0"/>
          <c:showSerName val="0"/>
          <c:showPercent val="0"/>
          <c:showBubbleSize val="0"/>
        </c:dLbls>
        <c:gapWidth val="150"/>
        <c:axId val="154240000"/>
        <c:axId val="118792192"/>
      </c:barChart>
      <c:catAx>
        <c:axId val="154240000"/>
        <c:scaling>
          <c:orientation val="minMax"/>
        </c:scaling>
        <c:delete val="0"/>
        <c:axPos val="b"/>
        <c:majorTickMark val="out"/>
        <c:minorTickMark val="none"/>
        <c:tickLblPos val="nextTo"/>
        <c:txPr>
          <a:bodyPr/>
          <a:lstStyle/>
          <a:p>
            <a:pPr>
              <a:defRPr sz="2000"/>
            </a:pPr>
            <a:endParaRPr lang="ja-JP"/>
          </a:p>
        </c:txPr>
        <c:crossAx val="118792192"/>
        <c:crossesAt val="0.25"/>
        <c:auto val="1"/>
        <c:lblAlgn val="ctr"/>
        <c:lblOffset val="100"/>
        <c:noMultiLvlLbl val="0"/>
      </c:catAx>
      <c:valAx>
        <c:axId val="118792192"/>
        <c:scaling>
          <c:orientation val="minMax"/>
          <c:max val="0.32500000000000007"/>
          <c:min val="0.21000000000000002"/>
        </c:scaling>
        <c:delete val="0"/>
        <c:axPos val="l"/>
        <c:majorGridlines/>
        <c:numFmt formatCode="General" sourceLinked="1"/>
        <c:majorTickMark val="out"/>
        <c:minorTickMark val="none"/>
        <c:tickLblPos val="nextTo"/>
        <c:crossAx val="15424000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Sheet1!$D$1:$D$4</c:f>
              <c:strCache>
                <c:ptCount val="4"/>
                <c:pt idx="0">
                  <c:v>MC-UCB+</c:v>
                </c:pt>
                <c:pt idx="1">
                  <c:v>B1</c:v>
                </c:pt>
                <c:pt idx="2">
                  <c:v>B2</c:v>
                </c:pt>
                <c:pt idx="3">
                  <c:v>B3</c:v>
                </c:pt>
              </c:strCache>
            </c:strRef>
          </c:cat>
          <c:val>
            <c:numRef>
              <c:f>Sheet1!$E$1:$E$4</c:f>
              <c:numCache>
                <c:formatCode>General</c:formatCode>
                <c:ptCount val="4"/>
                <c:pt idx="0">
                  <c:v>0.32200000000000001</c:v>
                </c:pt>
                <c:pt idx="1">
                  <c:v>0.21099999999999999</c:v>
                </c:pt>
                <c:pt idx="2">
                  <c:v>0.219</c:v>
                </c:pt>
                <c:pt idx="3">
                  <c:v>0.248</c:v>
                </c:pt>
              </c:numCache>
            </c:numRef>
          </c:val>
        </c:ser>
        <c:dLbls>
          <c:showLegendKey val="0"/>
          <c:showVal val="0"/>
          <c:showCatName val="0"/>
          <c:showSerName val="0"/>
          <c:showPercent val="0"/>
          <c:showBubbleSize val="0"/>
        </c:dLbls>
        <c:gapWidth val="150"/>
        <c:axId val="156126208"/>
        <c:axId val="50335104"/>
      </c:barChart>
      <c:catAx>
        <c:axId val="156126208"/>
        <c:scaling>
          <c:orientation val="minMax"/>
        </c:scaling>
        <c:delete val="0"/>
        <c:axPos val="b"/>
        <c:majorTickMark val="out"/>
        <c:minorTickMark val="none"/>
        <c:tickLblPos val="nextTo"/>
        <c:txPr>
          <a:bodyPr/>
          <a:lstStyle/>
          <a:p>
            <a:pPr>
              <a:defRPr sz="1800"/>
            </a:pPr>
            <a:endParaRPr lang="ja-JP"/>
          </a:p>
        </c:txPr>
        <c:crossAx val="50335104"/>
        <c:crossesAt val="0.25"/>
        <c:auto val="1"/>
        <c:lblAlgn val="ctr"/>
        <c:lblOffset val="100"/>
        <c:noMultiLvlLbl val="0"/>
      </c:catAx>
      <c:valAx>
        <c:axId val="50335104"/>
        <c:scaling>
          <c:orientation val="minMax"/>
          <c:max val="0.32000000000000006"/>
          <c:min val="0.21000000000000002"/>
        </c:scaling>
        <c:delete val="0"/>
        <c:axPos val="l"/>
        <c:majorGridlines/>
        <c:numFmt formatCode="General" sourceLinked="1"/>
        <c:majorTickMark val="out"/>
        <c:minorTickMark val="none"/>
        <c:tickLblPos val="nextTo"/>
        <c:crossAx val="156126208"/>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Sheet1!$A$1:$A$4</c:f>
              <c:strCache>
                <c:ptCount val="4"/>
                <c:pt idx="0">
                  <c:v>MC-UCB</c:v>
                </c:pt>
                <c:pt idx="1">
                  <c:v>B1</c:v>
                </c:pt>
                <c:pt idx="2">
                  <c:v>B2</c:v>
                </c:pt>
                <c:pt idx="3">
                  <c:v>B3</c:v>
                </c:pt>
              </c:strCache>
            </c:strRef>
          </c:cat>
          <c:val>
            <c:numRef>
              <c:f>Sheet1!$B$1:$B$4</c:f>
              <c:numCache>
                <c:formatCode>General</c:formatCode>
                <c:ptCount val="4"/>
                <c:pt idx="0">
                  <c:v>0.29199999999999998</c:v>
                </c:pt>
                <c:pt idx="1">
                  <c:v>0.22800000000000001</c:v>
                </c:pt>
                <c:pt idx="2">
                  <c:v>0.22600000000000001</c:v>
                </c:pt>
                <c:pt idx="3">
                  <c:v>0.254</c:v>
                </c:pt>
              </c:numCache>
            </c:numRef>
          </c:val>
        </c:ser>
        <c:dLbls>
          <c:showLegendKey val="0"/>
          <c:showVal val="0"/>
          <c:showCatName val="0"/>
          <c:showSerName val="0"/>
          <c:showPercent val="0"/>
          <c:showBubbleSize val="0"/>
        </c:dLbls>
        <c:gapWidth val="150"/>
        <c:axId val="167803392"/>
        <c:axId val="50336832"/>
      </c:barChart>
      <c:catAx>
        <c:axId val="167803392"/>
        <c:scaling>
          <c:orientation val="minMax"/>
        </c:scaling>
        <c:delete val="0"/>
        <c:axPos val="b"/>
        <c:majorTickMark val="out"/>
        <c:minorTickMark val="none"/>
        <c:tickLblPos val="nextTo"/>
        <c:txPr>
          <a:bodyPr/>
          <a:lstStyle/>
          <a:p>
            <a:pPr>
              <a:defRPr sz="1800"/>
            </a:pPr>
            <a:endParaRPr lang="ja-JP"/>
          </a:p>
        </c:txPr>
        <c:crossAx val="50336832"/>
        <c:crossesAt val="0.25"/>
        <c:auto val="1"/>
        <c:lblAlgn val="ctr"/>
        <c:lblOffset val="100"/>
        <c:noMultiLvlLbl val="0"/>
      </c:catAx>
      <c:valAx>
        <c:axId val="50336832"/>
        <c:scaling>
          <c:orientation val="minMax"/>
          <c:max val="0.32500000000000007"/>
          <c:min val="0.21000000000000002"/>
        </c:scaling>
        <c:delete val="0"/>
        <c:axPos val="l"/>
        <c:majorGridlines/>
        <c:numFmt formatCode="General" sourceLinked="1"/>
        <c:majorTickMark val="out"/>
        <c:minorTickMark val="none"/>
        <c:tickLblPos val="nextTo"/>
        <c:crossAx val="167803392"/>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Sheet1!$A$11:$A$14</c:f>
              <c:strCache>
                <c:ptCount val="4"/>
                <c:pt idx="0">
                  <c:v>MC-UCB+</c:v>
                </c:pt>
                <c:pt idx="1">
                  <c:v>B1</c:v>
                </c:pt>
                <c:pt idx="2">
                  <c:v>B2</c:v>
                </c:pt>
                <c:pt idx="3">
                  <c:v>B3</c:v>
                </c:pt>
              </c:strCache>
            </c:strRef>
          </c:cat>
          <c:val>
            <c:numRef>
              <c:f>Sheet1!$B$11:$B$14</c:f>
              <c:numCache>
                <c:formatCode>General</c:formatCode>
                <c:ptCount val="4"/>
                <c:pt idx="0">
                  <c:v>0.39450000000000002</c:v>
                </c:pt>
                <c:pt idx="1">
                  <c:v>0.2036</c:v>
                </c:pt>
                <c:pt idx="2">
                  <c:v>0.2034</c:v>
                </c:pt>
                <c:pt idx="3">
                  <c:v>0.19850000000000001</c:v>
                </c:pt>
              </c:numCache>
            </c:numRef>
          </c:val>
        </c:ser>
        <c:dLbls>
          <c:showLegendKey val="0"/>
          <c:showVal val="0"/>
          <c:showCatName val="0"/>
          <c:showSerName val="0"/>
          <c:showPercent val="0"/>
          <c:showBubbleSize val="0"/>
        </c:dLbls>
        <c:gapWidth val="150"/>
        <c:axId val="153416704"/>
        <c:axId val="118793920"/>
      </c:barChart>
      <c:catAx>
        <c:axId val="153416704"/>
        <c:scaling>
          <c:orientation val="minMax"/>
        </c:scaling>
        <c:delete val="0"/>
        <c:axPos val="b"/>
        <c:majorTickMark val="out"/>
        <c:minorTickMark val="none"/>
        <c:tickLblPos val="nextTo"/>
        <c:txPr>
          <a:bodyPr/>
          <a:lstStyle/>
          <a:p>
            <a:pPr>
              <a:defRPr sz="2000"/>
            </a:pPr>
            <a:endParaRPr lang="ja-JP"/>
          </a:p>
        </c:txPr>
        <c:crossAx val="118793920"/>
        <c:crossesAt val="0.25"/>
        <c:auto val="1"/>
        <c:lblAlgn val="ctr"/>
        <c:lblOffset val="100"/>
        <c:noMultiLvlLbl val="0"/>
      </c:catAx>
      <c:valAx>
        <c:axId val="118793920"/>
        <c:scaling>
          <c:orientation val="minMax"/>
          <c:max val="0.4"/>
          <c:min val="0.2"/>
        </c:scaling>
        <c:delete val="0"/>
        <c:axPos val="l"/>
        <c:majorGridlines/>
        <c:numFmt formatCode="General" sourceLinked="1"/>
        <c:majorTickMark val="out"/>
        <c:minorTickMark val="none"/>
        <c:tickLblPos val="nextTo"/>
        <c:crossAx val="153416704"/>
        <c:crosses val="autoZero"/>
        <c:crossBetween val="between"/>
        <c:majorUnit val="4.0000000000000008E-2"/>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69.wmf"/><Relationship Id="rId1" Type="http://schemas.openxmlformats.org/officeDocument/2006/relationships/image" Target="../media/image88.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 Id="rId9" Type="http://schemas.openxmlformats.org/officeDocument/2006/relationships/image" Target="../media/image9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98.wmf"/><Relationship Id="rId7" Type="http://schemas.openxmlformats.org/officeDocument/2006/relationships/image" Target="../media/image99.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69.wmf"/><Relationship Id="rId9" Type="http://schemas.openxmlformats.org/officeDocument/2006/relationships/image" Target="../media/image10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69.wmf"/><Relationship Id="rId6" Type="http://schemas.openxmlformats.org/officeDocument/2006/relationships/image" Target="../media/image101.wmf"/><Relationship Id="rId5" Type="http://schemas.openxmlformats.org/officeDocument/2006/relationships/image" Target="../media/image90.wmf"/><Relationship Id="rId4" Type="http://schemas.openxmlformats.org/officeDocument/2006/relationships/image" Target="../media/image9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6406C5B-7FA6-4D26-A675-13C4B7E1D7D4}" type="datetimeFigureOut">
              <a:rPr lang="ja-JP" altLang="en-US"/>
              <a:pPr>
                <a:defRPr/>
              </a:pPr>
              <a:t>2012/3/27</a:t>
            </a:fld>
            <a:endParaRPr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D31B4B3-EB54-436D-B646-C30671B00329}" type="slidenum">
              <a:rPr lang="ja-JP" altLang="en-US"/>
              <a:pPr>
                <a:defRPr/>
              </a:pPr>
              <a:t>‹#›</a:t>
            </a:fld>
            <a:endParaRPr lang="ja-JP" altLang="en-US" dirty="0"/>
          </a:p>
        </p:txBody>
      </p:sp>
    </p:spTree>
    <p:extLst>
      <p:ext uri="{BB962C8B-B14F-4D97-AF65-F5344CB8AC3E}">
        <p14:creationId xmlns:p14="http://schemas.microsoft.com/office/powerpoint/2010/main" val="3559242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14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fld id="{5C62494F-7DB3-4407-B535-5ABDEE37EA86}" type="slidenum">
              <a:rPr lang="ja-JP" altLang="en-US" smtClean="0">
                <a:latin typeface="Calibri" pitchFamily="34" charset="0"/>
              </a:rPr>
              <a:pPr eaLnBrk="1" fontAlgn="base" hangingPunct="1">
                <a:spcBef>
                  <a:spcPct val="0"/>
                </a:spcBef>
                <a:spcAft>
                  <a:spcPct val="0"/>
                </a:spcAft>
              </a:pPr>
              <a:t>1</a:t>
            </a:fld>
            <a:endParaRPr lang="ja-JP"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これらを使って</a:t>
            </a:r>
            <a:r>
              <a:rPr lang="en-US" altLang="ja-JP" smtClean="0"/>
              <a:t>, Big Two </a:t>
            </a:r>
            <a:r>
              <a:rPr lang="ja-JP" altLang="en-US" smtClean="0"/>
              <a:t>のつよい</a:t>
            </a:r>
            <a:r>
              <a:rPr lang="en-US" altLang="ja-JP" smtClean="0"/>
              <a:t>AI</a:t>
            </a:r>
            <a:r>
              <a:rPr lang="ja-JP" altLang="en-US" smtClean="0"/>
              <a:t>をつくろう</a:t>
            </a:r>
            <a:r>
              <a:rPr lang="en-US" altLang="ja-JP" smtClean="0"/>
              <a:t>, </a:t>
            </a:r>
            <a:r>
              <a:rPr lang="ja-JP" altLang="en-US" smtClean="0"/>
              <a:t>というのが研究目標です</a:t>
            </a:r>
          </a:p>
        </p:txBody>
      </p:sp>
      <p:sp>
        <p:nvSpPr>
          <p:cNvPr id="624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fld id="{1A61F5EF-ED37-43F0-94F0-6E04EE6DE144}" type="slidenum">
              <a:rPr lang="ja-JP" altLang="en-US" smtClean="0">
                <a:latin typeface="Calibri" pitchFamily="34" charset="0"/>
              </a:rPr>
              <a:pPr eaLnBrk="1" fontAlgn="base" hangingPunct="1">
                <a:spcBef>
                  <a:spcPct val="0"/>
                </a:spcBef>
                <a:spcAft>
                  <a:spcPct val="0"/>
                </a:spcAft>
              </a:pPr>
              <a:t>2</a:t>
            </a:fld>
            <a:endParaRPr lang="ja-JP"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ゲーム </a:t>
            </a:r>
            <a:r>
              <a:rPr lang="en-US" altLang="ja-JP" smtClean="0"/>
              <a:t>AI </a:t>
            </a:r>
            <a:r>
              <a:rPr lang="ja-JP" altLang="en-US" smtClean="0"/>
              <a:t>研究においては非常にポピュラーなアルゴリズム</a:t>
            </a:r>
            <a:endParaRPr lang="en-US" altLang="ja-JP" smtClean="0"/>
          </a:p>
          <a:p>
            <a:pPr eaLnBrk="1" hangingPunct="1">
              <a:spcBef>
                <a:spcPct val="0"/>
              </a:spcBef>
            </a:pPr>
            <a:r>
              <a:rPr lang="ja-JP" altLang="en-US" smtClean="0"/>
              <a:t>拡張した</a:t>
            </a:r>
            <a:r>
              <a:rPr lang="en-US" altLang="ja-JP" smtClean="0"/>
              <a:t>…</a:t>
            </a:r>
            <a:endParaRPr lang="ja-JP" altLang="en-US" smtClean="0"/>
          </a:p>
        </p:txBody>
      </p:sp>
      <p:sp>
        <p:nvSpPr>
          <p:cNvPr id="634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fld id="{D67A5598-2478-4872-BE88-AEFBB8C1913A}" type="slidenum">
              <a:rPr lang="ja-JP" altLang="en-US" smtClean="0">
                <a:latin typeface="Calibri" pitchFamily="34" charset="0"/>
              </a:rPr>
              <a:pPr eaLnBrk="1" fontAlgn="base" hangingPunct="1">
                <a:spcBef>
                  <a:spcPct val="0"/>
                </a:spcBef>
                <a:spcAft>
                  <a:spcPct val="0"/>
                </a:spcAft>
              </a:pPr>
              <a:t>14</a:t>
            </a:fld>
            <a:endParaRPr lang="ja-JP"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このように</a:t>
            </a:r>
            <a:r>
              <a:rPr lang="en-US" altLang="ja-JP" smtClean="0"/>
              <a:t>ucb</a:t>
            </a:r>
            <a:r>
              <a:rPr lang="ja-JP" altLang="en-US" smtClean="0"/>
              <a:t>を使って決定するので見込みのある手ほど多くプレイアウトを行います</a:t>
            </a:r>
          </a:p>
        </p:txBody>
      </p:sp>
      <p:sp>
        <p:nvSpPr>
          <p:cNvPr id="645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fld id="{8BDBEFBD-1EA4-46F3-A037-26F8D750B6A8}" type="slidenum">
              <a:rPr lang="ja-JP" altLang="en-US" smtClean="0">
                <a:latin typeface="Calibri" pitchFamily="34" charset="0"/>
              </a:rPr>
              <a:pPr eaLnBrk="1" fontAlgn="base" hangingPunct="1">
                <a:spcBef>
                  <a:spcPct val="0"/>
                </a:spcBef>
                <a:spcAft>
                  <a:spcPct val="0"/>
                </a:spcAft>
              </a:pPr>
              <a:t>17</a:t>
            </a:fld>
            <a:endParaRPr lang="ja-JP"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5" name="正方形/長方形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6" name="正方形/長方形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7" name="正方形/長方形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8" name="タイトル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ja-JP" altLang="en-US" smtClean="0"/>
              <a:t>マスター タイトルの書式設定</a:t>
            </a:r>
            <a:endParaRPr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a:p>
        </p:txBody>
      </p:sp>
      <p:sp>
        <p:nvSpPr>
          <p:cNvPr id="10" name="日付プレースホルダー 27"/>
          <p:cNvSpPr>
            <a:spLocks noGrp="1"/>
          </p:cNvSpPr>
          <p:nvPr>
            <p:ph type="dt" sz="half" idx="10"/>
          </p:nvPr>
        </p:nvSpPr>
        <p:spPr>
          <a:xfrm>
            <a:off x="6400800" y="6354763"/>
            <a:ext cx="2286000" cy="366712"/>
          </a:xfrm>
        </p:spPr>
        <p:txBody>
          <a:bodyPr/>
          <a:lstStyle>
            <a:lvl1pPr>
              <a:defRPr sz="1400"/>
            </a:lvl1pPr>
          </a:lstStyle>
          <a:p>
            <a:pPr>
              <a:defRPr/>
            </a:pPr>
            <a:r>
              <a:rPr lang="en-US" altLang="ja-JP"/>
              <a:t>2012.3.8</a:t>
            </a:r>
            <a:endParaRPr lang="ja-JP" altLang="en-US"/>
          </a:p>
        </p:txBody>
      </p:sp>
      <p:sp>
        <p:nvSpPr>
          <p:cNvPr id="11" name="フッター プレースホルダー 16"/>
          <p:cNvSpPr>
            <a:spLocks noGrp="1"/>
          </p:cNvSpPr>
          <p:nvPr>
            <p:ph type="ftr" sz="quarter" idx="11"/>
          </p:nvPr>
        </p:nvSpPr>
        <p:spPr>
          <a:xfrm>
            <a:off x="2898775" y="6354763"/>
            <a:ext cx="3475038" cy="366712"/>
          </a:xfrm>
        </p:spPr>
        <p:txBody>
          <a:bodyPr/>
          <a:lstStyle>
            <a:lvl1pPr>
              <a:defRPr/>
            </a:lvl1pPr>
          </a:lstStyle>
          <a:p>
            <a:pPr>
              <a:defRPr/>
            </a:pPr>
            <a:r>
              <a:rPr lang="ja-JP" altLang="en-US"/>
              <a:t>第</a:t>
            </a:r>
            <a:r>
              <a:rPr lang="en-US" altLang="ja-JP"/>
              <a:t>7</a:t>
            </a:r>
            <a:r>
              <a:rPr lang="ja-JP" altLang="en-US"/>
              <a:t>回ミニ研究集会</a:t>
            </a:r>
          </a:p>
        </p:txBody>
      </p:sp>
      <p:sp>
        <p:nvSpPr>
          <p:cNvPr id="12" name="スライド番号プレースホルダー 28"/>
          <p:cNvSpPr>
            <a:spLocks noGrp="1"/>
          </p:cNvSpPr>
          <p:nvPr>
            <p:ph type="sldNum" sz="quarter" idx="12"/>
          </p:nvPr>
        </p:nvSpPr>
        <p:spPr>
          <a:xfrm>
            <a:off x="1216025" y="6354763"/>
            <a:ext cx="1219200" cy="366712"/>
          </a:xfrm>
        </p:spPr>
        <p:txBody>
          <a:bodyPr/>
          <a:lstStyle>
            <a:lvl1pPr>
              <a:defRPr/>
            </a:lvl1pPr>
          </a:lstStyle>
          <a:p>
            <a:pPr>
              <a:defRPr/>
            </a:pPr>
            <a:fld id="{3B285C71-9F9A-4F4D-ABD7-33D2FCB5B83A}" type="slidenum">
              <a:rPr lang="ja-JP" altLang="en-US"/>
              <a:pPr>
                <a:defRPr/>
              </a:pPr>
              <a:t>‹#›</a:t>
            </a:fld>
            <a:endParaRPr lang="ja-JP" altLang="en-US" dirty="0"/>
          </a:p>
        </p:txBody>
      </p:sp>
    </p:spTree>
    <p:extLst>
      <p:ext uri="{BB962C8B-B14F-4D97-AF65-F5344CB8AC3E}">
        <p14:creationId xmlns:p14="http://schemas.microsoft.com/office/powerpoint/2010/main" val="170447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r>
              <a:rPr lang="en-US" altLang="ja-JP"/>
              <a:t>2012.3.8</a:t>
            </a: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r>
              <a:rPr lang="ja-JP" altLang="en-US"/>
              <a:t>第</a:t>
            </a:r>
            <a:r>
              <a:rPr lang="en-US" altLang="ja-JP"/>
              <a:t>7</a:t>
            </a:r>
            <a:r>
              <a:rPr lang="ja-JP" altLang="en-US"/>
              <a:t>回ミニ研究集会</a:t>
            </a:r>
          </a:p>
        </p:txBody>
      </p:sp>
      <p:sp>
        <p:nvSpPr>
          <p:cNvPr id="6" name="スライド番号プレースホルダー 22"/>
          <p:cNvSpPr>
            <a:spLocks noGrp="1"/>
          </p:cNvSpPr>
          <p:nvPr>
            <p:ph type="sldNum" sz="quarter" idx="12"/>
          </p:nvPr>
        </p:nvSpPr>
        <p:spPr/>
        <p:txBody>
          <a:bodyPr/>
          <a:lstStyle>
            <a:lvl1pPr>
              <a:defRPr/>
            </a:lvl1pPr>
          </a:lstStyle>
          <a:p>
            <a:pPr>
              <a:defRPr/>
            </a:pPr>
            <a:fld id="{04F9B2CD-796A-4190-AD6D-B3A2C4E12A2B}" type="slidenum">
              <a:rPr lang="ja-JP" altLang="en-US"/>
              <a:pPr>
                <a:defRPr/>
              </a:pPr>
              <a:t>‹#›</a:t>
            </a:fld>
            <a:endParaRPr lang="ja-JP" altLang="en-US" dirty="0"/>
          </a:p>
        </p:txBody>
      </p:sp>
    </p:spTree>
    <p:extLst>
      <p:ext uri="{BB962C8B-B14F-4D97-AF65-F5344CB8AC3E}">
        <p14:creationId xmlns:p14="http://schemas.microsoft.com/office/powerpoint/2010/main" val="213303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直線コネクタ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 name="二等辺三角形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6" name="直線コネクタ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3"/>
          <p:cNvSpPr>
            <a:spLocks noGrp="1"/>
          </p:cNvSpPr>
          <p:nvPr>
            <p:ph type="dt" sz="half" idx="10"/>
          </p:nvPr>
        </p:nvSpPr>
        <p:spPr/>
        <p:txBody>
          <a:bodyPr/>
          <a:lstStyle>
            <a:lvl1pPr>
              <a:defRPr/>
            </a:lvl1pPr>
          </a:lstStyle>
          <a:p>
            <a:pPr>
              <a:defRPr/>
            </a:pPr>
            <a:r>
              <a:rPr lang="en-US" altLang="ja-JP"/>
              <a:t>2012.3.8</a:t>
            </a:r>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r>
              <a:rPr lang="ja-JP" altLang="en-US"/>
              <a:t>第</a:t>
            </a:r>
            <a:r>
              <a:rPr lang="en-US" altLang="ja-JP"/>
              <a:t>7</a:t>
            </a:r>
            <a:r>
              <a:rPr lang="ja-JP" altLang="en-US"/>
              <a:t>回ミニ研究集会</a:t>
            </a:r>
          </a:p>
        </p:txBody>
      </p:sp>
      <p:sp>
        <p:nvSpPr>
          <p:cNvPr id="9" name="スライド番号プレースホルダー 5"/>
          <p:cNvSpPr>
            <a:spLocks noGrp="1"/>
          </p:cNvSpPr>
          <p:nvPr>
            <p:ph type="sldNum" sz="quarter" idx="12"/>
          </p:nvPr>
        </p:nvSpPr>
        <p:spPr/>
        <p:txBody>
          <a:bodyPr/>
          <a:lstStyle>
            <a:lvl1pPr>
              <a:defRPr/>
            </a:lvl1pPr>
          </a:lstStyle>
          <a:p>
            <a:pPr>
              <a:defRPr/>
            </a:pPr>
            <a:fld id="{CE64AEA0-FD70-4E48-AA64-DD2FD8089C56}" type="slidenum">
              <a:rPr lang="ja-JP" altLang="en-US"/>
              <a:pPr>
                <a:defRPr/>
              </a:pPr>
              <a:t>‹#›</a:t>
            </a:fld>
            <a:endParaRPr lang="ja-JP" altLang="en-US" dirty="0"/>
          </a:p>
        </p:txBody>
      </p:sp>
    </p:spTree>
    <p:extLst>
      <p:ext uri="{BB962C8B-B14F-4D97-AF65-F5344CB8AC3E}">
        <p14:creationId xmlns:p14="http://schemas.microsoft.com/office/powerpoint/2010/main" val="379505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8" name="コンテンツ プレースホルダー 7"/>
          <p:cNvSpPr>
            <a:spLocks noGrp="1"/>
          </p:cNvSpPr>
          <p:nvPr>
            <p:ph sz="quarter" idx="1"/>
          </p:nvPr>
        </p:nvSpPr>
        <p:spPr>
          <a:xfrm>
            <a:off x="457200" y="1219200"/>
            <a:ext cx="8229600"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r>
              <a:rPr lang="en-US" altLang="ja-JP"/>
              <a:t>2012.3.8</a:t>
            </a: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r>
              <a:rPr lang="ja-JP" altLang="en-US"/>
              <a:t>第</a:t>
            </a:r>
            <a:r>
              <a:rPr lang="en-US" altLang="ja-JP"/>
              <a:t>7</a:t>
            </a:r>
            <a:r>
              <a:rPr lang="ja-JP" altLang="en-US"/>
              <a:t>回ミニ研究集会</a:t>
            </a:r>
          </a:p>
        </p:txBody>
      </p:sp>
      <p:sp>
        <p:nvSpPr>
          <p:cNvPr id="6" name="スライド番号プレースホルダー 22"/>
          <p:cNvSpPr>
            <a:spLocks noGrp="1"/>
          </p:cNvSpPr>
          <p:nvPr>
            <p:ph type="sldNum" sz="quarter" idx="12"/>
          </p:nvPr>
        </p:nvSpPr>
        <p:spPr/>
        <p:txBody>
          <a:bodyPr/>
          <a:lstStyle>
            <a:lvl1pPr>
              <a:defRPr/>
            </a:lvl1pPr>
          </a:lstStyle>
          <a:p>
            <a:pPr>
              <a:defRPr/>
            </a:pPr>
            <a:fld id="{FB6B60A0-83B3-47C5-B6ED-93C5A5992C98}" type="slidenum">
              <a:rPr lang="ja-JP" altLang="en-US"/>
              <a:pPr>
                <a:defRPr/>
              </a:pPr>
              <a:t>‹#›</a:t>
            </a:fld>
            <a:endParaRPr lang="ja-JP" altLang="en-US" dirty="0"/>
          </a:p>
        </p:txBody>
      </p:sp>
    </p:spTree>
    <p:extLst>
      <p:ext uri="{BB962C8B-B14F-4D97-AF65-F5344CB8AC3E}">
        <p14:creationId xmlns:p14="http://schemas.microsoft.com/office/powerpoint/2010/main" val="127986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正方形/長方形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5" name="正方形/長方形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 name="タイトル 1"/>
          <p:cNvSpPr>
            <a:spLocks noGrp="1"/>
          </p:cNvSpPr>
          <p:nvPr>
            <p:ph type="title"/>
          </p:nvPr>
        </p:nvSpPr>
        <p:spPr>
          <a:xfrm>
            <a:off x="1219200" y="2971800"/>
            <a:ext cx="6858000" cy="1066800"/>
          </a:xfrm>
        </p:spPr>
        <p:txBody>
          <a:bodyPr anchor="t"/>
          <a:lstStyle>
            <a:lvl1pPr algn="r">
              <a:buNone/>
              <a:defRPr sz="3200" b="0" cap="none" baseline="0"/>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6" name="日付プレースホルダー 3"/>
          <p:cNvSpPr>
            <a:spLocks noGrp="1"/>
          </p:cNvSpPr>
          <p:nvPr>
            <p:ph type="dt" sz="half" idx="10"/>
          </p:nvPr>
        </p:nvSpPr>
        <p:spPr>
          <a:xfrm>
            <a:off x="6400800" y="6354763"/>
            <a:ext cx="2286000" cy="366712"/>
          </a:xfrm>
        </p:spPr>
        <p:txBody>
          <a:bodyPr/>
          <a:lstStyle>
            <a:lvl1pPr>
              <a:defRPr/>
            </a:lvl1pPr>
          </a:lstStyle>
          <a:p>
            <a:pPr>
              <a:defRPr/>
            </a:pPr>
            <a:r>
              <a:rPr lang="en-US" altLang="ja-JP"/>
              <a:t>2012.3.8</a:t>
            </a:r>
            <a:endParaRPr lang="ja-JP" altLang="en-US"/>
          </a:p>
        </p:txBody>
      </p:sp>
      <p:sp>
        <p:nvSpPr>
          <p:cNvPr id="7" name="フッター プレースホルダー 4"/>
          <p:cNvSpPr>
            <a:spLocks noGrp="1"/>
          </p:cNvSpPr>
          <p:nvPr>
            <p:ph type="ftr" sz="quarter" idx="11"/>
          </p:nvPr>
        </p:nvSpPr>
        <p:spPr>
          <a:xfrm>
            <a:off x="2898775" y="6354763"/>
            <a:ext cx="3475038" cy="366712"/>
          </a:xfrm>
        </p:spPr>
        <p:txBody>
          <a:bodyPr/>
          <a:lstStyle>
            <a:lvl1pPr>
              <a:defRPr/>
            </a:lvl1pPr>
          </a:lstStyle>
          <a:p>
            <a:pPr>
              <a:defRPr/>
            </a:pPr>
            <a:r>
              <a:rPr lang="ja-JP" altLang="en-US"/>
              <a:t>第</a:t>
            </a:r>
            <a:r>
              <a:rPr lang="en-US" altLang="ja-JP"/>
              <a:t>7</a:t>
            </a:r>
            <a:r>
              <a:rPr lang="ja-JP" altLang="en-US"/>
              <a:t>回ミニ研究集会</a:t>
            </a:r>
          </a:p>
        </p:txBody>
      </p:sp>
      <p:sp>
        <p:nvSpPr>
          <p:cNvPr id="8" name="スライド番号プレースホルダー 5"/>
          <p:cNvSpPr>
            <a:spLocks noGrp="1"/>
          </p:cNvSpPr>
          <p:nvPr>
            <p:ph type="sldNum" sz="quarter" idx="12"/>
          </p:nvPr>
        </p:nvSpPr>
        <p:spPr>
          <a:xfrm>
            <a:off x="1069975" y="6354763"/>
            <a:ext cx="1520825" cy="366712"/>
          </a:xfrm>
        </p:spPr>
        <p:txBody>
          <a:bodyPr/>
          <a:lstStyle>
            <a:lvl1pPr>
              <a:defRPr/>
            </a:lvl1pPr>
          </a:lstStyle>
          <a:p>
            <a:pPr>
              <a:defRPr/>
            </a:pPr>
            <a:fld id="{E4C1D7D2-9886-479A-B721-6E7C0B371332}" type="slidenum">
              <a:rPr lang="ja-JP" altLang="en-US"/>
              <a:pPr>
                <a:defRPr/>
              </a:pPr>
              <a:t>‹#›</a:t>
            </a:fld>
            <a:endParaRPr lang="ja-JP" altLang="en-US" dirty="0"/>
          </a:p>
        </p:txBody>
      </p:sp>
    </p:spTree>
    <p:extLst>
      <p:ext uri="{BB962C8B-B14F-4D97-AF65-F5344CB8AC3E}">
        <p14:creationId xmlns:p14="http://schemas.microsoft.com/office/powerpoint/2010/main" val="250471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lang="ja-JP" altLang="en-US" smtClean="0"/>
              <a:t>マスター タイトルの書式設定</a:t>
            </a:r>
            <a:endParaRPr lang="en-US"/>
          </a:p>
        </p:txBody>
      </p:sp>
      <p:sp>
        <p:nvSpPr>
          <p:cNvPr id="9" name="コンテンツ プレースホルダー 8"/>
          <p:cNvSpPr>
            <a:spLocks noGrp="1"/>
          </p:cNvSpPr>
          <p:nvPr>
            <p:ph sz="quarter" idx="1"/>
          </p:nvPr>
        </p:nvSpPr>
        <p:spPr>
          <a:xfrm>
            <a:off x="457200" y="1219200"/>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r>
              <a:rPr lang="en-US" altLang="ja-JP"/>
              <a:t>2012.3.8</a:t>
            </a:r>
            <a:endParaRPr lang="ja-JP" altLang="en-US"/>
          </a:p>
        </p:txBody>
      </p:sp>
      <p:sp>
        <p:nvSpPr>
          <p:cNvPr id="6" name="フッター プレースホルダー 2"/>
          <p:cNvSpPr>
            <a:spLocks noGrp="1"/>
          </p:cNvSpPr>
          <p:nvPr>
            <p:ph type="ftr" sz="quarter" idx="11"/>
          </p:nvPr>
        </p:nvSpPr>
        <p:spPr/>
        <p:txBody>
          <a:bodyPr/>
          <a:lstStyle>
            <a:lvl1pPr>
              <a:defRPr/>
            </a:lvl1pPr>
          </a:lstStyle>
          <a:p>
            <a:pPr>
              <a:defRPr/>
            </a:pPr>
            <a:r>
              <a:rPr lang="ja-JP" altLang="en-US"/>
              <a:t>第</a:t>
            </a:r>
            <a:r>
              <a:rPr lang="en-US" altLang="ja-JP"/>
              <a:t>7</a:t>
            </a:r>
            <a:r>
              <a:rPr lang="ja-JP" altLang="en-US"/>
              <a:t>回ミニ研究集会</a:t>
            </a:r>
          </a:p>
        </p:txBody>
      </p:sp>
      <p:sp>
        <p:nvSpPr>
          <p:cNvPr id="7" name="スライド番号プレースホルダー 22"/>
          <p:cNvSpPr>
            <a:spLocks noGrp="1"/>
          </p:cNvSpPr>
          <p:nvPr>
            <p:ph type="sldNum" sz="quarter" idx="12"/>
          </p:nvPr>
        </p:nvSpPr>
        <p:spPr/>
        <p:txBody>
          <a:bodyPr/>
          <a:lstStyle>
            <a:lvl1pPr>
              <a:defRPr/>
            </a:lvl1pPr>
          </a:lstStyle>
          <a:p>
            <a:pPr>
              <a:defRPr/>
            </a:pPr>
            <a:fld id="{17760571-9C5A-4E78-BB37-608064D86FC1}" type="slidenum">
              <a:rPr lang="ja-JP" altLang="en-US"/>
              <a:pPr>
                <a:defRPr/>
              </a:pPr>
              <a:t>‹#›</a:t>
            </a:fld>
            <a:endParaRPr lang="ja-JP" altLang="en-US" dirty="0"/>
          </a:p>
        </p:txBody>
      </p:sp>
    </p:spTree>
    <p:extLst>
      <p:ext uri="{BB962C8B-B14F-4D97-AF65-F5344CB8AC3E}">
        <p14:creationId xmlns:p14="http://schemas.microsoft.com/office/powerpoint/2010/main" val="411944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11" name="コンテンツ プレースホルダー 10"/>
          <p:cNvSpPr>
            <a:spLocks noGrp="1"/>
          </p:cNvSpPr>
          <p:nvPr>
            <p:ph sz="quarter" idx="2"/>
          </p:nvPr>
        </p:nvSpPr>
        <p:spPr>
          <a:xfrm>
            <a:off x="457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13"/>
          <p:cNvSpPr>
            <a:spLocks noGrp="1"/>
          </p:cNvSpPr>
          <p:nvPr>
            <p:ph type="dt" sz="half" idx="10"/>
          </p:nvPr>
        </p:nvSpPr>
        <p:spPr/>
        <p:txBody>
          <a:bodyPr/>
          <a:lstStyle>
            <a:lvl1pPr>
              <a:defRPr/>
            </a:lvl1pPr>
          </a:lstStyle>
          <a:p>
            <a:pPr>
              <a:defRPr/>
            </a:pPr>
            <a:r>
              <a:rPr lang="en-US" altLang="ja-JP"/>
              <a:t>2012.3.8</a:t>
            </a:r>
            <a:endParaRPr lang="ja-JP" altLang="en-US"/>
          </a:p>
        </p:txBody>
      </p:sp>
      <p:sp>
        <p:nvSpPr>
          <p:cNvPr id="8" name="フッター プレースホルダー 2"/>
          <p:cNvSpPr>
            <a:spLocks noGrp="1"/>
          </p:cNvSpPr>
          <p:nvPr>
            <p:ph type="ftr" sz="quarter" idx="11"/>
          </p:nvPr>
        </p:nvSpPr>
        <p:spPr/>
        <p:txBody>
          <a:bodyPr/>
          <a:lstStyle>
            <a:lvl1pPr>
              <a:defRPr/>
            </a:lvl1pPr>
          </a:lstStyle>
          <a:p>
            <a:pPr>
              <a:defRPr/>
            </a:pPr>
            <a:r>
              <a:rPr lang="ja-JP" altLang="en-US"/>
              <a:t>第</a:t>
            </a:r>
            <a:r>
              <a:rPr lang="en-US" altLang="ja-JP"/>
              <a:t>7</a:t>
            </a:r>
            <a:r>
              <a:rPr lang="ja-JP" altLang="en-US"/>
              <a:t>回ミニ研究集会</a:t>
            </a:r>
          </a:p>
        </p:txBody>
      </p:sp>
      <p:sp>
        <p:nvSpPr>
          <p:cNvPr id="9" name="スライド番号プレースホルダー 22"/>
          <p:cNvSpPr>
            <a:spLocks noGrp="1"/>
          </p:cNvSpPr>
          <p:nvPr>
            <p:ph type="sldNum" sz="quarter" idx="12"/>
          </p:nvPr>
        </p:nvSpPr>
        <p:spPr/>
        <p:txBody>
          <a:bodyPr/>
          <a:lstStyle>
            <a:lvl1pPr>
              <a:defRPr/>
            </a:lvl1pPr>
          </a:lstStyle>
          <a:p>
            <a:pPr>
              <a:defRPr/>
            </a:pPr>
            <a:fld id="{6C334C3D-AB33-4716-9BC4-748BD23F77AB}" type="slidenum">
              <a:rPr lang="ja-JP" altLang="en-US"/>
              <a:pPr>
                <a:defRPr/>
              </a:pPr>
              <a:t>‹#›</a:t>
            </a:fld>
            <a:endParaRPr lang="ja-JP" altLang="en-US" dirty="0"/>
          </a:p>
        </p:txBody>
      </p:sp>
    </p:spTree>
    <p:extLst>
      <p:ext uri="{BB962C8B-B14F-4D97-AF65-F5344CB8AC3E}">
        <p14:creationId xmlns:p14="http://schemas.microsoft.com/office/powerpoint/2010/main" val="349651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二等辺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 name="タイトル 1"/>
          <p:cNvSpPr>
            <a:spLocks noGrp="1"/>
          </p:cNvSpPr>
          <p:nvPr>
            <p:ph type="title"/>
          </p:nvPr>
        </p:nvSpPr>
        <p:spPr>
          <a:xfrm>
            <a:off x="457200" y="228600"/>
            <a:ext cx="8229600" cy="914400"/>
          </a:xfrm>
        </p:spPr>
        <p:txBody>
          <a:bodyPr/>
          <a:lstStyle/>
          <a:p>
            <a:r>
              <a:rPr lang="ja-JP" altLang="en-US" smtClean="0"/>
              <a:t>マスター タイトルの書式設定</a:t>
            </a:r>
            <a:endParaRPr lang="en-US"/>
          </a:p>
        </p:txBody>
      </p:sp>
      <p:sp>
        <p:nvSpPr>
          <p:cNvPr id="4" name="日付プレースホルダー 2"/>
          <p:cNvSpPr>
            <a:spLocks noGrp="1"/>
          </p:cNvSpPr>
          <p:nvPr>
            <p:ph type="dt" sz="half" idx="10"/>
          </p:nvPr>
        </p:nvSpPr>
        <p:spPr/>
        <p:txBody>
          <a:bodyPr/>
          <a:lstStyle>
            <a:lvl1pPr>
              <a:defRPr/>
            </a:lvl1pPr>
          </a:lstStyle>
          <a:p>
            <a:pPr>
              <a:defRPr/>
            </a:pPr>
            <a:r>
              <a:rPr lang="en-US" altLang="ja-JP"/>
              <a:t>2012.3.8</a:t>
            </a:r>
            <a:endParaRPr lang="ja-JP" altLang="en-US"/>
          </a:p>
        </p:txBody>
      </p:sp>
      <p:sp>
        <p:nvSpPr>
          <p:cNvPr id="5" name="フッター プレースホルダー 3"/>
          <p:cNvSpPr>
            <a:spLocks noGrp="1"/>
          </p:cNvSpPr>
          <p:nvPr>
            <p:ph type="ftr" sz="quarter" idx="11"/>
          </p:nvPr>
        </p:nvSpPr>
        <p:spPr/>
        <p:txBody>
          <a:bodyPr/>
          <a:lstStyle>
            <a:lvl1pPr>
              <a:defRPr/>
            </a:lvl1pPr>
          </a:lstStyle>
          <a:p>
            <a:pPr>
              <a:defRPr/>
            </a:pPr>
            <a:r>
              <a:rPr lang="ja-JP" altLang="en-US"/>
              <a:t>第</a:t>
            </a:r>
            <a:r>
              <a:rPr lang="en-US" altLang="ja-JP"/>
              <a:t>7</a:t>
            </a:r>
            <a:r>
              <a:rPr lang="ja-JP" altLang="en-US"/>
              <a:t>回ミニ研究集会</a:t>
            </a:r>
          </a:p>
        </p:txBody>
      </p:sp>
      <p:sp>
        <p:nvSpPr>
          <p:cNvPr id="6" name="スライド番号プレースホルダー 4"/>
          <p:cNvSpPr>
            <a:spLocks noGrp="1"/>
          </p:cNvSpPr>
          <p:nvPr>
            <p:ph type="sldNum" sz="quarter" idx="12"/>
          </p:nvPr>
        </p:nvSpPr>
        <p:spPr/>
        <p:txBody>
          <a:bodyPr/>
          <a:lstStyle>
            <a:lvl1pPr>
              <a:defRPr/>
            </a:lvl1pPr>
          </a:lstStyle>
          <a:p>
            <a:pPr>
              <a:defRPr/>
            </a:pPr>
            <a:fld id="{A0691360-C640-454D-834C-736C0CD57F79}" type="slidenum">
              <a:rPr lang="ja-JP" altLang="en-US"/>
              <a:pPr>
                <a:defRPr/>
              </a:pPr>
              <a:t>‹#›</a:t>
            </a:fld>
            <a:endParaRPr lang="ja-JP" altLang="en-US" dirty="0"/>
          </a:p>
        </p:txBody>
      </p:sp>
    </p:spTree>
    <p:extLst>
      <p:ext uri="{BB962C8B-B14F-4D97-AF65-F5344CB8AC3E}">
        <p14:creationId xmlns:p14="http://schemas.microsoft.com/office/powerpoint/2010/main" val="286661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直線コネクタ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 name="二等辺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4" name="日付プレースホルダー 1"/>
          <p:cNvSpPr>
            <a:spLocks noGrp="1"/>
          </p:cNvSpPr>
          <p:nvPr>
            <p:ph type="dt" sz="half" idx="10"/>
          </p:nvPr>
        </p:nvSpPr>
        <p:spPr/>
        <p:txBody>
          <a:bodyPr/>
          <a:lstStyle>
            <a:lvl1pPr>
              <a:defRPr/>
            </a:lvl1pPr>
          </a:lstStyle>
          <a:p>
            <a:pPr>
              <a:defRPr/>
            </a:pPr>
            <a:r>
              <a:rPr lang="en-US" altLang="ja-JP"/>
              <a:t>2012.3.8</a:t>
            </a:r>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r>
              <a:rPr lang="ja-JP" altLang="en-US"/>
              <a:t>第</a:t>
            </a:r>
            <a:r>
              <a:rPr lang="en-US" altLang="ja-JP"/>
              <a:t>7</a:t>
            </a:r>
            <a:r>
              <a:rPr lang="ja-JP" altLang="en-US"/>
              <a:t>回ミニ研究集会</a:t>
            </a:r>
          </a:p>
        </p:txBody>
      </p:sp>
      <p:sp>
        <p:nvSpPr>
          <p:cNvPr id="6" name="スライド番号プレースホルダー 3"/>
          <p:cNvSpPr>
            <a:spLocks noGrp="1"/>
          </p:cNvSpPr>
          <p:nvPr>
            <p:ph type="sldNum" sz="quarter" idx="12"/>
          </p:nvPr>
        </p:nvSpPr>
        <p:spPr/>
        <p:txBody>
          <a:bodyPr/>
          <a:lstStyle>
            <a:lvl1pPr>
              <a:defRPr/>
            </a:lvl1pPr>
          </a:lstStyle>
          <a:p>
            <a:pPr>
              <a:defRPr/>
            </a:pPr>
            <a:fld id="{BF1183CE-DE62-4D9E-A765-D978CD61C444}" type="slidenum">
              <a:rPr lang="ja-JP" altLang="en-US"/>
              <a:pPr>
                <a:defRPr/>
              </a:pPr>
              <a:t>‹#›</a:t>
            </a:fld>
            <a:endParaRPr lang="ja-JP" altLang="en-US" dirty="0"/>
          </a:p>
        </p:txBody>
      </p:sp>
    </p:spTree>
    <p:extLst>
      <p:ext uri="{BB962C8B-B14F-4D97-AF65-F5344CB8AC3E}">
        <p14:creationId xmlns:p14="http://schemas.microsoft.com/office/powerpoint/2010/main" val="1039254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直線コネクタ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 name="直線コネクタ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 name="二等辺三角形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 name="タイトル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ja-JP" altLang="en-US" smtClean="0"/>
              <a:t>マスター タイトルの書式設定</a:t>
            </a:r>
            <a:endParaRPr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12" name="コンテンツ プレースホルダー 11"/>
          <p:cNvSpPr>
            <a:spLocks noGrp="1"/>
          </p:cNvSpPr>
          <p:nvPr>
            <p:ph sz="quarter" idx="1"/>
          </p:nvPr>
        </p:nvSpPr>
        <p:spPr>
          <a:xfrm>
            <a:off x="304800" y="304800"/>
            <a:ext cx="5715000" cy="5715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ー 4"/>
          <p:cNvSpPr>
            <a:spLocks noGrp="1"/>
          </p:cNvSpPr>
          <p:nvPr>
            <p:ph type="dt" sz="half" idx="10"/>
          </p:nvPr>
        </p:nvSpPr>
        <p:spPr/>
        <p:txBody>
          <a:bodyPr/>
          <a:lstStyle>
            <a:lvl1pPr>
              <a:defRPr/>
            </a:lvl1pPr>
          </a:lstStyle>
          <a:p>
            <a:pPr>
              <a:defRPr/>
            </a:pPr>
            <a:r>
              <a:rPr lang="en-US" altLang="ja-JP"/>
              <a:t>2012.3.8</a:t>
            </a:r>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r>
              <a:rPr lang="ja-JP" altLang="en-US"/>
              <a:t>第</a:t>
            </a:r>
            <a:r>
              <a:rPr lang="en-US" altLang="ja-JP"/>
              <a:t>7</a:t>
            </a:r>
            <a:r>
              <a:rPr lang="ja-JP" altLang="en-US"/>
              <a:t>回ミニ研究集会</a:t>
            </a:r>
          </a:p>
        </p:txBody>
      </p:sp>
      <p:sp>
        <p:nvSpPr>
          <p:cNvPr id="10" name="スライド番号プレースホルダー 6"/>
          <p:cNvSpPr>
            <a:spLocks noGrp="1"/>
          </p:cNvSpPr>
          <p:nvPr>
            <p:ph type="sldNum" sz="quarter" idx="12"/>
          </p:nvPr>
        </p:nvSpPr>
        <p:spPr/>
        <p:txBody>
          <a:bodyPr/>
          <a:lstStyle>
            <a:lvl1pPr>
              <a:defRPr/>
            </a:lvl1pPr>
          </a:lstStyle>
          <a:p>
            <a:pPr>
              <a:defRPr/>
            </a:pPr>
            <a:fld id="{357350EB-ED3C-4CE1-9968-3F77E591798A}" type="slidenum">
              <a:rPr lang="ja-JP" altLang="en-US"/>
              <a:pPr>
                <a:defRPr/>
              </a:pPr>
              <a:t>‹#›</a:t>
            </a:fld>
            <a:endParaRPr lang="ja-JP" altLang="en-US" dirty="0"/>
          </a:p>
        </p:txBody>
      </p:sp>
    </p:spTree>
    <p:extLst>
      <p:ext uri="{BB962C8B-B14F-4D97-AF65-F5344CB8AC3E}">
        <p14:creationId xmlns:p14="http://schemas.microsoft.com/office/powerpoint/2010/main" val="415205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直線コネクタ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7" name="正方形/長方形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ja-JP" altLang="en-US" noProof="0" dirty="0" smtClean="0"/>
              <a:t>アイコンをクリックして図を追加</a:t>
            </a:r>
            <a:endParaRPr lang="en-US" noProof="0" dirty="0"/>
          </a:p>
        </p:txBody>
      </p:sp>
      <p:sp>
        <p:nvSpPr>
          <p:cNvPr id="4" name="テキスト プレースホルダー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ja-JP" altLang="en-US" smtClean="0"/>
              <a:t>マスター テキストの書式設定</a:t>
            </a:r>
          </a:p>
        </p:txBody>
      </p:sp>
      <p:sp>
        <p:nvSpPr>
          <p:cNvPr id="8" name="日付プレースホルダー 4"/>
          <p:cNvSpPr>
            <a:spLocks noGrp="1"/>
          </p:cNvSpPr>
          <p:nvPr>
            <p:ph type="dt" sz="half" idx="10"/>
          </p:nvPr>
        </p:nvSpPr>
        <p:spPr/>
        <p:txBody>
          <a:bodyPr/>
          <a:lstStyle>
            <a:lvl1pPr>
              <a:defRPr/>
            </a:lvl1pPr>
          </a:lstStyle>
          <a:p>
            <a:pPr>
              <a:defRPr/>
            </a:pPr>
            <a:r>
              <a:rPr lang="en-US" altLang="ja-JP"/>
              <a:t>2012.3.8</a:t>
            </a:r>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r>
              <a:rPr lang="ja-JP" altLang="en-US"/>
              <a:t>第</a:t>
            </a:r>
            <a:r>
              <a:rPr lang="en-US" altLang="ja-JP"/>
              <a:t>7</a:t>
            </a:r>
            <a:r>
              <a:rPr lang="ja-JP" altLang="en-US"/>
              <a:t>回ミニ研究集会</a:t>
            </a:r>
          </a:p>
        </p:txBody>
      </p:sp>
      <p:sp>
        <p:nvSpPr>
          <p:cNvPr id="10" name="スライド番号プレースホルダー 6"/>
          <p:cNvSpPr>
            <a:spLocks noGrp="1"/>
          </p:cNvSpPr>
          <p:nvPr>
            <p:ph type="sldNum" sz="quarter" idx="12"/>
          </p:nvPr>
        </p:nvSpPr>
        <p:spPr/>
        <p:txBody>
          <a:bodyPr/>
          <a:lstStyle>
            <a:lvl1pPr>
              <a:defRPr/>
            </a:lvl1pPr>
          </a:lstStyle>
          <a:p>
            <a:pPr>
              <a:defRPr/>
            </a:pPr>
            <a:fld id="{9A541A55-AF34-4B2E-9F02-CA803EEDE127}" type="slidenum">
              <a:rPr lang="ja-JP" altLang="en-US"/>
              <a:pPr>
                <a:defRPr/>
              </a:pPr>
              <a:t>‹#›</a:t>
            </a:fld>
            <a:endParaRPr lang="ja-JP" altLang="en-US" dirty="0"/>
          </a:p>
        </p:txBody>
      </p:sp>
    </p:spTree>
    <p:extLst>
      <p:ext uri="{BB962C8B-B14F-4D97-AF65-F5344CB8AC3E}">
        <p14:creationId xmlns:p14="http://schemas.microsoft.com/office/powerpoint/2010/main" val="316379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マスター タイトルの書式設定</a:t>
            </a:r>
            <a:endParaRPr lang="en-US" smtClean="0"/>
          </a:p>
        </p:txBody>
      </p:sp>
      <p:sp>
        <p:nvSpPr>
          <p:cNvPr id="1027" name="テキスト プレースホルダー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ー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r>
              <a:rPr lang="en-US" altLang="ja-JP"/>
              <a:t>2012.3.8</a:t>
            </a:r>
            <a:endParaRPr lang="ja-JP" altLang="en-US"/>
          </a:p>
        </p:txBody>
      </p:sp>
      <p:sp>
        <p:nvSpPr>
          <p:cNvPr id="3" name="フッター プレースホルダー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1" sz="1400">
                <a:solidFill>
                  <a:schemeClr val="tx2"/>
                </a:solidFill>
                <a:latin typeface="+mn-lt"/>
                <a:ea typeface="+mn-ea"/>
              </a:defRPr>
            </a:lvl1pPr>
          </a:lstStyle>
          <a:p>
            <a:pPr>
              <a:defRPr/>
            </a:pPr>
            <a:r>
              <a:rPr lang="ja-JP" altLang="en-US"/>
              <a:t>第</a:t>
            </a:r>
            <a:r>
              <a:rPr lang="en-US" altLang="ja-JP"/>
              <a:t>7</a:t>
            </a:r>
            <a:r>
              <a:rPr lang="ja-JP" altLang="en-US"/>
              <a:t>回ミニ研究集会</a:t>
            </a:r>
          </a:p>
        </p:txBody>
      </p:sp>
      <p:sp>
        <p:nvSpPr>
          <p:cNvPr id="23" name="スライド番号プレースホルダー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1" sz="1400">
                <a:solidFill>
                  <a:schemeClr val="tx2"/>
                </a:solidFill>
                <a:latin typeface="+mn-lt"/>
                <a:ea typeface="+mn-ea"/>
              </a:defRPr>
            </a:lvl1pPr>
          </a:lstStyle>
          <a:p>
            <a:pPr>
              <a:defRPr/>
            </a:pPr>
            <a:fld id="{716E4AA4-22AC-42E7-96EC-058B509B7AB8}" type="slidenum">
              <a:rPr lang="ja-JP" altLang="en-US"/>
              <a:pPr>
                <a:defRPr/>
              </a:pPr>
              <a:t>‹#›</a:t>
            </a:fld>
            <a:endParaRPr lang="ja-JP" altLang="en-US" dirty="0"/>
          </a:p>
        </p:txBody>
      </p:sp>
      <p:sp>
        <p:nvSpPr>
          <p:cNvPr id="1031" name="直線コネクタ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2" name="直線コネクタ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二等辺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 id="2147483716" r:id="rId4"/>
    <p:sldLayoutId id="2147483717" r:id="rId5"/>
    <p:sldLayoutId id="2147483721" r:id="rId6"/>
    <p:sldLayoutId id="2147483722" r:id="rId7"/>
    <p:sldLayoutId id="2147483723" r:id="rId8"/>
    <p:sldLayoutId id="2147483724" r:id="rId9"/>
    <p:sldLayoutId id="2147483718" r:id="rId10"/>
    <p:sldLayoutId id="2147483725" r:id="rId11"/>
  </p:sldLayoutIdLst>
  <p:hf sldNum="0" hdr="0"/>
  <p:txStyles>
    <p:title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49.png"/><Relationship Id="rId12" Type="http://schemas.openxmlformats.org/officeDocument/2006/relationships/image" Target="../media/image58.png"/><Relationship Id="rId2" Type="http://schemas.openxmlformats.org/officeDocument/2006/relationships/slideLayout" Target="../slideLayouts/slideLayout2.xml"/><Relationship Id="rId16" Type="http://schemas.openxmlformats.org/officeDocument/2006/relationships/image" Target="../media/image69.wmf"/><Relationship Id="rId1" Type="http://schemas.openxmlformats.org/officeDocument/2006/relationships/vmlDrawing" Target="../drawings/vmlDrawing1.vml"/><Relationship Id="rId6" Type="http://schemas.openxmlformats.org/officeDocument/2006/relationships/image" Target="../media/image73.png"/><Relationship Id="rId11" Type="http://schemas.openxmlformats.org/officeDocument/2006/relationships/image" Target="../media/image67.png"/><Relationship Id="rId5" Type="http://schemas.openxmlformats.org/officeDocument/2006/relationships/image" Target="../media/image72.png"/><Relationship Id="rId15" Type="http://schemas.openxmlformats.org/officeDocument/2006/relationships/oleObject" Target="../embeddings/oleObject1.bin"/><Relationship Id="rId10" Type="http://schemas.openxmlformats.org/officeDocument/2006/relationships/image" Target="../media/image51.png"/><Relationship Id="rId4" Type="http://schemas.openxmlformats.org/officeDocument/2006/relationships/image" Target="../media/image71.png"/><Relationship Id="rId9" Type="http://schemas.openxmlformats.org/officeDocument/2006/relationships/image" Target="../media/image50.png"/><Relationship Id="rId14" Type="http://schemas.openxmlformats.org/officeDocument/2006/relationships/image" Target="../media/image7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ourceforge.net/projects/bigtw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7.bin"/><Relationship Id="rId18" Type="http://schemas.openxmlformats.org/officeDocument/2006/relationships/image" Target="../media/image87.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84.w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86.wmf"/><Relationship Id="rId1" Type="http://schemas.openxmlformats.org/officeDocument/2006/relationships/vmlDrawing" Target="../drawings/vmlDrawing2.vml"/><Relationship Id="rId6" Type="http://schemas.openxmlformats.org/officeDocument/2006/relationships/image" Target="../media/image81.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5.bin"/><Relationship Id="rId14" Type="http://schemas.openxmlformats.org/officeDocument/2006/relationships/image" Target="../media/image85.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15.bin"/><Relationship Id="rId18" Type="http://schemas.openxmlformats.org/officeDocument/2006/relationships/image" Target="../media/image94.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91.wmf"/><Relationship Id="rId17"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93.wmf"/><Relationship Id="rId20" Type="http://schemas.openxmlformats.org/officeDocument/2006/relationships/image" Target="../media/image95.wmf"/><Relationship Id="rId1" Type="http://schemas.openxmlformats.org/officeDocument/2006/relationships/vmlDrawing" Target="../drawings/vmlDrawing3.vml"/><Relationship Id="rId6" Type="http://schemas.openxmlformats.org/officeDocument/2006/relationships/image" Target="../media/image69.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90.wmf"/><Relationship Id="rId19" Type="http://schemas.openxmlformats.org/officeDocument/2006/relationships/oleObject" Target="../embeddings/oleObject18.bin"/><Relationship Id="rId4" Type="http://schemas.openxmlformats.org/officeDocument/2006/relationships/image" Target="../media/image88.wmf"/><Relationship Id="rId9" Type="http://schemas.openxmlformats.org/officeDocument/2006/relationships/oleObject" Target="../embeddings/oleObject13.bin"/><Relationship Id="rId14" Type="http://schemas.openxmlformats.org/officeDocument/2006/relationships/image" Target="../media/image92.wmf"/></Relationships>
</file>

<file path=ppt/slides/_rels/slide19.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24.bin"/><Relationship Id="rId18" Type="http://schemas.openxmlformats.org/officeDocument/2006/relationships/image" Target="../media/image90.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94.w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99.wmf"/><Relationship Id="rId20" Type="http://schemas.openxmlformats.org/officeDocument/2006/relationships/image" Target="../media/image100.wmf"/><Relationship Id="rId1" Type="http://schemas.openxmlformats.org/officeDocument/2006/relationships/vmlDrawing" Target="../drawings/vmlDrawing4.vml"/><Relationship Id="rId6" Type="http://schemas.openxmlformats.org/officeDocument/2006/relationships/image" Target="../media/image97.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69.wmf"/><Relationship Id="rId19" Type="http://schemas.openxmlformats.org/officeDocument/2006/relationships/oleObject" Target="../embeddings/oleObject27.bin"/><Relationship Id="rId4" Type="http://schemas.openxmlformats.org/officeDocument/2006/relationships/image" Target="../media/image96.wmf"/><Relationship Id="rId9" Type="http://schemas.openxmlformats.org/officeDocument/2006/relationships/oleObject" Target="../embeddings/oleObject22.bin"/><Relationship Id="rId14" Type="http://schemas.openxmlformats.org/officeDocument/2006/relationships/image" Target="../media/image95.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9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4.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99.wmf"/><Relationship Id="rId4" Type="http://schemas.openxmlformats.org/officeDocument/2006/relationships/image" Target="../media/image69.wmf"/><Relationship Id="rId9" Type="http://schemas.openxmlformats.org/officeDocument/2006/relationships/oleObject" Target="../embeddings/oleObject31.bin"/><Relationship Id="rId14" Type="http://schemas.openxmlformats.org/officeDocument/2006/relationships/image" Target="../media/image101.wmf"/></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3.png"/><Relationship Id="rId5" Type="http://schemas.openxmlformats.org/officeDocument/2006/relationships/image" Target="../media/image102.wmf"/><Relationship Id="rId4"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5.wmf"/></Relationships>
</file>

<file path=ppt/slides/_rels/slide2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5.wmf"/><Relationship Id="rId4" Type="http://schemas.openxmlformats.org/officeDocument/2006/relationships/oleObject" Target="../embeddings/oleObject36.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114.png"/><Relationship Id="rId26" Type="http://schemas.openxmlformats.org/officeDocument/2006/relationships/image" Target="../media/image118.png"/><Relationship Id="rId39" Type="http://schemas.openxmlformats.org/officeDocument/2006/relationships/image" Target="../media/image123.png"/><Relationship Id="rId21" Type="http://schemas.openxmlformats.org/officeDocument/2006/relationships/image" Target="../media/image117.png"/><Relationship Id="rId34" Type="http://schemas.openxmlformats.org/officeDocument/2006/relationships/image" Target="../media/image66.png"/><Relationship Id="rId42" Type="http://schemas.openxmlformats.org/officeDocument/2006/relationships/image" Target="../media/image54.png"/><Relationship Id="rId47" Type="http://schemas.openxmlformats.org/officeDocument/2006/relationships/image" Target="../media/image65.png"/><Relationship Id="rId50" Type="http://schemas.openxmlformats.org/officeDocument/2006/relationships/image" Target="../media/image130.png"/><Relationship Id="rId7" Type="http://schemas.openxmlformats.org/officeDocument/2006/relationships/image" Target="../media/image111.png"/><Relationship Id="rId2" Type="http://schemas.openxmlformats.org/officeDocument/2006/relationships/image" Target="../media/image107.png"/><Relationship Id="rId16" Type="http://schemas.openxmlformats.org/officeDocument/2006/relationships/image" Target="../media/image112.png"/><Relationship Id="rId29" Type="http://schemas.openxmlformats.org/officeDocument/2006/relationships/image" Target="../media/image119.png"/><Relationship Id="rId11" Type="http://schemas.openxmlformats.org/officeDocument/2006/relationships/image" Target="../media/image51.png"/><Relationship Id="rId24" Type="http://schemas.openxmlformats.org/officeDocument/2006/relationships/image" Target="../media/image63.png"/><Relationship Id="rId32" Type="http://schemas.openxmlformats.org/officeDocument/2006/relationships/image" Target="../media/image61.png"/><Relationship Id="rId37" Type="http://schemas.openxmlformats.org/officeDocument/2006/relationships/image" Target="../media/image121.png"/><Relationship Id="rId40" Type="http://schemas.openxmlformats.org/officeDocument/2006/relationships/image" Target="../media/image124.png"/><Relationship Id="rId45" Type="http://schemas.openxmlformats.org/officeDocument/2006/relationships/image" Target="../media/image52.png"/><Relationship Id="rId53" Type="http://schemas.openxmlformats.org/officeDocument/2006/relationships/image" Target="../media/image133.png"/><Relationship Id="rId5" Type="http://schemas.openxmlformats.org/officeDocument/2006/relationships/image" Target="../media/image109.png"/><Relationship Id="rId10" Type="http://schemas.openxmlformats.org/officeDocument/2006/relationships/image" Target="../media/image50.png"/><Relationship Id="rId19" Type="http://schemas.openxmlformats.org/officeDocument/2006/relationships/image" Target="../media/image115.png"/><Relationship Id="rId31" Type="http://schemas.openxmlformats.org/officeDocument/2006/relationships/image" Target="../media/image59.png"/><Relationship Id="rId44" Type="http://schemas.openxmlformats.org/officeDocument/2006/relationships/image" Target="../media/image127.png"/><Relationship Id="rId52" Type="http://schemas.openxmlformats.org/officeDocument/2006/relationships/image" Target="../media/image132.png"/><Relationship Id="rId4" Type="http://schemas.openxmlformats.org/officeDocument/2006/relationships/image" Target="../media/image108.png"/><Relationship Id="rId9" Type="http://schemas.openxmlformats.org/officeDocument/2006/relationships/image" Target="../media/image74.png"/><Relationship Id="rId14" Type="http://schemas.openxmlformats.org/officeDocument/2006/relationships/image" Target="../media/image67.png"/><Relationship Id="rId22" Type="http://schemas.openxmlformats.org/officeDocument/2006/relationships/image" Target="../media/image72.png"/><Relationship Id="rId27" Type="http://schemas.openxmlformats.org/officeDocument/2006/relationships/image" Target="../media/image64.png"/><Relationship Id="rId30" Type="http://schemas.openxmlformats.org/officeDocument/2006/relationships/image" Target="../media/image62.png"/><Relationship Id="rId35" Type="http://schemas.openxmlformats.org/officeDocument/2006/relationships/image" Target="../media/image120.png"/><Relationship Id="rId43" Type="http://schemas.openxmlformats.org/officeDocument/2006/relationships/image" Target="../media/image126.png"/><Relationship Id="rId48" Type="http://schemas.openxmlformats.org/officeDocument/2006/relationships/image" Target="../media/image57.png"/><Relationship Id="rId8" Type="http://schemas.openxmlformats.org/officeDocument/2006/relationships/image" Target="../media/image49.png"/><Relationship Id="rId51" Type="http://schemas.openxmlformats.org/officeDocument/2006/relationships/image" Target="../media/image131.png"/><Relationship Id="rId3" Type="http://schemas.openxmlformats.org/officeDocument/2006/relationships/image" Target="../media/image71.png"/><Relationship Id="rId12" Type="http://schemas.openxmlformats.org/officeDocument/2006/relationships/image" Target="../media/image55.png"/><Relationship Id="rId17" Type="http://schemas.openxmlformats.org/officeDocument/2006/relationships/image" Target="../media/image113.png"/><Relationship Id="rId25" Type="http://schemas.openxmlformats.org/officeDocument/2006/relationships/image" Target="../media/image60.png"/><Relationship Id="rId33" Type="http://schemas.openxmlformats.org/officeDocument/2006/relationships/image" Target="../media/image53.png"/><Relationship Id="rId38" Type="http://schemas.openxmlformats.org/officeDocument/2006/relationships/image" Target="../media/image122.png"/><Relationship Id="rId46" Type="http://schemas.openxmlformats.org/officeDocument/2006/relationships/image" Target="../media/image128.png"/><Relationship Id="rId20" Type="http://schemas.openxmlformats.org/officeDocument/2006/relationships/image" Target="../media/image116.png"/><Relationship Id="rId41"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10.png"/><Relationship Id="rId15" Type="http://schemas.openxmlformats.org/officeDocument/2006/relationships/image" Target="../media/image75.png"/><Relationship Id="rId23" Type="http://schemas.openxmlformats.org/officeDocument/2006/relationships/image" Target="../media/image73.png"/><Relationship Id="rId28" Type="http://schemas.openxmlformats.org/officeDocument/2006/relationships/image" Target="../media/image68.png"/><Relationship Id="rId36" Type="http://schemas.openxmlformats.org/officeDocument/2006/relationships/image" Target="../media/image58.png"/><Relationship Id="rId49" Type="http://schemas.openxmlformats.org/officeDocument/2006/relationships/image" Target="../media/image129.png"/></Relationships>
</file>

<file path=ppt/slides/_rels/slide33.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114.png"/><Relationship Id="rId26" Type="http://schemas.openxmlformats.org/officeDocument/2006/relationships/image" Target="../media/image118.png"/><Relationship Id="rId39" Type="http://schemas.openxmlformats.org/officeDocument/2006/relationships/image" Target="../media/image123.png"/><Relationship Id="rId21" Type="http://schemas.openxmlformats.org/officeDocument/2006/relationships/image" Target="../media/image117.png"/><Relationship Id="rId34" Type="http://schemas.openxmlformats.org/officeDocument/2006/relationships/image" Target="../media/image66.png"/><Relationship Id="rId42" Type="http://schemas.openxmlformats.org/officeDocument/2006/relationships/image" Target="../media/image54.png"/><Relationship Id="rId47" Type="http://schemas.openxmlformats.org/officeDocument/2006/relationships/image" Target="../media/image65.png"/><Relationship Id="rId50" Type="http://schemas.openxmlformats.org/officeDocument/2006/relationships/image" Target="../media/image130.png"/><Relationship Id="rId7" Type="http://schemas.openxmlformats.org/officeDocument/2006/relationships/image" Target="../media/image111.png"/><Relationship Id="rId2" Type="http://schemas.openxmlformats.org/officeDocument/2006/relationships/image" Target="../media/image107.png"/><Relationship Id="rId16" Type="http://schemas.openxmlformats.org/officeDocument/2006/relationships/image" Target="../media/image112.png"/><Relationship Id="rId29" Type="http://schemas.openxmlformats.org/officeDocument/2006/relationships/image" Target="../media/image119.png"/><Relationship Id="rId11" Type="http://schemas.openxmlformats.org/officeDocument/2006/relationships/image" Target="../media/image51.png"/><Relationship Id="rId24" Type="http://schemas.openxmlformats.org/officeDocument/2006/relationships/image" Target="../media/image63.png"/><Relationship Id="rId32" Type="http://schemas.openxmlformats.org/officeDocument/2006/relationships/image" Target="../media/image61.png"/><Relationship Id="rId37" Type="http://schemas.openxmlformats.org/officeDocument/2006/relationships/image" Target="../media/image121.png"/><Relationship Id="rId40" Type="http://schemas.openxmlformats.org/officeDocument/2006/relationships/image" Target="../media/image124.png"/><Relationship Id="rId45" Type="http://schemas.openxmlformats.org/officeDocument/2006/relationships/image" Target="../media/image52.png"/><Relationship Id="rId53" Type="http://schemas.openxmlformats.org/officeDocument/2006/relationships/image" Target="../media/image133.png"/><Relationship Id="rId5" Type="http://schemas.openxmlformats.org/officeDocument/2006/relationships/image" Target="../media/image109.png"/><Relationship Id="rId10" Type="http://schemas.openxmlformats.org/officeDocument/2006/relationships/image" Target="../media/image50.png"/><Relationship Id="rId19" Type="http://schemas.openxmlformats.org/officeDocument/2006/relationships/image" Target="../media/image115.png"/><Relationship Id="rId31" Type="http://schemas.openxmlformats.org/officeDocument/2006/relationships/image" Target="../media/image59.png"/><Relationship Id="rId44" Type="http://schemas.openxmlformats.org/officeDocument/2006/relationships/image" Target="../media/image127.png"/><Relationship Id="rId52" Type="http://schemas.openxmlformats.org/officeDocument/2006/relationships/image" Target="../media/image132.png"/><Relationship Id="rId4" Type="http://schemas.openxmlformats.org/officeDocument/2006/relationships/image" Target="../media/image108.png"/><Relationship Id="rId9" Type="http://schemas.openxmlformats.org/officeDocument/2006/relationships/image" Target="../media/image74.png"/><Relationship Id="rId14" Type="http://schemas.openxmlformats.org/officeDocument/2006/relationships/image" Target="../media/image67.png"/><Relationship Id="rId22" Type="http://schemas.openxmlformats.org/officeDocument/2006/relationships/image" Target="../media/image72.png"/><Relationship Id="rId27" Type="http://schemas.openxmlformats.org/officeDocument/2006/relationships/image" Target="../media/image64.png"/><Relationship Id="rId30" Type="http://schemas.openxmlformats.org/officeDocument/2006/relationships/image" Target="../media/image62.png"/><Relationship Id="rId35" Type="http://schemas.openxmlformats.org/officeDocument/2006/relationships/image" Target="../media/image120.png"/><Relationship Id="rId43" Type="http://schemas.openxmlformats.org/officeDocument/2006/relationships/image" Target="../media/image126.png"/><Relationship Id="rId48" Type="http://schemas.openxmlformats.org/officeDocument/2006/relationships/image" Target="../media/image57.png"/><Relationship Id="rId8" Type="http://schemas.openxmlformats.org/officeDocument/2006/relationships/image" Target="../media/image49.png"/><Relationship Id="rId51" Type="http://schemas.openxmlformats.org/officeDocument/2006/relationships/image" Target="../media/image131.png"/><Relationship Id="rId3" Type="http://schemas.openxmlformats.org/officeDocument/2006/relationships/image" Target="../media/image71.png"/><Relationship Id="rId12" Type="http://schemas.openxmlformats.org/officeDocument/2006/relationships/image" Target="../media/image55.png"/><Relationship Id="rId17" Type="http://schemas.openxmlformats.org/officeDocument/2006/relationships/image" Target="../media/image113.png"/><Relationship Id="rId25" Type="http://schemas.openxmlformats.org/officeDocument/2006/relationships/image" Target="../media/image60.png"/><Relationship Id="rId33" Type="http://schemas.openxmlformats.org/officeDocument/2006/relationships/image" Target="../media/image53.png"/><Relationship Id="rId38" Type="http://schemas.openxmlformats.org/officeDocument/2006/relationships/image" Target="../media/image122.png"/><Relationship Id="rId46" Type="http://schemas.openxmlformats.org/officeDocument/2006/relationships/image" Target="../media/image128.png"/><Relationship Id="rId20" Type="http://schemas.openxmlformats.org/officeDocument/2006/relationships/image" Target="../media/image116.png"/><Relationship Id="rId41"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10.png"/><Relationship Id="rId15" Type="http://schemas.openxmlformats.org/officeDocument/2006/relationships/image" Target="../media/image75.png"/><Relationship Id="rId23" Type="http://schemas.openxmlformats.org/officeDocument/2006/relationships/image" Target="../media/image73.png"/><Relationship Id="rId28" Type="http://schemas.openxmlformats.org/officeDocument/2006/relationships/image" Target="../media/image68.png"/><Relationship Id="rId36" Type="http://schemas.openxmlformats.org/officeDocument/2006/relationships/image" Target="../media/image58.png"/><Relationship Id="rId49" Type="http://schemas.openxmlformats.org/officeDocument/2006/relationships/image" Target="../media/image129.png"/></Relationships>
</file>

<file path=ppt/slides/_rels/slide34.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114.png"/><Relationship Id="rId26" Type="http://schemas.openxmlformats.org/officeDocument/2006/relationships/image" Target="../media/image118.png"/><Relationship Id="rId39" Type="http://schemas.openxmlformats.org/officeDocument/2006/relationships/image" Target="../media/image123.png"/><Relationship Id="rId21" Type="http://schemas.openxmlformats.org/officeDocument/2006/relationships/image" Target="../media/image117.png"/><Relationship Id="rId34" Type="http://schemas.openxmlformats.org/officeDocument/2006/relationships/image" Target="../media/image66.png"/><Relationship Id="rId42" Type="http://schemas.openxmlformats.org/officeDocument/2006/relationships/image" Target="../media/image54.png"/><Relationship Id="rId47" Type="http://schemas.openxmlformats.org/officeDocument/2006/relationships/image" Target="../media/image65.png"/><Relationship Id="rId50" Type="http://schemas.openxmlformats.org/officeDocument/2006/relationships/image" Target="../media/image130.png"/><Relationship Id="rId7" Type="http://schemas.openxmlformats.org/officeDocument/2006/relationships/image" Target="../media/image111.png"/><Relationship Id="rId2" Type="http://schemas.openxmlformats.org/officeDocument/2006/relationships/image" Target="../media/image107.png"/><Relationship Id="rId16" Type="http://schemas.openxmlformats.org/officeDocument/2006/relationships/image" Target="../media/image112.png"/><Relationship Id="rId29" Type="http://schemas.openxmlformats.org/officeDocument/2006/relationships/image" Target="../media/image119.png"/><Relationship Id="rId11" Type="http://schemas.openxmlformats.org/officeDocument/2006/relationships/image" Target="../media/image51.png"/><Relationship Id="rId24" Type="http://schemas.openxmlformats.org/officeDocument/2006/relationships/image" Target="../media/image63.png"/><Relationship Id="rId32" Type="http://schemas.openxmlformats.org/officeDocument/2006/relationships/image" Target="../media/image61.png"/><Relationship Id="rId37" Type="http://schemas.openxmlformats.org/officeDocument/2006/relationships/image" Target="../media/image121.png"/><Relationship Id="rId40" Type="http://schemas.openxmlformats.org/officeDocument/2006/relationships/image" Target="../media/image124.png"/><Relationship Id="rId45" Type="http://schemas.openxmlformats.org/officeDocument/2006/relationships/image" Target="../media/image52.png"/><Relationship Id="rId53" Type="http://schemas.openxmlformats.org/officeDocument/2006/relationships/image" Target="../media/image133.png"/><Relationship Id="rId5" Type="http://schemas.openxmlformats.org/officeDocument/2006/relationships/image" Target="../media/image109.png"/><Relationship Id="rId10" Type="http://schemas.openxmlformats.org/officeDocument/2006/relationships/image" Target="../media/image50.png"/><Relationship Id="rId19" Type="http://schemas.openxmlformats.org/officeDocument/2006/relationships/image" Target="../media/image115.png"/><Relationship Id="rId31" Type="http://schemas.openxmlformats.org/officeDocument/2006/relationships/image" Target="../media/image59.png"/><Relationship Id="rId44" Type="http://schemas.openxmlformats.org/officeDocument/2006/relationships/image" Target="../media/image127.png"/><Relationship Id="rId52" Type="http://schemas.openxmlformats.org/officeDocument/2006/relationships/image" Target="../media/image132.png"/><Relationship Id="rId4" Type="http://schemas.openxmlformats.org/officeDocument/2006/relationships/image" Target="../media/image108.png"/><Relationship Id="rId9" Type="http://schemas.openxmlformats.org/officeDocument/2006/relationships/image" Target="../media/image74.png"/><Relationship Id="rId14" Type="http://schemas.openxmlformats.org/officeDocument/2006/relationships/image" Target="../media/image67.png"/><Relationship Id="rId22" Type="http://schemas.openxmlformats.org/officeDocument/2006/relationships/image" Target="../media/image72.png"/><Relationship Id="rId27" Type="http://schemas.openxmlformats.org/officeDocument/2006/relationships/image" Target="../media/image64.png"/><Relationship Id="rId30" Type="http://schemas.openxmlformats.org/officeDocument/2006/relationships/image" Target="../media/image62.png"/><Relationship Id="rId35" Type="http://schemas.openxmlformats.org/officeDocument/2006/relationships/image" Target="../media/image120.png"/><Relationship Id="rId43" Type="http://schemas.openxmlformats.org/officeDocument/2006/relationships/image" Target="../media/image126.png"/><Relationship Id="rId48" Type="http://schemas.openxmlformats.org/officeDocument/2006/relationships/image" Target="../media/image57.png"/><Relationship Id="rId8" Type="http://schemas.openxmlformats.org/officeDocument/2006/relationships/image" Target="../media/image49.png"/><Relationship Id="rId51" Type="http://schemas.openxmlformats.org/officeDocument/2006/relationships/image" Target="../media/image131.png"/><Relationship Id="rId3" Type="http://schemas.openxmlformats.org/officeDocument/2006/relationships/image" Target="../media/image71.png"/><Relationship Id="rId12" Type="http://schemas.openxmlformats.org/officeDocument/2006/relationships/image" Target="../media/image55.png"/><Relationship Id="rId17" Type="http://schemas.openxmlformats.org/officeDocument/2006/relationships/image" Target="../media/image113.png"/><Relationship Id="rId25" Type="http://schemas.openxmlformats.org/officeDocument/2006/relationships/image" Target="../media/image60.png"/><Relationship Id="rId33" Type="http://schemas.openxmlformats.org/officeDocument/2006/relationships/image" Target="../media/image53.png"/><Relationship Id="rId38" Type="http://schemas.openxmlformats.org/officeDocument/2006/relationships/image" Target="../media/image122.png"/><Relationship Id="rId46" Type="http://schemas.openxmlformats.org/officeDocument/2006/relationships/image" Target="../media/image128.png"/><Relationship Id="rId20" Type="http://schemas.openxmlformats.org/officeDocument/2006/relationships/image" Target="../media/image116.png"/><Relationship Id="rId41"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10.png"/><Relationship Id="rId15" Type="http://schemas.openxmlformats.org/officeDocument/2006/relationships/image" Target="../media/image75.png"/><Relationship Id="rId23" Type="http://schemas.openxmlformats.org/officeDocument/2006/relationships/image" Target="../media/image73.png"/><Relationship Id="rId28" Type="http://schemas.openxmlformats.org/officeDocument/2006/relationships/image" Target="../media/image68.png"/><Relationship Id="rId36" Type="http://schemas.openxmlformats.org/officeDocument/2006/relationships/image" Target="../media/image58.png"/><Relationship Id="rId49" Type="http://schemas.openxmlformats.org/officeDocument/2006/relationships/image" Target="../media/image129.png"/></Relationships>
</file>

<file path=ppt/slides/_rels/slide35.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114.png"/><Relationship Id="rId26" Type="http://schemas.openxmlformats.org/officeDocument/2006/relationships/image" Target="../media/image118.png"/><Relationship Id="rId39" Type="http://schemas.openxmlformats.org/officeDocument/2006/relationships/image" Target="../media/image123.png"/><Relationship Id="rId21" Type="http://schemas.openxmlformats.org/officeDocument/2006/relationships/image" Target="../media/image117.png"/><Relationship Id="rId34" Type="http://schemas.openxmlformats.org/officeDocument/2006/relationships/image" Target="../media/image66.png"/><Relationship Id="rId42" Type="http://schemas.openxmlformats.org/officeDocument/2006/relationships/image" Target="../media/image54.png"/><Relationship Id="rId47" Type="http://schemas.openxmlformats.org/officeDocument/2006/relationships/image" Target="../media/image65.png"/><Relationship Id="rId50" Type="http://schemas.openxmlformats.org/officeDocument/2006/relationships/image" Target="../media/image130.png"/><Relationship Id="rId7" Type="http://schemas.openxmlformats.org/officeDocument/2006/relationships/image" Target="../media/image111.png"/><Relationship Id="rId2" Type="http://schemas.openxmlformats.org/officeDocument/2006/relationships/image" Target="../media/image107.png"/><Relationship Id="rId16" Type="http://schemas.openxmlformats.org/officeDocument/2006/relationships/image" Target="../media/image112.png"/><Relationship Id="rId29" Type="http://schemas.openxmlformats.org/officeDocument/2006/relationships/image" Target="../media/image119.png"/><Relationship Id="rId11" Type="http://schemas.openxmlformats.org/officeDocument/2006/relationships/image" Target="../media/image51.png"/><Relationship Id="rId24" Type="http://schemas.openxmlformats.org/officeDocument/2006/relationships/image" Target="../media/image63.png"/><Relationship Id="rId32" Type="http://schemas.openxmlformats.org/officeDocument/2006/relationships/image" Target="../media/image61.png"/><Relationship Id="rId37" Type="http://schemas.openxmlformats.org/officeDocument/2006/relationships/image" Target="../media/image121.png"/><Relationship Id="rId40" Type="http://schemas.openxmlformats.org/officeDocument/2006/relationships/image" Target="../media/image124.png"/><Relationship Id="rId45" Type="http://schemas.openxmlformats.org/officeDocument/2006/relationships/image" Target="../media/image52.png"/><Relationship Id="rId53" Type="http://schemas.openxmlformats.org/officeDocument/2006/relationships/image" Target="../media/image133.png"/><Relationship Id="rId5" Type="http://schemas.openxmlformats.org/officeDocument/2006/relationships/image" Target="../media/image109.png"/><Relationship Id="rId10" Type="http://schemas.openxmlformats.org/officeDocument/2006/relationships/image" Target="../media/image50.png"/><Relationship Id="rId19" Type="http://schemas.openxmlformats.org/officeDocument/2006/relationships/image" Target="../media/image115.png"/><Relationship Id="rId31" Type="http://schemas.openxmlformats.org/officeDocument/2006/relationships/image" Target="../media/image59.png"/><Relationship Id="rId44" Type="http://schemas.openxmlformats.org/officeDocument/2006/relationships/image" Target="../media/image127.png"/><Relationship Id="rId52" Type="http://schemas.openxmlformats.org/officeDocument/2006/relationships/image" Target="../media/image132.png"/><Relationship Id="rId4" Type="http://schemas.openxmlformats.org/officeDocument/2006/relationships/image" Target="../media/image108.png"/><Relationship Id="rId9" Type="http://schemas.openxmlformats.org/officeDocument/2006/relationships/image" Target="../media/image74.png"/><Relationship Id="rId14" Type="http://schemas.openxmlformats.org/officeDocument/2006/relationships/image" Target="../media/image67.png"/><Relationship Id="rId22" Type="http://schemas.openxmlformats.org/officeDocument/2006/relationships/image" Target="../media/image72.png"/><Relationship Id="rId27" Type="http://schemas.openxmlformats.org/officeDocument/2006/relationships/image" Target="../media/image64.png"/><Relationship Id="rId30" Type="http://schemas.openxmlformats.org/officeDocument/2006/relationships/image" Target="../media/image62.png"/><Relationship Id="rId35" Type="http://schemas.openxmlformats.org/officeDocument/2006/relationships/image" Target="../media/image120.png"/><Relationship Id="rId43" Type="http://schemas.openxmlformats.org/officeDocument/2006/relationships/image" Target="../media/image126.png"/><Relationship Id="rId48" Type="http://schemas.openxmlformats.org/officeDocument/2006/relationships/image" Target="../media/image57.png"/><Relationship Id="rId8" Type="http://schemas.openxmlformats.org/officeDocument/2006/relationships/image" Target="../media/image49.png"/><Relationship Id="rId51" Type="http://schemas.openxmlformats.org/officeDocument/2006/relationships/image" Target="../media/image131.png"/><Relationship Id="rId3" Type="http://schemas.openxmlformats.org/officeDocument/2006/relationships/image" Target="../media/image71.png"/><Relationship Id="rId12" Type="http://schemas.openxmlformats.org/officeDocument/2006/relationships/image" Target="../media/image55.png"/><Relationship Id="rId17" Type="http://schemas.openxmlformats.org/officeDocument/2006/relationships/image" Target="../media/image113.png"/><Relationship Id="rId25" Type="http://schemas.openxmlformats.org/officeDocument/2006/relationships/image" Target="../media/image60.png"/><Relationship Id="rId33" Type="http://schemas.openxmlformats.org/officeDocument/2006/relationships/image" Target="../media/image53.png"/><Relationship Id="rId38" Type="http://schemas.openxmlformats.org/officeDocument/2006/relationships/image" Target="../media/image122.png"/><Relationship Id="rId46" Type="http://schemas.openxmlformats.org/officeDocument/2006/relationships/image" Target="../media/image128.png"/><Relationship Id="rId20" Type="http://schemas.openxmlformats.org/officeDocument/2006/relationships/image" Target="../media/image116.png"/><Relationship Id="rId41"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10.png"/><Relationship Id="rId15" Type="http://schemas.openxmlformats.org/officeDocument/2006/relationships/image" Target="../media/image75.png"/><Relationship Id="rId23" Type="http://schemas.openxmlformats.org/officeDocument/2006/relationships/image" Target="../media/image73.png"/><Relationship Id="rId28" Type="http://schemas.openxmlformats.org/officeDocument/2006/relationships/image" Target="../media/image68.png"/><Relationship Id="rId36" Type="http://schemas.openxmlformats.org/officeDocument/2006/relationships/image" Target="../media/image58.png"/><Relationship Id="rId49" Type="http://schemas.openxmlformats.org/officeDocument/2006/relationships/image" Target="../media/image129.png"/></Relationships>
</file>

<file path=ppt/slides/_rels/slide36.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114.png"/><Relationship Id="rId26" Type="http://schemas.openxmlformats.org/officeDocument/2006/relationships/image" Target="../media/image118.png"/><Relationship Id="rId39" Type="http://schemas.openxmlformats.org/officeDocument/2006/relationships/image" Target="../media/image123.png"/><Relationship Id="rId21" Type="http://schemas.openxmlformats.org/officeDocument/2006/relationships/image" Target="../media/image117.png"/><Relationship Id="rId34" Type="http://schemas.openxmlformats.org/officeDocument/2006/relationships/image" Target="../media/image66.png"/><Relationship Id="rId42" Type="http://schemas.openxmlformats.org/officeDocument/2006/relationships/image" Target="../media/image54.png"/><Relationship Id="rId47" Type="http://schemas.openxmlformats.org/officeDocument/2006/relationships/image" Target="../media/image57.png"/><Relationship Id="rId50" Type="http://schemas.openxmlformats.org/officeDocument/2006/relationships/image" Target="../media/image131.png"/><Relationship Id="rId7" Type="http://schemas.openxmlformats.org/officeDocument/2006/relationships/image" Target="../media/image111.png"/><Relationship Id="rId2" Type="http://schemas.openxmlformats.org/officeDocument/2006/relationships/image" Target="../media/image107.png"/><Relationship Id="rId16" Type="http://schemas.openxmlformats.org/officeDocument/2006/relationships/image" Target="../media/image112.png"/><Relationship Id="rId29" Type="http://schemas.openxmlformats.org/officeDocument/2006/relationships/image" Target="../media/image119.png"/><Relationship Id="rId11" Type="http://schemas.openxmlformats.org/officeDocument/2006/relationships/image" Target="../media/image51.png"/><Relationship Id="rId24" Type="http://schemas.openxmlformats.org/officeDocument/2006/relationships/image" Target="../media/image63.png"/><Relationship Id="rId32" Type="http://schemas.openxmlformats.org/officeDocument/2006/relationships/image" Target="../media/image61.png"/><Relationship Id="rId37" Type="http://schemas.openxmlformats.org/officeDocument/2006/relationships/image" Target="../media/image121.png"/><Relationship Id="rId40" Type="http://schemas.openxmlformats.org/officeDocument/2006/relationships/image" Target="../media/image124.png"/><Relationship Id="rId45" Type="http://schemas.openxmlformats.org/officeDocument/2006/relationships/image" Target="../media/image52.png"/><Relationship Id="rId5" Type="http://schemas.openxmlformats.org/officeDocument/2006/relationships/image" Target="../media/image109.png"/><Relationship Id="rId15" Type="http://schemas.openxmlformats.org/officeDocument/2006/relationships/image" Target="../media/image75.png"/><Relationship Id="rId23" Type="http://schemas.openxmlformats.org/officeDocument/2006/relationships/image" Target="../media/image73.png"/><Relationship Id="rId28" Type="http://schemas.openxmlformats.org/officeDocument/2006/relationships/image" Target="../media/image68.png"/><Relationship Id="rId36" Type="http://schemas.openxmlformats.org/officeDocument/2006/relationships/image" Target="../media/image58.png"/><Relationship Id="rId49" Type="http://schemas.openxmlformats.org/officeDocument/2006/relationships/image" Target="../media/image130.png"/><Relationship Id="rId10" Type="http://schemas.openxmlformats.org/officeDocument/2006/relationships/image" Target="../media/image50.png"/><Relationship Id="rId19" Type="http://schemas.openxmlformats.org/officeDocument/2006/relationships/image" Target="../media/image115.png"/><Relationship Id="rId31" Type="http://schemas.openxmlformats.org/officeDocument/2006/relationships/image" Target="../media/image59.png"/><Relationship Id="rId44" Type="http://schemas.openxmlformats.org/officeDocument/2006/relationships/image" Target="../media/image127.png"/><Relationship Id="rId52" Type="http://schemas.openxmlformats.org/officeDocument/2006/relationships/image" Target="../media/image133.png"/><Relationship Id="rId4" Type="http://schemas.openxmlformats.org/officeDocument/2006/relationships/image" Target="../media/image108.png"/><Relationship Id="rId9" Type="http://schemas.openxmlformats.org/officeDocument/2006/relationships/image" Target="../media/image74.png"/><Relationship Id="rId14" Type="http://schemas.openxmlformats.org/officeDocument/2006/relationships/image" Target="../media/image67.png"/><Relationship Id="rId22" Type="http://schemas.openxmlformats.org/officeDocument/2006/relationships/image" Target="../media/image72.png"/><Relationship Id="rId27" Type="http://schemas.openxmlformats.org/officeDocument/2006/relationships/image" Target="../media/image64.png"/><Relationship Id="rId30" Type="http://schemas.openxmlformats.org/officeDocument/2006/relationships/image" Target="../media/image62.png"/><Relationship Id="rId35" Type="http://schemas.openxmlformats.org/officeDocument/2006/relationships/image" Target="../media/image120.png"/><Relationship Id="rId43" Type="http://schemas.openxmlformats.org/officeDocument/2006/relationships/image" Target="../media/image126.png"/><Relationship Id="rId48" Type="http://schemas.openxmlformats.org/officeDocument/2006/relationships/image" Target="../media/image129.png"/><Relationship Id="rId8" Type="http://schemas.openxmlformats.org/officeDocument/2006/relationships/image" Target="../media/image49.png"/><Relationship Id="rId51" Type="http://schemas.openxmlformats.org/officeDocument/2006/relationships/image" Target="../media/image132.png"/><Relationship Id="rId3" Type="http://schemas.openxmlformats.org/officeDocument/2006/relationships/image" Target="../media/image71.png"/><Relationship Id="rId12" Type="http://schemas.openxmlformats.org/officeDocument/2006/relationships/image" Target="../media/image55.png"/><Relationship Id="rId17" Type="http://schemas.openxmlformats.org/officeDocument/2006/relationships/image" Target="../media/image113.png"/><Relationship Id="rId25" Type="http://schemas.openxmlformats.org/officeDocument/2006/relationships/image" Target="../media/image60.png"/><Relationship Id="rId33" Type="http://schemas.openxmlformats.org/officeDocument/2006/relationships/image" Target="../media/image53.png"/><Relationship Id="rId38" Type="http://schemas.openxmlformats.org/officeDocument/2006/relationships/image" Target="../media/image122.png"/><Relationship Id="rId46" Type="http://schemas.openxmlformats.org/officeDocument/2006/relationships/image" Target="../media/image65.png"/><Relationship Id="rId20" Type="http://schemas.openxmlformats.org/officeDocument/2006/relationships/image" Target="../media/image116.png"/><Relationship Id="rId41"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10.png"/></Relationships>
</file>

<file path=ppt/slides/_rels/slide37.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114.png"/><Relationship Id="rId26" Type="http://schemas.openxmlformats.org/officeDocument/2006/relationships/image" Target="../media/image118.png"/><Relationship Id="rId39" Type="http://schemas.openxmlformats.org/officeDocument/2006/relationships/image" Target="../media/image124.png"/><Relationship Id="rId21" Type="http://schemas.openxmlformats.org/officeDocument/2006/relationships/image" Target="../media/image117.png"/><Relationship Id="rId34" Type="http://schemas.openxmlformats.org/officeDocument/2006/relationships/image" Target="../media/image120.png"/><Relationship Id="rId42" Type="http://schemas.openxmlformats.org/officeDocument/2006/relationships/image" Target="../media/image126.png"/><Relationship Id="rId47" Type="http://schemas.openxmlformats.org/officeDocument/2006/relationships/image" Target="../media/image129.png"/><Relationship Id="rId50" Type="http://schemas.openxmlformats.org/officeDocument/2006/relationships/image" Target="../media/image132.png"/><Relationship Id="rId7" Type="http://schemas.openxmlformats.org/officeDocument/2006/relationships/image" Target="../media/image111.png"/><Relationship Id="rId2" Type="http://schemas.openxmlformats.org/officeDocument/2006/relationships/image" Target="../media/image107.png"/><Relationship Id="rId16" Type="http://schemas.openxmlformats.org/officeDocument/2006/relationships/image" Target="../media/image112.png"/><Relationship Id="rId29" Type="http://schemas.openxmlformats.org/officeDocument/2006/relationships/image" Target="../media/image119.png"/><Relationship Id="rId11" Type="http://schemas.openxmlformats.org/officeDocument/2006/relationships/image" Target="../media/image51.png"/><Relationship Id="rId24" Type="http://schemas.openxmlformats.org/officeDocument/2006/relationships/image" Target="../media/image63.png"/><Relationship Id="rId32" Type="http://schemas.openxmlformats.org/officeDocument/2006/relationships/image" Target="../media/image61.png"/><Relationship Id="rId37" Type="http://schemas.openxmlformats.org/officeDocument/2006/relationships/image" Target="../media/image122.png"/><Relationship Id="rId40" Type="http://schemas.openxmlformats.org/officeDocument/2006/relationships/image" Target="../media/image125.png"/><Relationship Id="rId45" Type="http://schemas.openxmlformats.org/officeDocument/2006/relationships/image" Target="../media/image65.png"/><Relationship Id="rId5" Type="http://schemas.openxmlformats.org/officeDocument/2006/relationships/image" Target="../media/image109.png"/><Relationship Id="rId15" Type="http://schemas.openxmlformats.org/officeDocument/2006/relationships/image" Target="../media/image75.png"/><Relationship Id="rId23" Type="http://schemas.openxmlformats.org/officeDocument/2006/relationships/image" Target="../media/image73.png"/><Relationship Id="rId28" Type="http://schemas.openxmlformats.org/officeDocument/2006/relationships/image" Target="../media/image68.png"/><Relationship Id="rId36" Type="http://schemas.openxmlformats.org/officeDocument/2006/relationships/image" Target="../media/image121.png"/><Relationship Id="rId49" Type="http://schemas.openxmlformats.org/officeDocument/2006/relationships/image" Target="../media/image131.png"/><Relationship Id="rId10" Type="http://schemas.openxmlformats.org/officeDocument/2006/relationships/image" Target="../media/image50.png"/><Relationship Id="rId19" Type="http://schemas.openxmlformats.org/officeDocument/2006/relationships/image" Target="../media/image115.png"/><Relationship Id="rId31" Type="http://schemas.openxmlformats.org/officeDocument/2006/relationships/image" Target="../media/image59.png"/><Relationship Id="rId44" Type="http://schemas.openxmlformats.org/officeDocument/2006/relationships/image" Target="../media/image52.png"/><Relationship Id="rId4" Type="http://schemas.openxmlformats.org/officeDocument/2006/relationships/image" Target="../media/image108.png"/><Relationship Id="rId9" Type="http://schemas.openxmlformats.org/officeDocument/2006/relationships/image" Target="../media/image74.png"/><Relationship Id="rId14" Type="http://schemas.openxmlformats.org/officeDocument/2006/relationships/image" Target="../media/image67.png"/><Relationship Id="rId22" Type="http://schemas.openxmlformats.org/officeDocument/2006/relationships/image" Target="../media/image72.png"/><Relationship Id="rId27" Type="http://schemas.openxmlformats.org/officeDocument/2006/relationships/image" Target="../media/image64.png"/><Relationship Id="rId30" Type="http://schemas.openxmlformats.org/officeDocument/2006/relationships/image" Target="../media/image62.png"/><Relationship Id="rId35" Type="http://schemas.openxmlformats.org/officeDocument/2006/relationships/image" Target="../media/image58.png"/><Relationship Id="rId43" Type="http://schemas.openxmlformats.org/officeDocument/2006/relationships/image" Target="../media/image127.png"/><Relationship Id="rId48" Type="http://schemas.openxmlformats.org/officeDocument/2006/relationships/image" Target="../media/image130.png"/><Relationship Id="rId8" Type="http://schemas.openxmlformats.org/officeDocument/2006/relationships/image" Target="../media/image49.png"/><Relationship Id="rId51" Type="http://schemas.openxmlformats.org/officeDocument/2006/relationships/image" Target="../media/image133.png"/><Relationship Id="rId3" Type="http://schemas.openxmlformats.org/officeDocument/2006/relationships/image" Target="../media/image71.png"/><Relationship Id="rId12" Type="http://schemas.openxmlformats.org/officeDocument/2006/relationships/image" Target="../media/image55.png"/><Relationship Id="rId17" Type="http://schemas.openxmlformats.org/officeDocument/2006/relationships/image" Target="../media/image113.png"/><Relationship Id="rId25" Type="http://schemas.openxmlformats.org/officeDocument/2006/relationships/image" Target="../media/image60.png"/><Relationship Id="rId33" Type="http://schemas.openxmlformats.org/officeDocument/2006/relationships/image" Target="../media/image66.png"/><Relationship Id="rId38" Type="http://schemas.openxmlformats.org/officeDocument/2006/relationships/image" Target="../media/image123.png"/><Relationship Id="rId46" Type="http://schemas.openxmlformats.org/officeDocument/2006/relationships/image" Target="../media/image57.png"/><Relationship Id="rId20" Type="http://schemas.openxmlformats.org/officeDocument/2006/relationships/image" Target="../media/image116.png"/><Relationship Id="rId41"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110.png"/></Relationships>
</file>

<file path=ppt/slides/_rels/slide38.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114.png"/><Relationship Id="rId26" Type="http://schemas.openxmlformats.org/officeDocument/2006/relationships/image" Target="../media/image118.png"/><Relationship Id="rId39" Type="http://schemas.openxmlformats.org/officeDocument/2006/relationships/image" Target="../media/image124.png"/><Relationship Id="rId21" Type="http://schemas.openxmlformats.org/officeDocument/2006/relationships/image" Target="../media/image117.png"/><Relationship Id="rId34" Type="http://schemas.openxmlformats.org/officeDocument/2006/relationships/image" Target="../media/image120.png"/><Relationship Id="rId42" Type="http://schemas.openxmlformats.org/officeDocument/2006/relationships/image" Target="../media/image126.png"/><Relationship Id="rId47" Type="http://schemas.openxmlformats.org/officeDocument/2006/relationships/image" Target="../media/image129.png"/><Relationship Id="rId50" Type="http://schemas.openxmlformats.org/officeDocument/2006/relationships/image" Target="../media/image132.png"/><Relationship Id="rId7" Type="http://schemas.openxmlformats.org/officeDocument/2006/relationships/image" Target="../media/image111.png"/><Relationship Id="rId2" Type="http://schemas.openxmlformats.org/officeDocument/2006/relationships/image" Target="../media/image107.png"/><Relationship Id="rId16" Type="http://schemas.openxmlformats.org/officeDocument/2006/relationships/image" Target="../media/image112.png"/><Relationship Id="rId29" Type="http://schemas.openxmlformats.org/officeDocument/2006/relationships/image" Target="../media/image119.png"/><Relationship Id="rId11" Type="http://schemas.openxmlformats.org/officeDocument/2006/relationships/image" Target="../media/image51.png"/><Relationship Id="rId24" Type="http://schemas.openxmlformats.org/officeDocument/2006/relationships/image" Target="../media/image63.png"/><Relationship Id="rId32" Type="http://schemas.openxmlformats.org/officeDocument/2006/relationships/image" Target="../media/image61.png"/><Relationship Id="rId37" Type="http://schemas.openxmlformats.org/officeDocument/2006/relationships/image" Target="../media/image122.png"/><Relationship Id="rId40" Type="http://schemas.openxmlformats.org/officeDocument/2006/relationships/image" Target="../media/image125.png"/><Relationship Id="rId45" Type="http://schemas.openxmlformats.org/officeDocument/2006/relationships/image" Target="../media/image65.png"/><Relationship Id="rId5" Type="http://schemas.openxmlformats.org/officeDocument/2006/relationships/image" Target="../media/image109.png"/><Relationship Id="rId15" Type="http://schemas.openxmlformats.org/officeDocument/2006/relationships/image" Target="../media/image75.png"/><Relationship Id="rId23" Type="http://schemas.openxmlformats.org/officeDocument/2006/relationships/image" Target="../media/image73.png"/><Relationship Id="rId28" Type="http://schemas.openxmlformats.org/officeDocument/2006/relationships/image" Target="../media/image68.png"/><Relationship Id="rId36" Type="http://schemas.openxmlformats.org/officeDocument/2006/relationships/image" Target="../media/image121.png"/><Relationship Id="rId49" Type="http://schemas.openxmlformats.org/officeDocument/2006/relationships/image" Target="../media/image131.png"/><Relationship Id="rId10" Type="http://schemas.openxmlformats.org/officeDocument/2006/relationships/image" Target="../media/image50.png"/><Relationship Id="rId19" Type="http://schemas.openxmlformats.org/officeDocument/2006/relationships/image" Target="../media/image115.png"/><Relationship Id="rId31" Type="http://schemas.openxmlformats.org/officeDocument/2006/relationships/image" Target="../media/image59.png"/><Relationship Id="rId44" Type="http://schemas.openxmlformats.org/officeDocument/2006/relationships/image" Target="../media/image52.png"/><Relationship Id="rId4" Type="http://schemas.openxmlformats.org/officeDocument/2006/relationships/image" Target="../media/image108.png"/><Relationship Id="rId9" Type="http://schemas.openxmlformats.org/officeDocument/2006/relationships/image" Target="../media/image74.png"/><Relationship Id="rId14" Type="http://schemas.openxmlformats.org/officeDocument/2006/relationships/image" Target="../media/image67.png"/><Relationship Id="rId22" Type="http://schemas.openxmlformats.org/officeDocument/2006/relationships/image" Target="../media/image72.png"/><Relationship Id="rId27" Type="http://schemas.openxmlformats.org/officeDocument/2006/relationships/image" Target="../media/image64.png"/><Relationship Id="rId30" Type="http://schemas.openxmlformats.org/officeDocument/2006/relationships/image" Target="../media/image62.png"/><Relationship Id="rId35" Type="http://schemas.openxmlformats.org/officeDocument/2006/relationships/image" Target="../media/image58.png"/><Relationship Id="rId43" Type="http://schemas.openxmlformats.org/officeDocument/2006/relationships/image" Target="../media/image127.png"/><Relationship Id="rId48" Type="http://schemas.openxmlformats.org/officeDocument/2006/relationships/image" Target="../media/image130.png"/><Relationship Id="rId8" Type="http://schemas.openxmlformats.org/officeDocument/2006/relationships/image" Target="../media/image49.png"/><Relationship Id="rId51" Type="http://schemas.openxmlformats.org/officeDocument/2006/relationships/image" Target="../media/image133.png"/><Relationship Id="rId3" Type="http://schemas.openxmlformats.org/officeDocument/2006/relationships/image" Target="../media/image71.png"/><Relationship Id="rId12" Type="http://schemas.openxmlformats.org/officeDocument/2006/relationships/image" Target="../media/image55.png"/><Relationship Id="rId17" Type="http://schemas.openxmlformats.org/officeDocument/2006/relationships/image" Target="../media/image113.png"/><Relationship Id="rId25" Type="http://schemas.openxmlformats.org/officeDocument/2006/relationships/image" Target="../media/image60.png"/><Relationship Id="rId33" Type="http://schemas.openxmlformats.org/officeDocument/2006/relationships/image" Target="../media/image66.png"/><Relationship Id="rId38" Type="http://schemas.openxmlformats.org/officeDocument/2006/relationships/image" Target="../media/image123.png"/><Relationship Id="rId46" Type="http://schemas.openxmlformats.org/officeDocument/2006/relationships/image" Target="../media/image57.png"/><Relationship Id="rId20" Type="http://schemas.openxmlformats.org/officeDocument/2006/relationships/image" Target="../media/image116.png"/><Relationship Id="rId41"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110.png"/></Relationships>
</file>

<file path=ppt/slides/_rels/slide39.xml.rels><?xml version="1.0" encoding="UTF-8" standalone="yes"?>
<Relationships xmlns="http://schemas.openxmlformats.org/package/2006/relationships"><Relationship Id="rId13" Type="http://schemas.openxmlformats.org/officeDocument/2006/relationships/image" Target="../media/image67.png"/><Relationship Id="rId18" Type="http://schemas.openxmlformats.org/officeDocument/2006/relationships/image" Target="../media/image115.png"/><Relationship Id="rId26" Type="http://schemas.openxmlformats.org/officeDocument/2006/relationships/image" Target="../media/image64.png"/><Relationship Id="rId39" Type="http://schemas.openxmlformats.org/officeDocument/2006/relationships/image" Target="../media/image54.png"/><Relationship Id="rId21" Type="http://schemas.openxmlformats.org/officeDocument/2006/relationships/image" Target="../media/image72.png"/><Relationship Id="rId34" Type="http://schemas.openxmlformats.org/officeDocument/2006/relationships/image" Target="../media/image121.png"/><Relationship Id="rId42" Type="http://schemas.openxmlformats.org/officeDocument/2006/relationships/image" Target="../media/image52.png"/><Relationship Id="rId47" Type="http://schemas.openxmlformats.org/officeDocument/2006/relationships/image" Target="../media/image131.png"/><Relationship Id="rId7" Type="http://schemas.openxmlformats.org/officeDocument/2006/relationships/image" Target="../media/image49.png"/><Relationship Id="rId2" Type="http://schemas.openxmlformats.org/officeDocument/2006/relationships/image" Target="../media/image107.png"/><Relationship Id="rId16" Type="http://schemas.openxmlformats.org/officeDocument/2006/relationships/image" Target="../media/image113.png"/><Relationship Id="rId29"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55.png"/><Relationship Id="rId24" Type="http://schemas.openxmlformats.org/officeDocument/2006/relationships/image" Target="../media/image60.png"/><Relationship Id="rId32" Type="http://schemas.openxmlformats.org/officeDocument/2006/relationships/image" Target="../media/image120.png"/><Relationship Id="rId37" Type="http://schemas.openxmlformats.org/officeDocument/2006/relationships/image" Target="../media/image124.png"/><Relationship Id="rId40" Type="http://schemas.openxmlformats.org/officeDocument/2006/relationships/image" Target="../media/image126.png"/><Relationship Id="rId45" Type="http://schemas.openxmlformats.org/officeDocument/2006/relationships/image" Target="../media/image129.png"/><Relationship Id="rId5" Type="http://schemas.openxmlformats.org/officeDocument/2006/relationships/image" Target="../media/image110.png"/><Relationship Id="rId15" Type="http://schemas.openxmlformats.org/officeDocument/2006/relationships/image" Target="../media/image112.png"/><Relationship Id="rId23" Type="http://schemas.openxmlformats.org/officeDocument/2006/relationships/image" Target="../media/image63.png"/><Relationship Id="rId28" Type="http://schemas.openxmlformats.org/officeDocument/2006/relationships/image" Target="../media/image62.png"/><Relationship Id="rId36" Type="http://schemas.openxmlformats.org/officeDocument/2006/relationships/image" Target="../media/image123.png"/><Relationship Id="rId10" Type="http://schemas.openxmlformats.org/officeDocument/2006/relationships/image" Target="../media/image51.png"/><Relationship Id="rId19" Type="http://schemas.openxmlformats.org/officeDocument/2006/relationships/image" Target="../media/image116.png"/><Relationship Id="rId31" Type="http://schemas.openxmlformats.org/officeDocument/2006/relationships/image" Target="../media/image66.png"/><Relationship Id="rId44" Type="http://schemas.openxmlformats.org/officeDocument/2006/relationships/image" Target="../media/image57.png"/><Relationship Id="rId4" Type="http://schemas.openxmlformats.org/officeDocument/2006/relationships/image" Target="../media/image108.png"/><Relationship Id="rId9" Type="http://schemas.openxmlformats.org/officeDocument/2006/relationships/image" Target="../media/image50.png"/><Relationship Id="rId14" Type="http://schemas.openxmlformats.org/officeDocument/2006/relationships/image" Target="../media/image75.png"/><Relationship Id="rId22" Type="http://schemas.openxmlformats.org/officeDocument/2006/relationships/image" Target="../media/image73.png"/><Relationship Id="rId27" Type="http://schemas.openxmlformats.org/officeDocument/2006/relationships/image" Target="../media/image119.png"/><Relationship Id="rId30" Type="http://schemas.openxmlformats.org/officeDocument/2006/relationships/image" Target="../media/image61.png"/><Relationship Id="rId35" Type="http://schemas.openxmlformats.org/officeDocument/2006/relationships/image" Target="../media/image122.png"/><Relationship Id="rId43" Type="http://schemas.openxmlformats.org/officeDocument/2006/relationships/image" Target="../media/image65.png"/><Relationship Id="rId48" Type="http://schemas.openxmlformats.org/officeDocument/2006/relationships/image" Target="../media/image133.png"/><Relationship Id="rId8" Type="http://schemas.openxmlformats.org/officeDocument/2006/relationships/image" Target="../media/image74.png"/><Relationship Id="rId3" Type="http://schemas.openxmlformats.org/officeDocument/2006/relationships/image" Target="../media/image71.png"/><Relationship Id="rId12" Type="http://schemas.openxmlformats.org/officeDocument/2006/relationships/image" Target="../media/image56.png"/><Relationship Id="rId17" Type="http://schemas.openxmlformats.org/officeDocument/2006/relationships/image" Target="../media/image114.png"/><Relationship Id="rId25" Type="http://schemas.openxmlformats.org/officeDocument/2006/relationships/image" Target="../media/image118.png"/><Relationship Id="rId33" Type="http://schemas.openxmlformats.org/officeDocument/2006/relationships/image" Target="../media/image58.png"/><Relationship Id="rId38" Type="http://schemas.openxmlformats.org/officeDocument/2006/relationships/image" Target="../media/image125.png"/><Relationship Id="rId46" Type="http://schemas.openxmlformats.org/officeDocument/2006/relationships/image" Target="../media/image130.png"/><Relationship Id="rId20" Type="http://schemas.openxmlformats.org/officeDocument/2006/relationships/image" Target="../media/image117.png"/><Relationship Id="rId41" Type="http://schemas.openxmlformats.org/officeDocument/2006/relationships/image" Target="../media/image1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114.png"/><Relationship Id="rId26" Type="http://schemas.openxmlformats.org/officeDocument/2006/relationships/image" Target="../media/image118.png"/><Relationship Id="rId39" Type="http://schemas.openxmlformats.org/officeDocument/2006/relationships/image" Target="../media/image125.png"/><Relationship Id="rId21" Type="http://schemas.openxmlformats.org/officeDocument/2006/relationships/image" Target="../media/image117.png"/><Relationship Id="rId34" Type="http://schemas.openxmlformats.org/officeDocument/2006/relationships/image" Target="../media/image58.png"/><Relationship Id="rId42" Type="http://schemas.openxmlformats.org/officeDocument/2006/relationships/image" Target="../media/image127.png"/><Relationship Id="rId47" Type="http://schemas.openxmlformats.org/officeDocument/2006/relationships/image" Target="../media/image130.png"/><Relationship Id="rId7" Type="http://schemas.openxmlformats.org/officeDocument/2006/relationships/image" Target="../media/image111.png"/><Relationship Id="rId2" Type="http://schemas.openxmlformats.org/officeDocument/2006/relationships/image" Target="../media/image107.png"/><Relationship Id="rId16" Type="http://schemas.openxmlformats.org/officeDocument/2006/relationships/image" Target="../media/image112.png"/><Relationship Id="rId29" Type="http://schemas.openxmlformats.org/officeDocument/2006/relationships/image" Target="../media/image62.png"/><Relationship Id="rId11" Type="http://schemas.openxmlformats.org/officeDocument/2006/relationships/image" Target="../media/image51.png"/><Relationship Id="rId24" Type="http://schemas.openxmlformats.org/officeDocument/2006/relationships/image" Target="../media/image63.png"/><Relationship Id="rId32" Type="http://schemas.openxmlformats.org/officeDocument/2006/relationships/image" Target="../media/image66.png"/><Relationship Id="rId37" Type="http://schemas.openxmlformats.org/officeDocument/2006/relationships/image" Target="../media/image123.png"/><Relationship Id="rId40" Type="http://schemas.openxmlformats.org/officeDocument/2006/relationships/image" Target="../media/image54.png"/><Relationship Id="rId45" Type="http://schemas.openxmlformats.org/officeDocument/2006/relationships/image" Target="../media/image57.png"/><Relationship Id="rId5" Type="http://schemas.openxmlformats.org/officeDocument/2006/relationships/image" Target="../media/image109.png"/><Relationship Id="rId15" Type="http://schemas.openxmlformats.org/officeDocument/2006/relationships/image" Target="../media/image75.png"/><Relationship Id="rId23" Type="http://schemas.openxmlformats.org/officeDocument/2006/relationships/image" Target="../media/image73.png"/><Relationship Id="rId28" Type="http://schemas.openxmlformats.org/officeDocument/2006/relationships/image" Target="../media/image119.png"/><Relationship Id="rId36" Type="http://schemas.openxmlformats.org/officeDocument/2006/relationships/image" Target="../media/image122.png"/><Relationship Id="rId49" Type="http://schemas.openxmlformats.org/officeDocument/2006/relationships/image" Target="../media/image133.png"/><Relationship Id="rId10" Type="http://schemas.openxmlformats.org/officeDocument/2006/relationships/image" Target="../media/image50.png"/><Relationship Id="rId19" Type="http://schemas.openxmlformats.org/officeDocument/2006/relationships/image" Target="../media/image115.png"/><Relationship Id="rId31" Type="http://schemas.openxmlformats.org/officeDocument/2006/relationships/image" Target="../media/image61.png"/><Relationship Id="rId44" Type="http://schemas.openxmlformats.org/officeDocument/2006/relationships/image" Target="../media/image65.png"/><Relationship Id="rId4" Type="http://schemas.openxmlformats.org/officeDocument/2006/relationships/image" Target="../media/image108.png"/><Relationship Id="rId9" Type="http://schemas.openxmlformats.org/officeDocument/2006/relationships/image" Target="../media/image74.png"/><Relationship Id="rId14" Type="http://schemas.openxmlformats.org/officeDocument/2006/relationships/image" Target="../media/image67.png"/><Relationship Id="rId22" Type="http://schemas.openxmlformats.org/officeDocument/2006/relationships/image" Target="../media/image72.png"/><Relationship Id="rId27" Type="http://schemas.openxmlformats.org/officeDocument/2006/relationships/image" Target="../media/image64.png"/><Relationship Id="rId30" Type="http://schemas.openxmlformats.org/officeDocument/2006/relationships/image" Target="../media/image59.png"/><Relationship Id="rId35" Type="http://schemas.openxmlformats.org/officeDocument/2006/relationships/image" Target="../media/image121.png"/><Relationship Id="rId43" Type="http://schemas.openxmlformats.org/officeDocument/2006/relationships/image" Target="../media/image52.png"/><Relationship Id="rId48" Type="http://schemas.openxmlformats.org/officeDocument/2006/relationships/image" Target="../media/image131.png"/><Relationship Id="rId8" Type="http://schemas.openxmlformats.org/officeDocument/2006/relationships/image" Target="../media/image49.png"/><Relationship Id="rId3" Type="http://schemas.openxmlformats.org/officeDocument/2006/relationships/image" Target="../media/image71.png"/><Relationship Id="rId12" Type="http://schemas.openxmlformats.org/officeDocument/2006/relationships/image" Target="../media/image55.png"/><Relationship Id="rId17" Type="http://schemas.openxmlformats.org/officeDocument/2006/relationships/image" Target="../media/image113.png"/><Relationship Id="rId25" Type="http://schemas.openxmlformats.org/officeDocument/2006/relationships/image" Target="../media/image60.png"/><Relationship Id="rId33" Type="http://schemas.openxmlformats.org/officeDocument/2006/relationships/image" Target="../media/image120.png"/><Relationship Id="rId38" Type="http://schemas.openxmlformats.org/officeDocument/2006/relationships/image" Target="../media/image124.png"/><Relationship Id="rId46" Type="http://schemas.openxmlformats.org/officeDocument/2006/relationships/image" Target="../media/image129.png"/><Relationship Id="rId20" Type="http://schemas.openxmlformats.org/officeDocument/2006/relationships/image" Target="../media/image116.png"/><Relationship Id="rId41"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10.png"/></Relationships>
</file>

<file path=ppt/slides/_rels/slide41.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114.png"/><Relationship Id="rId26" Type="http://schemas.openxmlformats.org/officeDocument/2006/relationships/image" Target="../media/image118.png"/><Relationship Id="rId39" Type="http://schemas.openxmlformats.org/officeDocument/2006/relationships/image" Target="../media/image125.png"/><Relationship Id="rId21" Type="http://schemas.openxmlformats.org/officeDocument/2006/relationships/image" Target="../media/image117.png"/><Relationship Id="rId34" Type="http://schemas.openxmlformats.org/officeDocument/2006/relationships/image" Target="../media/image58.png"/><Relationship Id="rId42" Type="http://schemas.openxmlformats.org/officeDocument/2006/relationships/image" Target="../media/image127.png"/><Relationship Id="rId47" Type="http://schemas.openxmlformats.org/officeDocument/2006/relationships/image" Target="../media/image131.png"/><Relationship Id="rId7" Type="http://schemas.openxmlformats.org/officeDocument/2006/relationships/image" Target="../media/image111.png"/><Relationship Id="rId2" Type="http://schemas.openxmlformats.org/officeDocument/2006/relationships/image" Target="../media/image107.png"/><Relationship Id="rId16" Type="http://schemas.openxmlformats.org/officeDocument/2006/relationships/image" Target="../media/image112.png"/><Relationship Id="rId29"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51.png"/><Relationship Id="rId24" Type="http://schemas.openxmlformats.org/officeDocument/2006/relationships/image" Target="../media/image63.png"/><Relationship Id="rId32" Type="http://schemas.openxmlformats.org/officeDocument/2006/relationships/image" Target="../media/image66.png"/><Relationship Id="rId37" Type="http://schemas.openxmlformats.org/officeDocument/2006/relationships/image" Target="../media/image123.png"/><Relationship Id="rId40" Type="http://schemas.openxmlformats.org/officeDocument/2006/relationships/image" Target="../media/image54.png"/><Relationship Id="rId45" Type="http://schemas.openxmlformats.org/officeDocument/2006/relationships/image" Target="../media/image129.png"/><Relationship Id="rId5" Type="http://schemas.openxmlformats.org/officeDocument/2006/relationships/image" Target="../media/image109.png"/><Relationship Id="rId15" Type="http://schemas.openxmlformats.org/officeDocument/2006/relationships/image" Target="../media/image75.png"/><Relationship Id="rId23" Type="http://schemas.openxmlformats.org/officeDocument/2006/relationships/image" Target="../media/image73.png"/><Relationship Id="rId28" Type="http://schemas.openxmlformats.org/officeDocument/2006/relationships/image" Target="../media/image119.png"/><Relationship Id="rId36" Type="http://schemas.openxmlformats.org/officeDocument/2006/relationships/image" Target="../media/image122.png"/><Relationship Id="rId10" Type="http://schemas.openxmlformats.org/officeDocument/2006/relationships/image" Target="../media/image50.png"/><Relationship Id="rId19" Type="http://schemas.openxmlformats.org/officeDocument/2006/relationships/image" Target="../media/image115.png"/><Relationship Id="rId31" Type="http://schemas.openxmlformats.org/officeDocument/2006/relationships/image" Target="../media/image61.png"/><Relationship Id="rId44" Type="http://schemas.openxmlformats.org/officeDocument/2006/relationships/image" Target="../media/image65.png"/><Relationship Id="rId4" Type="http://schemas.openxmlformats.org/officeDocument/2006/relationships/image" Target="../media/image108.png"/><Relationship Id="rId9" Type="http://schemas.openxmlformats.org/officeDocument/2006/relationships/image" Target="../media/image74.png"/><Relationship Id="rId14" Type="http://schemas.openxmlformats.org/officeDocument/2006/relationships/image" Target="../media/image67.png"/><Relationship Id="rId22" Type="http://schemas.openxmlformats.org/officeDocument/2006/relationships/image" Target="../media/image72.png"/><Relationship Id="rId27" Type="http://schemas.openxmlformats.org/officeDocument/2006/relationships/image" Target="../media/image64.png"/><Relationship Id="rId30" Type="http://schemas.openxmlformats.org/officeDocument/2006/relationships/image" Target="../media/image59.png"/><Relationship Id="rId35" Type="http://schemas.openxmlformats.org/officeDocument/2006/relationships/image" Target="../media/image121.png"/><Relationship Id="rId43" Type="http://schemas.openxmlformats.org/officeDocument/2006/relationships/image" Target="../media/image52.png"/><Relationship Id="rId48" Type="http://schemas.openxmlformats.org/officeDocument/2006/relationships/image" Target="../media/image133.png"/><Relationship Id="rId8" Type="http://schemas.openxmlformats.org/officeDocument/2006/relationships/image" Target="../media/image49.png"/><Relationship Id="rId3" Type="http://schemas.openxmlformats.org/officeDocument/2006/relationships/image" Target="../media/image71.png"/><Relationship Id="rId12" Type="http://schemas.openxmlformats.org/officeDocument/2006/relationships/image" Target="../media/image55.png"/><Relationship Id="rId17" Type="http://schemas.openxmlformats.org/officeDocument/2006/relationships/image" Target="../media/image113.png"/><Relationship Id="rId25" Type="http://schemas.openxmlformats.org/officeDocument/2006/relationships/image" Target="../media/image60.png"/><Relationship Id="rId33" Type="http://schemas.openxmlformats.org/officeDocument/2006/relationships/image" Target="../media/image120.png"/><Relationship Id="rId38" Type="http://schemas.openxmlformats.org/officeDocument/2006/relationships/image" Target="../media/image124.png"/><Relationship Id="rId46" Type="http://schemas.openxmlformats.org/officeDocument/2006/relationships/image" Target="../media/image130.png"/><Relationship Id="rId20" Type="http://schemas.openxmlformats.org/officeDocument/2006/relationships/image" Target="../media/image116.png"/><Relationship Id="rId41" Type="http://schemas.openxmlformats.org/officeDocument/2006/relationships/image" Target="../media/image126.png"/></Relationships>
</file>

<file path=ppt/slides/_rels/slide42.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114.png"/><Relationship Id="rId26" Type="http://schemas.openxmlformats.org/officeDocument/2006/relationships/image" Target="../media/image118.png"/><Relationship Id="rId39" Type="http://schemas.openxmlformats.org/officeDocument/2006/relationships/image" Target="../media/image125.png"/><Relationship Id="rId21" Type="http://schemas.openxmlformats.org/officeDocument/2006/relationships/image" Target="../media/image117.png"/><Relationship Id="rId34" Type="http://schemas.openxmlformats.org/officeDocument/2006/relationships/image" Target="../media/image58.png"/><Relationship Id="rId42" Type="http://schemas.openxmlformats.org/officeDocument/2006/relationships/image" Target="../media/image127.png"/><Relationship Id="rId47" Type="http://schemas.openxmlformats.org/officeDocument/2006/relationships/image" Target="../media/image131.png"/><Relationship Id="rId7" Type="http://schemas.openxmlformats.org/officeDocument/2006/relationships/image" Target="../media/image111.png"/><Relationship Id="rId2" Type="http://schemas.openxmlformats.org/officeDocument/2006/relationships/image" Target="../media/image107.png"/><Relationship Id="rId16" Type="http://schemas.openxmlformats.org/officeDocument/2006/relationships/image" Target="../media/image112.png"/><Relationship Id="rId29"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51.png"/><Relationship Id="rId24" Type="http://schemas.openxmlformats.org/officeDocument/2006/relationships/image" Target="../media/image63.png"/><Relationship Id="rId32" Type="http://schemas.openxmlformats.org/officeDocument/2006/relationships/image" Target="../media/image66.png"/><Relationship Id="rId37" Type="http://schemas.openxmlformats.org/officeDocument/2006/relationships/image" Target="../media/image123.png"/><Relationship Id="rId40" Type="http://schemas.openxmlformats.org/officeDocument/2006/relationships/image" Target="../media/image54.png"/><Relationship Id="rId45" Type="http://schemas.openxmlformats.org/officeDocument/2006/relationships/image" Target="../media/image129.png"/><Relationship Id="rId5" Type="http://schemas.openxmlformats.org/officeDocument/2006/relationships/image" Target="../media/image109.png"/><Relationship Id="rId15" Type="http://schemas.openxmlformats.org/officeDocument/2006/relationships/image" Target="../media/image75.png"/><Relationship Id="rId23" Type="http://schemas.openxmlformats.org/officeDocument/2006/relationships/image" Target="../media/image73.png"/><Relationship Id="rId28" Type="http://schemas.openxmlformats.org/officeDocument/2006/relationships/image" Target="../media/image119.png"/><Relationship Id="rId36" Type="http://schemas.openxmlformats.org/officeDocument/2006/relationships/image" Target="../media/image122.png"/><Relationship Id="rId10" Type="http://schemas.openxmlformats.org/officeDocument/2006/relationships/image" Target="../media/image50.png"/><Relationship Id="rId19" Type="http://schemas.openxmlformats.org/officeDocument/2006/relationships/image" Target="../media/image115.png"/><Relationship Id="rId31" Type="http://schemas.openxmlformats.org/officeDocument/2006/relationships/image" Target="../media/image61.png"/><Relationship Id="rId44" Type="http://schemas.openxmlformats.org/officeDocument/2006/relationships/image" Target="../media/image65.png"/><Relationship Id="rId4" Type="http://schemas.openxmlformats.org/officeDocument/2006/relationships/image" Target="../media/image108.png"/><Relationship Id="rId9" Type="http://schemas.openxmlformats.org/officeDocument/2006/relationships/image" Target="../media/image74.png"/><Relationship Id="rId14" Type="http://schemas.openxmlformats.org/officeDocument/2006/relationships/image" Target="../media/image67.png"/><Relationship Id="rId22" Type="http://schemas.openxmlformats.org/officeDocument/2006/relationships/image" Target="../media/image72.png"/><Relationship Id="rId27" Type="http://schemas.openxmlformats.org/officeDocument/2006/relationships/image" Target="../media/image64.png"/><Relationship Id="rId30" Type="http://schemas.openxmlformats.org/officeDocument/2006/relationships/image" Target="../media/image59.png"/><Relationship Id="rId35" Type="http://schemas.openxmlformats.org/officeDocument/2006/relationships/image" Target="../media/image121.png"/><Relationship Id="rId43" Type="http://schemas.openxmlformats.org/officeDocument/2006/relationships/image" Target="../media/image52.png"/><Relationship Id="rId48" Type="http://schemas.openxmlformats.org/officeDocument/2006/relationships/image" Target="../media/image133.png"/><Relationship Id="rId8" Type="http://schemas.openxmlformats.org/officeDocument/2006/relationships/image" Target="../media/image49.png"/><Relationship Id="rId3" Type="http://schemas.openxmlformats.org/officeDocument/2006/relationships/image" Target="../media/image71.png"/><Relationship Id="rId12" Type="http://schemas.openxmlformats.org/officeDocument/2006/relationships/image" Target="../media/image55.png"/><Relationship Id="rId17" Type="http://schemas.openxmlformats.org/officeDocument/2006/relationships/image" Target="../media/image113.png"/><Relationship Id="rId25" Type="http://schemas.openxmlformats.org/officeDocument/2006/relationships/image" Target="../media/image60.png"/><Relationship Id="rId33" Type="http://schemas.openxmlformats.org/officeDocument/2006/relationships/image" Target="../media/image120.png"/><Relationship Id="rId38" Type="http://schemas.openxmlformats.org/officeDocument/2006/relationships/image" Target="../media/image124.png"/><Relationship Id="rId46" Type="http://schemas.openxmlformats.org/officeDocument/2006/relationships/image" Target="../media/image130.png"/><Relationship Id="rId20" Type="http://schemas.openxmlformats.org/officeDocument/2006/relationships/image" Target="../media/image116.png"/><Relationship Id="rId41" Type="http://schemas.openxmlformats.org/officeDocument/2006/relationships/image" Target="../media/image126.png"/></Relationships>
</file>

<file path=ppt/slides/_rels/slide43.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114.png"/><Relationship Id="rId26" Type="http://schemas.openxmlformats.org/officeDocument/2006/relationships/image" Target="../media/image118.png"/><Relationship Id="rId39" Type="http://schemas.openxmlformats.org/officeDocument/2006/relationships/image" Target="../media/image54.png"/><Relationship Id="rId21" Type="http://schemas.openxmlformats.org/officeDocument/2006/relationships/image" Target="../media/image117.png"/><Relationship Id="rId34" Type="http://schemas.openxmlformats.org/officeDocument/2006/relationships/image" Target="../media/image58.png"/><Relationship Id="rId42" Type="http://schemas.openxmlformats.org/officeDocument/2006/relationships/image" Target="../media/image52.png"/><Relationship Id="rId47" Type="http://schemas.openxmlformats.org/officeDocument/2006/relationships/image" Target="../media/image133.png"/><Relationship Id="rId7" Type="http://schemas.openxmlformats.org/officeDocument/2006/relationships/image" Target="../media/image111.png"/><Relationship Id="rId2" Type="http://schemas.openxmlformats.org/officeDocument/2006/relationships/image" Target="../media/image107.png"/><Relationship Id="rId16" Type="http://schemas.openxmlformats.org/officeDocument/2006/relationships/image" Target="../media/image112.png"/><Relationship Id="rId29"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51.png"/><Relationship Id="rId24" Type="http://schemas.openxmlformats.org/officeDocument/2006/relationships/image" Target="../media/image63.png"/><Relationship Id="rId32" Type="http://schemas.openxmlformats.org/officeDocument/2006/relationships/image" Target="../media/image66.png"/><Relationship Id="rId37" Type="http://schemas.openxmlformats.org/officeDocument/2006/relationships/image" Target="../media/image124.png"/><Relationship Id="rId40" Type="http://schemas.openxmlformats.org/officeDocument/2006/relationships/image" Target="../media/image126.png"/><Relationship Id="rId45" Type="http://schemas.openxmlformats.org/officeDocument/2006/relationships/image" Target="../media/image130.png"/><Relationship Id="rId5" Type="http://schemas.openxmlformats.org/officeDocument/2006/relationships/image" Target="../media/image109.png"/><Relationship Id="rId15" Type="http://schemas.openxmlformats.org/officeDocument/2006/relationships/image" Target="../media/image75.png"/><Relationship Id="rId23" Type="http://schemas.openxmlformats.org/officeDocument/2006/relationships/image" Target="../media/image73.png"/><Relationship Id="rId28" Type="http://schemas.openxmlformats.org/officeDocument/2006/relationships/image" Target="../media/image119.png"/><Relationship Id="rId36" Type="http://schemas.openxmlformats.org/officeDocument/2006/relationships/image" Target="../media/image123.png"/><Relationship Id="rId10" Type="http://schemas.openxmlformats.org/officeDocument/2006/relationships/image" Target="../media/image50.png"/><Relationship Id="rId19" Type="http://schemas.openxmlformats.org/officeDocument/2006/relationships/image" Target="../media/image115.png"/><Relationship Id="rId31" Type="http://schemas.openxmlformats.org/officeDocument/2006/relationships/image" Target="../media/image61.png"/><Relationship Id="rId44" Type="http://schemas.openxmlformats.org/officeDocument/2006/relationships/image" Target="../media/image129.png"/><Relationship Id="rId4" Type="http://schemas.openxmlformats.org/officeDocument/2006/relationships/image" Target="../media/image108.png"/><Relationship Id="rId9" Type="http://schemas.openxmlformats.org/officeDocument/2006/relationships/image" Target="../media/image74.png"/><Relationship Id="rId14" Type="http://schemas.openxmlformats.org/officeDocument/2006/relationships/image" Target="../media/image67.png"/><Relationship Id="rId22" Type="http://schemas.openxmlformats.org/officeDocument/2006/relationships/image" Target="../media/image72.png"/><Relationship Id="rId27" Type="http://schemas.openxmlformats.org/officeDocument/2006/relationships/image" Target="../media/image64.png"/><Relationship Id="rId30" Type="http://schemas.openxmlformats.org/officeDocument/2006/relationships/image" Target="../media/image59.png"/><Relationship Id="rId35" Type="http://schemas.openxmlformats.org/officeDocument/2006/relationships/image" Target="../media/image122.png"/><Relationship Id="rId43" Type="http://schemas.openxmlformats.org/officeDocument/2006/relationships/image" Target="../media/image65.png"/><Relationship Id="rId8" Type="http://schemas.openxmlformats.org/officeDocument/2006/relationships/image" Target="../media/image49.png"/><Relationship Id="rId3" Type="http://schemas.openxmlformats.org/officeDocument/2006/relationships/image" Target="../media/image71.png"/><Relationship Id="rId12" Type="http://schemas.openxmlformats.org/officeDocument/2006/relationships/image" Target="../media/image55.png"/><Relationship Id="rId17" Type="http://schemas.openxmlformats.org/officeDocument/2006/relationships/image" Target="../media/image113.png"/><Relationship Id="rId25" Type="http://schemas.openxmlformats.org/officeDocument/2006/relationships/image" Target="../media/image60.png"/><Relationship Id="rId33" Type="http://schemas.openxmlformats.org/officeDocument/2006/relationships/image" Target="../media/image120.png"/><Relationship Id="rId38" Type="http://schemas.openxmlformats.org/officeDocument/2006/relationships/image" Target="../media/image125.png"/><Relationship Id="rId46" Type="http://schemas.openxmlformats.org/officeDocument/2006/relationships/image" Target="../media/image131.png"/><Relationship Id="rId20" Type="http://schemas.openxmlformats.org/officeDocument/2006/relationships/image" Target="../media/image116.png"/><Relationship Id="rId41" Type="http://schemas.openxmlformats.org/officeDocument/2006/relationships/image" Target="../media/image127.png"/></Relationships>
</file>

<file path=ppt/slides/_rels/slide44.xml.rels><?xml version="1.0" encoding="UTF-8" standalone="yes"?>
<Relationships xmlns="http://schemas.openxmlformats.org/package/2006/relationships"><Relationship Id="rId13" Type="http://schemas.openxmlformats.org/officeDocument/2006/relationships/image" Target="../media/image75.png"/><Relationship Id="rId18" Type="http://schemas.openxmlformats.org/officeDocument/2006/relationships/image" Target="../media/image116.png"/><Relationship Id="rId26" Type="http://schemas.openxmlformats.org/officeDocument/2006/relationships/image" Target="../media/image62.png"/><Relationship Id="rId39" Type="http://schemas.openxmlformats.org/officeDocument/2006/relationships/image" Target="../media/image52.png"/><Relationship Id="rId21" Type="http://schemas.openxmlformats.org/officeDocument/2006/relationships/image" Target="../media/image73.png"/><Relationship Id="rId34" Type="http://schemas.openxmlformats.org/officeDocument/2006/relationships/image" Target="../media/image124.png"/><Relationship Id="rId42" Type="http://schemas.openxmlformats.org/officeDocument/2006/relationships/image" Target="../media/image130.png"/><Relationship Id="rId7" Type="http://schemas.openxmlformats.org/officeDocument/2006/relationships/image" Target="../media/image49.png"/><Relationship Id="rId2" Type="http://schemas.openxmlformats.org/officeDocument/2006/relationships/image" Target="../media/image107.png"/><Relationship Id="rId16" Type="http://schemas.openxmlformats.org/officeDocument/2006/relationships/image" Target="../media/image114.png"/><Relationship Id="rId20" Type="http://schemas.openxmlformats.org/officeDocument/2006/relationships/image" Target="../media/image72.png"/><Relationship Id="rId29" Type="http://schemas.openxmlformats.org/officeDocument/2006/relationships/image" Target="../media/image66.png"/><Relationship Id="rId41"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55.png"/><Relationship Id="rId24" Type="http://schemas.openxmlformats.org/officeDocument/2006/relationships/image" Target="../media/image118.png"/><Relationship Id="rId32" Type="http://schemas.openxmlformats.org/officeDocument/2006/relationships/image" Target="../media/image122.png"/><Relationship Id="rId37" Type="http://schemas.openxmlformats.org/officeDocument/2006/relationships/image" Target="../media/image126.png"/><Relationship Id="rId40" Type="http://schemas.openxmlformats.org/officeDocument/2006/relationships/image" Target="../media/image65.png"/><Relationship Id="rId5" Type="http://schemas.openxmlformats.org/officeDocument/2006/relationships/image" Target="../media/image110.png"/><Relationship Id="rId15" Type="http://schemas.openxmlformats.org/officeDocument/2006/relationships/image" Target="../media/image113.png"/><Relationship Id="rId23" Type="http://schemas.openxmlformats.org/officeDocument/2006/relationships/image" Target="../media/image60.png"/><Relationship Id="rId28" Type="http://schemas.openxmlformats.org/officeDocument/2006/relationships/image" Target="../media/image61.png"/><Relationship Id="rId36" Type="http://schemas.openxmlformats.org/officeDocument/2006/relationships/image" Target="../media/image54.png"/><Relationship Id="rId10" Type="http://schemas.openxmlformats.org/officeDocument/2006/relationships/image" Target="../media/image51.png"/><Relationship Id="rId19" Type="http://schemas.openxmlformats.org/officeDocument/2006/relationships/image" Target="../media/image117.png"/><Relationship Id="rId31" Type="http://schemas.openxmlformats.org/officeDocument/2006/relationships/image" Target="../media/image58.png"/><Relationship Id="rId44" Type="http://schemas.openxmlformats.org/officeDocument/2006/relationships/image" Target="../media/image133.png"/><Relationship Id="rId4" Type="http://schemas.openxmlformats.org/officeDocument/2006/relationships/image" Target="../media/image108.png"/><Relationship Id="rId9" Type="http://schemas.openxmlformats.org/officeDocument/2006/relationships/image" Target="../media/image50.png"/><Relationship Id="rId14" Type="http://schemas.openxmlformats.org/officeDocument/2006/relationships/image" Target="../media/image112.png"/><Relationship Id="rId22" Type="http://schemas.openxmlformats.org/officeDocument/2006/relationships/image" Target="../media/image63.png"/><Relationship Id="rId27" Type="http://schemas.openxmlformats.org/officeDocument/2006/relationships/image" Target="../media/image59.png"/><Relationship Id="rId30" Type="http://schemas.openxmlformats.org/officeDocument/2006/relationships/image" Target="../media/image120.png"/><Relationship Id="rId35" Type="http://schemas.openxmlformats.org/officeDocument/2006/relationships/image" Target="../media/image125.png"/><Relationship Id="rId43" Type="http://schemas.openxmlformats.org/officeDocument/2006/relationships/image" Target="../media/image131.png"/><Relationship Id="rId8" Type="http://schemas.openxmlformats.org/officeDocument/2006/relationships/image" Target="../media/image74.png"/><Relationship Id="rId3" Type="http://schemas.openxmlformats.org/officeDocument/2006/relationships/image" Target="../media/image71.png"/><Relationship Id="rId12" Type="http://schemas.openxmlformats.org/officeDocument/2006/relationships/image" Target="../media/image56.png"/><Relationship Id="rId17" Type="http://schemas.openxmlformats.org/officeDocument/2006/relationships/image" Target="../media/image115.png"/><Relationship Id="rId25" Type="http://schemas.openxmlformats.org/officeDocument/2006/relationships/image" Target="../media/image64.png"/><Relationship Id="rId33" Type="http://schemas.openxmlformats.org/officeDocument/2006/relationships/image" Target="../media/image123.png"/><Relationship Id="rId38" Type="http://schemas.openxmlformats.org/officeDocument/2006/relationships/image" Target="../media/image127.png"/></Relationships>
</file>

<file path=ppt/slides/_rels/slide45.xml.rels><?xml version="1.0" encoding="UTF-8" standalone="yes"?>
<Relationships xmlns="http://schemas.openxmlformats.org/package/2006/relationships"><Relationship Id="rId13" Type="http://schemas.openxmlformats.org/officeDocument/2006/relationships/image" Target="../media/image75.png"/><Relationship Id="rId18" Type="http://schemas.openxmlformats.org/officeDocument/2006/relationships/image" Target="../media/image116.png"/><Relationship Id="rId26" Type="http://schemas.openxmlformats.org/officeDocument/2006/relationships/image" Target="../media/image62.png"/><Relationship Id="rId39" Type="http://schemas.openxmlformats.org/officeDocument/2006/relationships/image" Target="../media/image52.png"/><Relationship Id="rId21" Type="http://schemas.openxmlformats.org/officeDocument/2006/relationships/image" Target="../media/image73.png"/><Relationship Id="rId34" Type="http://schemas.openxmlformats.org/officeDocument/2006/relationships/image" Target="../media/image124.png"/><Relationship Id="rId42" Type="http://schemas.openxmlformats.org/officeDocument/2006/relationships/image" Target="../media/image130.png"/><Relationship Id="rId7" Type="http://schemas.openxmlformats.org/officeDocument/2006/relationships/image" Target="../media/image49.png"/><Relationship Id="rId2" Type="http://schemas.openxmlformats.org/officeDocument/2006/relationships/image" Target="../media/image107.png"/><Relationship Id="rId16" Type="http://schemas.openxmlformats.org/officeDocument/2006/relationships/image" Target="../media/image114.png"/><Relationship Id="rId20" Type="http://schemas.openxmlformats.org/officeDocument/2006/relationships/image" Target="../media/image72.png"/><Relationship Id="rId29" Type="http://schemas.openxmlformats.org/officeDocument/2006/relationships/image" Target="../media/image66.png"/><Relationship Id="rId41"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55.png"/><Relationship Id="rId24" Type="http://schemas.openxmlformats.org/officeDocument/2006/relationships/image" Target="../media/image118.png"/><Relationship Id="rId32" Type="http://schemas.openxmlformats.org/officeDocument/2006/relationships/image" Target="../media/image122.png"/><Relationship Id="rId37" Type="http://schemas.openxmlformats.org/officeDocument/2006/relationships/image" Target="../media/image126.png"/><Relationship Id="rId40" Type="http://schemas.openxmlformats.org/officeDocument/2006/relationships/image" Target="../media/image65.png"/><Relationship Id="rId5" Type="http://schemas.openxmlformats.org/officeDocument/2006/relationships/image" Target="../media/image110.png"/><Relationship Id="rId15" Type="http://schemas.openxmlformats.org/officeDocument/2006/relationships/image" Target="../media/image113.png"/><Relationship Id="rId23" Type="http://schemas.openxmlformats.org/officeDocument/2006/relationships/image" Target="../media/image60.png"/><Relationship Id="rId28" Type="http://schemas.openxmlformats.org/officeDocument/2006/relationships/image" Target="../media/image61.png"/><Relationship Id="rId36" Type="http://schemas.openxmlformats.org/officeDocument/2006/relationships/image" Target="../media/image54.png"/><Relationship Id="rId10" Type="http://schemas.openxmlformats.org/officeDocument/2006/relationships/image" Target="../media/image51.png"/><Relationship Id="rId19" Type="http://schemas.openxmlformats.org/officeDocument/2006/relationships/image" Target="../media/image117.png"/><Relationship Id="rId31" Type="http://schemas.openxmlformats.org/officeDocument/2006/relationships/image" Target="../media/image58.png"/><Relationship Id="rId44" Type="http://schemas.openxmlformats.org/officeDocument/2006/relationships/image" Target="../media/image133.png"/><Relationship Id="rId4" Type="http://schemas.openxmlformats.org/officeDocument/2006/relationships/image" Target="../media/image108.png"/><Relationship Id="rId9" Type="http://schemas.openxmlformats.org/officeDocument/2006/relationships/image" Target="../media/image50.png"/><Relationship Id="rId14" Type="http://schemas.openxmlformats.org/officeDocument/2006/relationships/image" Target="../media/image112.png"/><Relationship Id="rId22" Type="http://schemas.openxmlformats.org/officeDocument/2006/relationships/image" Target="../media/image63.png"/><Relationship Id="rId27" Type="http://schemas.openxmlformats.org/officeDocument/2006/relationships/image" Target="../media/image59.png"/><Relationship Id="rId30" Type="http://schemas.openxmlformats.org/officeDocument/2006/relationships/image" Target="../media/image120.png"/><Relationship Id="rId35" Type="http://schemas.openxmlformats.org/officeDocument/2006/relationships/image" Target="../media/image125.png"/><Relationship Id="rId43" Type="http://schemas.openxmlformats.org/officeDocument/2006/relationships/image" Target="../media/image131.png"/><Relationship Id="rId8" Type="http://schemas.openxmlformats.org/officeDocument/2006/relationships/image" Target="../media/image74.png"/><Relationship Id="rId3" Type="http://schemas.openxmlformats.org/officeDocument/2006/relationships/image" Target="../media/image71.png"/><Relationship Id="rId12" Type="http://schemas.openxmlformats.org/officeDocument/2006/relationships/image" Target="../media/image56.png"/><Relationship Id="rId17" Type="http://schemas.openxmlformats.org/officeDocument/2006/relationships/image" Target="../media/image115.png"/><Relationship Id="rId25" Type="http://schemas.openxmlformats.org/officeDocument/2006/relationships/image" Target="../media/image64.png"/><Relationship Id="rId33" Type="http://schemas.openxmlformats.org/officeDocument/2006/relationships/image" Target="../media/image123.png"/><Relationship Id="rId38" Type="http://schemas.openxmlformats.org/officeDocument/2006/relationships/image" Target="../media/image127.png"/></Relationships>
</file>

<file path=ppt/slides/_rels/slide46.xml.rels><?xml version="1.0" encoding="UTF-8" standalone="yes"?>
<Relationships xmlns="http://schemas.openxmlformats.org/package/2006/relationships"><Relationship Id="rId13" Type="http://schemas.openxmlformats.org/officeDocument/2006/relationships/image" Target="../media/image75.png"/><Relationship Id="rId18" Type="http://schemas.openxmlformats.org/officeDocument/2006/relationships/image" Target="../media/image60.png"/><Relationship Id="rId26" Type="http://schemas.openxmlformats.org/officeDocument/2006/relationships/image" Target="../media/image58.png"/><Relationship Id="rId39" Type="http://schemas.openxmlformats.org/officeDocument/2006/relationships/image" Target="../media/image133.png"/><Relationship Id="rId21" Type="http://schemas.openxmlformats.org/officeDocument/2006/relationships/image" Target="../media/image62.png"/><Relationship Id="rId34" Type="http://schemas.openxmlformats.org/officeDocument/2006/relationships/image" Target="../media/image52.png"/><Relationship Id="rId7" Type="http://schemas.openxmlformats.org/officeDocument/2006/relationships/image" Target="../media/image49.png"/><Relationship Id="rId12" Type="http://schemas.openxmlformats.org/officeDocument/2006/relationships/image" Target="../media/image56.png"/><Relationship Id="rId17" Type="http://schemas.openxmlformats.org/officeDocument/2006/relationships/image" Target="../media/image63.png"/><Relationship Id="rId25" Type="http://schemas.openxmlformats.org/officeDocument/2006/relationships/image" Target="../media/image120.png"/><Relationship Id="rId33" Type="http://schemas.openxmlformats.org/officeDocument/2006/relationships/image" Target="../media/image127.png"/><Relationship Id="rId38" Type="http://schemas.openxmlformats.org/officeDocument/2006/relationships/image" Target="../media/image131.png"/><Relationship Id="rId2" Type="http://schemas.openxmlformats.org/officeDocument/2006/relationships/image" Target="../media/image107.png"/><Relationship Id="rId16" Type="http://schemas.openxmlformats.org/officeDocument/2006/relationships/image" Target="../media/image73.png"/><Relationship Id="rId20" Type="http://schemas.openxmlformats.org/officeDocument/2006/relationships/image" Target="../media/image64.png"/><Relationship Id="rId29"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55.png"/><Relationship Id="rId24" Type="http://schemas.openxmlformats.org/officeDocument/2006/relationships/image" Target="../media/image66.png"/><Relationship Id="rId32" Type="http://schemas.openxmlformats.org/officeDocument/2006/relationships/image" Target="../media/image126.png"/><Relationship Id="rId37" Type="http://schemas.openxmlformats.org/officeDocument/2006/relationships/image" Target="../media/image130.png"/><Relationship Id="rId5" Type="http://schemas.openxmlformats.org/officeDocument/2006/relationships/image" Target="../media/image110.png"/><Relationship Id="rId15" Type="http://schemas.openxmlformats.org/officeDocument/2006/relationships/image" Target="../media/image113.png"/><Relationship Id="rId23" Type="http://schemas.openxmlformats.org/officeDocument/2006/relationships/image" Target="../media/image61.png"/><Relationship Id="rId28" Type="http://schemas.openxmlformats.org/officeDocument/2006/relationships/image" Target="../media/image123.png"/><Relationship Id="rId36" Type="http://schemas.openxmlformats.org/officeDocument/2006/relationships/image" Target="../media/image129.png"/><Relationship Id="rId10" Type="http://schemas.openxmlformats.org/officeDocument/2006/relationships/image" Target="../media/image51.png"/><Relationship Id="rId19" Type="http://schemas.openxmlformats.org/officeDocument/2006/relationships/image" Target="../media/image118.png"/><Relationship Id="rId31" Type="http://schemas.openxmlformats.org/officeDocument/2006/relationships/image" Target="../media/image54.png"/><Relationship Id="rId4" Type="http://schemas.openxmlformats.org/officeDocument/2006/relationships/image" Target="../media/image108.png"/><Relationship Id="rId9" Type="http://schemas.openxmlformats.org/officeDocument/2006/relationships/image" Target="../media/image50.png"/><Relationship Id="rId14" Type="http://schemas.openxmlformats.org/officeDocument/2006/relationships/image" Target="../media/image112.png"/><Relationship Id="rId22" Type="http://schemas.openxmlformats.org/officeDocument/2006/relationships/image" Target="../media/image59.png"/><Relationship Id="rId27" Type="http://schemas.openxmlformats.org/officeDocument/2006/relationships/image" Target="../media/image122.png"/><Relationship Id="rId30" Type="http://schemas.openxmlformats.org/officeDocument/2006/relationships/image" Target="../media/image125.png"/><Relationship Id="rId35" Type="http://schemas.openxmlformats.org/officeDocument/2006/relationships/image" Target="../media/image65.png"/><Relationship Id="rId8" Type="http://schemas.openxmlformats.org/officeDocument/2006/relationships/image" Target="../media/image74.png"/><Relationship Id="rId3" Type="http://schemas.openxmlformats.org/officeDocument/2006/relationships/image" Target="../media/image7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0.png"/><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49.pn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900113" y="2708275"/>
            <a:ext cx="7488237" cy="990600"/>
          </a:xfrm>
          <a:prstGeom prst="rect">
            <a:avLst/>
          </a:prstGeom>
        </p:spPr>
        <p:txBody>
          <a:bodyPr anchor="b">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pPr algn="ctr" fontAlgn="auto">
              <a:spcAft>
                <a:spcPts val="0"/>
              </a:spcAft>
              <a:defRPr/>
            </a:pPr>
            <a:r>
              <a:rPr lang="en-US" altLang="ja-JP" dirty="0" smtClean="0"/>
              <a:t>UCB+ </a:t>
            </a:r>
            <a:r>
              <a:rPr lang="ja-JP" altLang="en-US" dirty="0" smtClean="0"/>
              <a:t>法を用いた </a:t>
            </a:r>
            <a:r>
              <a:rPr lang="en-US" altLang="ja-JP" dirty="0" smtClean="0"/>
              <a:t>Big Two AI </a:t>
            </a:r>
            <a:r>
              <a:rPr lang="ja-JP" altLang="en-US" dirty="0" smtClean="0"/>
              <a:t>の研究</a:t>
            </a:r>
            <a:endParaRPr lang="ja-JP" altLang="en-US" dirty="0"/>
          </a:p>
        </p:txBody>
      </p:sp>
      <p:sp>
        <p:nvSpPr>
          <p:cNvPr id="6" name="サブタイトル 2"/>
          <p:cNvSpPr txBox="1">
            <a:spLocks/>
          </p:cNvSpPr>
          <p:nvPr/>
        </p:nvSpPr>
        <p:spPr>
          <a:xfrm>
            <a:off x="2116138" y="5022850"/>
            <a:ext cx="6781800" cy="1143000"/>
          </a:xfrm>
          <a:prstGeom prst="rect">
            <a:avLst/>
          </a:prstGeom>
        </p:spPr>
        <p:txBody>
          <a:bodyPr>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lgn="r" fontAlgn="auto">
              <a:spcAft>
                <a:spcPts val="0"/>
              </a:spcAft>
              <a:buFont typeface="Wingdings 3"/>
              <a:buNone/>
              <a:defRPr/>
            </a:pPr>
            <a:r>
              <a:rPr lang="ja-JP" altLang="en-US" dirty="0" smtClean="0">
                <a:solidFill>
                  <a:schemeClr val="bg1">
                    <a:lumMod val="50000"/>
                  </a:schemeClr>
                </a:solidFill>
                <a:latin typeface="Osaka－等幅" pitchFamily="49" charset="-128"/>
                <a:ea typeface="Osaka－等幅" pitchFamily="49" charset="-128"/>
              </a:rPr>
              <a:t>松江工業高等専門学校</a:t>
            </a:r>
            <a:endParaRPr lang="en-US" altLang="ja-JP" dirty="0" smtClean="0">
              <a:solidFill>
                <a:schemeClr val="bg1">
                  <a:lumMod val="50000"/>
                </a:schemeClr>
              </a:solidFill>
              <a:latin typeface="Osaka－等幅" pitchFamily="49" charset="-128"/>
              <a:ea typeface="Osaka－等幅" pitchFamily="49" charset="-128"/>
            </a:endParaRPr>
          </a:p>
          <a:p>
            <a:pPr marL="0" indent="0" algn="r" fontAlgn="auto">
              <a:spcAft>
                <a:spcPts val="0"/>
              </a:spcAft>
              <a:buFont typeface="Wingdings 3"/>
              <a:buNone/>
              <a:defRPr/>
            </a:pPr>
            <a:r>
              <a:rPr lang="ja-JP" altLang="en-US" dirty="0" smtClean="0">
                <a:solidFill>
                  <a:schemeClr val="bg1">
                    <a:lumMod val="50000"/>
                  </a:schemeClr>
                </a:solidFill>
                <a:latin typeface="Osaka－等幅" pitchFamily="49" charset="-128"/>
                <a:ea typeface="Osaka－等幅" pitchFamily="49" charset="-128"/>
              </a:rPr>
              <a:t>橋本 研究室</a:t>
            </a:r>
            <a:r>
              <a:rPr lang="en-US" altLang="ja-JP" dirty="0" smtClean="0">
                <a:solidFill>
                  <a:schemeClr val="bg1">
                    <a:lumMod val="50000"/>
                  </a:schemeClr>
                </a:solidFill>
                <a:latin typeface="Osaka－等幅" pitchFamily="49" charset="-128"/>
                <a:ea typeface="Osaka－等幅" pitchFamily="49" charset="-128"/>
              </a:rPr>
              <a:t>    </a:t>
            </a:r>
          </a:p>
          <a:p>
            <a:pPr marL="0" indent="0" algn="r" fontAlgn="auto">
              <a:spcAft>
                <a:spcPts val="0"/>
              </a:spcAft>
              <a:buFont typeface="Wingdings 3"/>
              <a:buNone/>
              <a:defRPr/>
            </a:pPr>
            <a:r>
              <a:rPr lang="ja-JP" altLang="en-US" dirty="0" smtClean="0">
                <a:solidFill>
                  <a:schemeClr val="bg1">
                    <a:lumMod val="50000"/>
                  </a:schemeClr>
                </a:solidFill>
                <a:latin typeface="Osaka－等幅" pitchFamily="49" charset="-128"/>
                <a:ea typeface="Osaka－等幅" pitchFamily="49" charset="-128"/>
              </a:rPr>
              <a:t>万代悠作</a:t>
            </a:r>
            <a:endParaRPr lang="ja-JP" altLang="en-US" dirty="0">
              <a:solidFill>
                <a:schemeClr val="bg1">
                  <a:lumMod val="50000"/>
                </a:schemeClr>
              </a:solidFill>
              <a:latin typeface="Osaka－等幅" pitchFamily="49" charset="-128"/>
              <a:ea typeface="Osaka－等幅" pitchFamily="49" charset="-128"/>
            </a:endParaRPr>
          </a:p>
        </p:txBody>
      </p:sp>
      <p:sp>
        <p:nvSpPr>
          <p:cNvPr id="9220" name="日付プレースホルダー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9221" name="フッター プレースホルダー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Owner\Dropbox\研究\発表\発表素材\trump_png\trump_png\trump0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638" y="1411288"/>
            <a:ext cx="87312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タイトル 1"/>
          <p:cNvSpPr>
            <a:spLocks noGrp="1"/>
          </p:cNvSpPr>
          <p:nvPr>
            <p:ph type="title"/>
          </p:nvPr>
        </p:nvSpPr>
        <p:spPr/>
        <p:txBody>
          <a:bodyPr/>
          <a:lstStyle/>
          <a:p>
            <a:pPr eaLnBrk="1" hangingPunct="1"/>
            <a:r>
              <a:rPr lang="en-US" altLang="ja-JP" smtClean="0"/>
              <a:t>Big Two : </a:t>
            </a:r>
            <a:r>
              <a:rPr lang="ja-JP" altLang="en-US" smtClean="0"/>
              <a:t>局面あたりの合法手の例</a:t>
            </a:r>
          </a:p>
        </p:txBody>
      </p:sp>
      <p:sp>
        <p:nvSpPr>
          <p:cNvPr id="18436"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18437" name="テキスト ボックス 5"/>
          <p:cNvSpPr txBox="1">
            <a:spLocks noChangeArrowheads="1"/>
          </p:cNvSpPr>
          <p:nvPr/>
        </p:nvSpPr>
        <p:spPr bwMode="auto">
          <a:xfrm>
            <a:off x="1042988" y="1417638"/>
            <a:ext cx="12334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800"/>
              <a:t>手札</a:t>
            </a:r>
            <a:r>
              <a:rPr lang="en-US" altLang="ja-JP" sz="2800"/>
              <a:t>:</a:t>
            </a:r>
          </a:p>
          <a:p>
            <a:pPr eaLnBrk="1" hangingPunct="1"/>
            <a:r>
              <a:rPr lang="en-US" altLang="ja-JP" sz="2800"/>
              <a:t>(11 </a:t>
            </a:r>
            <a:r>
              <a:rPr lang="ja-JP" altLang="en-US" sz="2800"/>
              <a:t>枚</a:t>
            </a:r>
            <a:r>
              <a:rPr lang="en-US" altLang="ja-JP" sz="2800"/>
              <a:t>)</a:t>
            </a:r>
            <a:endParaRPr lang="ja-JP" altLang="en-US" sz="2800"/>
          </a:p>
        </p:txBody>
      </p:sp>
      <p:pic>
        <p:nvPicPr>
          <p:cNvPr id="18438" name="Picture 20" descr="C:\Users\Owner\Dropbox\卒業研究\発表\素材\trump_png\trump_png\trump0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863" y="14255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9" descr="C:\Users\Owner\Dropbox\卒業研究\発表\素材\trump_png\trump_png\trump0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0" y="1423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1" descr="C:\Users\Owner\Dropbox\卒業研究\発表\素材\trump_png\trump_png\trump03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3638" y="14255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8" descr="C:\Users\Owner\Dropbox\卒業研究\発表\素材\trump_png\trump_png\trump0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7025" y="14255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7" descr="C:\Users\Owner\Dropbox\卒業研究\発表\素材\trump_png\trump_png\trump0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0413" y="1420813"/>
            <a:ext cx="8667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6" descr="C:\Users\Owner\Dropbox\卒業研究\発表\素材\trump_png\trump_png\trump02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3163" y="1420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5" descr="C:\Users\Owner\Dropbox\卒業研究\発表\素材\trump_png\trump_png\trump02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7188" y="1420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3" descr="C:\Users\Owner\Dropbox\卒業研究\発表\素材\trump_png\trump_png\trump00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0575" y="142557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4" descr="C:\Users\Owner\Dropbox\卒業研究\発表\素材\trump_png\trump_png\trump00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99200" y="14176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4" descr="C:\Users\Owner\Dropbox\卒業研究\発表\素材\trump_png\trump_png\trump008.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2588" y="1417638"/>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 6"/>
          <p:cNvGraphicFramePr>
            <a:graphicFrameLocks noGrp="1"/>
          </p:cNvGraphicFramePr>
          <p:nvPr/>
        </p:nvGraphicFramePr>
        <p:xfrm>
          <a:off x="466109" y="2996952"/>
          <a:ext cx="8208912" cy="3362389"/>
        </p:xfrm>
        <a:graphic>
          <a:graphicData uri="http://schemas.openxmlformats.org/drawingml/2006/table">
            <a:tbl>
              <a:tblPr firstRow="1" bandRow="1">
                <a:tableStyleId>{0E3FDE45-AF77-4B5C-9715-49D594BDF05E}</a:tableStyleId>
              </a:tblPr>
              <a:tblGrid>
                <a:gridCol w="2052228"/>
                <a:gridCol w="1404156"/>
                <a:gridCol w="1512168"/>
                <a:gridCol w="3240360"/>
              </a:tblGrid>
              <a:tr h="370840">
                <a:tc>
                  <a:txBody>
                    <a:bodyPr/>
                    <a:lstStyle/>
                    <a:p>
                      <a:pPr algn="ctr"/>
                      <a:r>
                        <a:rPr kumimoji="1" lang="ja-JP" altLang="en-US" b="0" dirty="0" smtClean="0"/>
                        <a:t>使うカードの枚数</a:t>
                      </a:r>
                      <a:endParaRPr kumimoji="1" lang="ja-JP" altLang="en-US" b="0" dirty="0"/>
                    </a:p>
                  </a:txBody>
                  <a:tcPr/>
                </a:tc>
                <a:tc>
                  <a:txBody>
                    <a:bodyPr/>
                    <a:lstStyle/>
                    <a:p>
                      <a:pPr algn="ctr"/>
                      <a:r>
                        <a:rPr kumimoji="1" lang="en-US" altLang="ja-JP" b="0" dirty="0" smtClean="0"/>
                        <a:t>Big Two</a:t>
                      </a:r>
                      <a:endParaRPr kumimoji="1" lang="ja-JP" altLang="en-US" b="0" dirty="0"/>
                    </a:p>
                  </a:txBody>
                  <a:tcPr/>
                </a:tc>
                <a:tc>
                  <a:txBody>
                    <a:bodyPr/>
                    <a:lstStyle/>
                    <a:p>
                      <a:pPr algn="ctr"/>
                      <a:r>
                        <a:rPr kumimoji="1" lang="ja-JP" altLang="en-US" b="0" dirty="0" smtClean="0"/>
                        <a:t>大貧民</a:t>
                      </a:r>
                      <a:endParaRPr kumimoji="1" lang="ja-JP" altLang="en-US" b="0" dirty="0"/>
                    </a:p>
                  </a:txBody>
                  <a:tcPr/>
                </a:tc>
                <a:tc>
                  <a:txBody>
                    <a:bodyPr/>
                    <a:lstStyle/>
                    <a:p>
                      <a:pPr algn="ctr"/>
                      <a:r>
                        <a:rPr kumimoji="1" lang="en-US" altLang="ja-JP" b="0" dirty="0" smtClean="0"/>
                        <a:t>Big Two </a:t>
                      </a:r>
                      <a:r>
                        <a:rPr kumimoji="1" lang="ja-JP" altLang="en-US" b="0" dirty="0" smtClean="0"/>
                        <a:t>の場合</a:t>
                      </a:r>
                      <a:endParaRPr kumimoji="1" lang="ja-JP" altLang="en-US" b="0" dirty="0"/>
                    </a:p>
                  </a:txBody>
                  <a:tcPr/>
                </a:tc>
              </a:tr>
              <a:tr h="370840">
                <a:tc>
                  <a:txBody>
                    <a:bodyPr/>
                    <a:lstStyle/>
                    <a:p>
                      <a:pPr algn="ctr"/>
                      <a:r>
                        <a:rPr kumimoji="1" lang="en-US" altLang="ja-JP" dirty="0" smtClean="0"/>
                        <a:t>1</a:t>
                      </a:r>
                      <a:r>
                        <a:rPr kumimoji="1" lang="ja-JP" altLang="en-US" dirty="0" smtClean="0"/>
                        <a:t>枚</a:t>
                      </a:r>
                      <a:endParaRPr kumimoji="1" lang="ja-JP" altLang="en-US" dirty="0"/>
                    </a:p>
                  </a:txBody>
                  <a:tcPr/>
                </a:tc>
                <a:tc>
                  <a:txBody>
                    <a:bodyPr/>
                    <a:lstStyle/>
                    <a:p>
                      <a:pPr algn="ctr"/>
                      <a:r>
                        <a:rPr kumimoji="1" lang="en-US" altLang="ja-JP" dirty="0" smtClean="0"/>
                        <a:t>11</a:t>
                      </a:r>
                      <a:endParaRPr kumimoji="1" lang="ja-JP" altLang="en-US" dirty="0"/>
                    </a:p>
                  </a:txBody>
                  <a:tcPr/>
                </a:tc>
                <a:tc>
                  <a:txBody>
                    <a:bodyPr/>
                    <a:lstStyle/>
                    <a:p>
                      <a:pPr algn="ctr"/>
                      <a:r>
                        <a:rPr kumimoji="1" lang="en-US" altLang="ja-JP" dirty="0" smtClean="0"/>
                        <a:t>11</a:t>
                      </a:r>
                      <a:endParaRPr kumimoji="1" lang="ja-JP" altLang="en-US" dirty="0"/>
                    </a:p>
                  </a:txBody>
                  <a:tcPr/>
                </a:tc>
                <a:tc>
                  <a:txBody>
                    <a:bodyPr/>
                    <a:lstStyle/>
                    <a:p>
                      <a:pPr algn="ctr"/>
                      <a:endParaRPr kumimoji="1" lang="ja-JP" altLang="en-US" dirty="0"/>
                    </a:p>
                  </a:txBody>
                  <a:tcPr/>
                </a:tc>
              </a:tr>
              <a:tr h="707771">
                <a:tc>
                  <a:txBody>
                    <a:bodyPr/>
                    <a:lstStyle/>
                    <a:p>
                      <a:pPr algn="ctr"/>
                      <a:r>
                        <a:rPr kumimoji="1" lang="en-US" altLang="ja-JP" dirty="0" smtClean="0"/>
                        <a:t>2</a:t>
                      </a:r>
                      <a:r>
                        <a:rPr kumimoji="1" lang="ja-JP" altLang="en-US" dirty="0" smtClean="0"/>
                        <a:t>枚</a:t>
                      </a:r>
                      <a:endParaRPr kumimoji="1" lang="ja-JP" altLang="en-US" dirty="0"/>
                    </a:p>
                  </a:txBody>
                  <a:tcPr anchor="ctr"/>
                </a:tc>
                <a:tc>
                  <a:txBody>
                    <a:bodyPr/>
                    <a:lstStyle/>
                    <a:p>
                      <a:pPr algn="ctr"/>
                      <a:r>
                        <a:rPr kumimoji="1" lang="en-US" altLang="ja-JP" dirty="0" smtClean="0"/>
                        <a:t>7</a:t>
                      </a:r>
                      <a:endParaRPr kumimoji="1" lang="ja-JP" altLang="en-US" dirty="0"/>
                    </a:p>
                  </a:txBody>
                  <a:tcPr anchor="ctr"/>
                </a:tc>
                <a:tc>
                  <a:txBody>
                    <a:bodyPr/>
                    <a:lstStyle/>
                    <a:p>
                      <a:pPr algn="ctr"/>
                      <a:r>
                        <a:rPr kumimoji="1" lang="en-US" altLang="ja-JP" dirty="0" smtClean="0"/>
                        <a:t>7</a:t>
                      </a:r>
                      <a:endParaRPr kumimoji="1" lang="ja-JP" altLang="en-US" dirty="0"/>
                    </a:p>
                  </a:txBody>
                  <a:tcPr anchor="ctr"/>
                </a:tc>
                <a:tc>
                  <a:txBody>
                    <a:bodyPr/>
                    <a:lstStyle/>
                    <a:p>
                      <a:endParaRPr lang="ja-JP"/>
                    </a:p>
                  </a:txBody>
                  <a:tcPr anchor="ctr">
                    <a:blipFill rotWithShape="1">
                      <a:blip r:embed="rId14"/>
                      <a:stretch>
                        <a:fillRect l="-153195" t="-111207" r="-188" b="-282759"/>
                      </a:stretch>
                    </a:blipFill>
                  </a:tcPr>
                </a:tc>
              </a:tr>
              <a:tr h="370840">
                <a:tc>
                  <a:txBody>
                    <a:bodyPr/>
                    <a:lstStyle/>
                    <a:p>
                      <a:pPr algn="ctr"/>
                      <a:r>
                        <a:rPr kumimoji="1" lang="en-US" altLang="ja-JP" dirty="0" smtClean="0"/>
                        <a:t>3</a:t>
                      </a:r>
                      <a:r>
                        <a:rPr kumimoji="1" lang="ja-JP" altLang="en-US" dirty="0" smtClean="0"/>
                        <a:t>枚</a:t>
                      </a:r>
                      <a:endParaRPr kumimoji="1" lang="ja-JP" altLang="en-US" dirty="0"/>
                    </a:p>
                  </a:txBody>
                  <a:tcPr/>
                </a:tc>
                <a:tc>
                  <a:txBody>
                    <a:bodyPr/>
                    <a:lstStyle/>
                    <a:p>
                      <a:pPr algn="ctr"/>
                      <a:r>
                        <a:rPr kumimoji="1" lang="en-US" altLang="ja-JP" dirty="0" smtClean="0"/>
                        <a:t>2</a:t>
                      </a:r>
                      <a:endParaRPr kumimoji="1" lang="ja-JP" altLang="en-US" dirty="0"/>
                    </a:p>
                  </a:txBody>
                  <a:tcPr/>
                </a:tc>
                <a:tc>
                  <a:txBody>
                    <a:bodyPr/>
                    <a:lstStyle/>
                    <a:p>
                      <a:pPr algn="ctr"/>
                      <a:r>
                        <a:rPr kumimoji="1" lang="en-US" altLang="ja-JP" dirty="0" smtClean="0"/>
                        <a:t>2</a:t>
                      </a:r>
                      <a:endParaRPr kumimoji="1" lang="ja-JP" altLang="en-US" dirty="0"/>
                    </a:p>
                  </a:txBody>
                  <a:tcPr/>
                </a:tc>
                <a:tc>
                  <a:txBody>
                    <a:bodyPr/>
                    <a:lstStyle/>
                    <a:p>
                      <a:pPr algn="ctr"/>
                      <a:endParaRPr kumimoji="1" lang="ja-JP" altLang="en-US" dirty="0"/>
                    </a:p>
                  </a:txBody>
                  <a:tcPr/>
                </a:tc>
              </a:tr>
              <a:tr h="370840">
                <a:tc>
                  <a:txBody>
                    <a:bodyPr/>
                    <a:lstStyle/>
                    <a:p>
                      <a:pPr algn="ctr"/>
                      <a:r>
                        <a:rPr kumimoji="1" lang="en-US" altLang="ja-JP" dirty="0" smtClean="0"/>
                        <a:t>4</a:t>
                      </a:r>
                      <a:r>
                        <a:rPr kumimoji="1" lang="ja-JP" altLang="en-US" dirty="0" smtClean="0"/>
                        <a:t>枚</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0</a:t>
                      </a:r>
                      <a:endParaRPr kumimoji="1" lang="ja-JP" altLang="en-US" dirty="0"/>
                    </a:p>
                  </a:txBody>
                  <a:tcPr/>
                </a:tc>
                <a:tc>
                  <a:txBody>
                    <a:bodyPr/>
                    <a:lstStyle/>
                    <a:p>
                      <a:pPr algn="ctr"/>
                      <a:endParaRPr kumimoji="1" lang="ja-JP" altLang="en-US" dirty="0"/>
                    </a:p>
                  </a:txBody>
                  <a:tcPr/>
                </a:tc>
              </a:tr>
              <a:tr h="800418">
                <a:tc>
                  <a:txBody>
                    <a:bodyPr/>
                    <a:lstStyle/>
                    <a:p>
                      <a:pPr algn="ctr"/>
                      <a:r>
                        <a:rPr kumimoji="1" lang="en-US" altLang="ja-JP" dirty="0" smtClean="0"/>
                        <a:t>5</a:t>
                      </a:r>
                      <a:r>
                        <a:rPr kumimoji="1" lang="ja-JP" altLang="en-US" dirty="0" smtClean="0"/>
                        <a:t>枚</a:t>
                      </a:r>
                      <a:endParaRPr kumimoji="1" lang="ja-JP" altLang="en-US" dirty="0"/>
                    </a:p>
                  </a:txBody>
                  <a:tcPr anchor="ctr"/>
                </a:tc>
                <a:tc>
                  <a:txBody>
                    <a:bodyPr/>
                    <a:lstStyle/>
                    <a:p>
                      <a:pPr algn="ctr"/>
                      <a:r>
                        <a:rPr kumimoji="1" lang="en-US" altLang="ja-JP" dirty="0" smtClean="0"/>
                        <a:t>14</a:t>
                      </a:r>
                      <a:endParaRPr kumimoji="1" lang="ja-JP" altLang="en-US" dirty="0"/>
                    </a:p>
                  </a:txBody>
                  <a:tcPr anchor="ctr"/>
                </a:tc>
                <a:tc>
                  <a:txBody>
                    <a:bodyPr/>
                    <a:lstStyle/>
                    <a:p>
                      <a:pPr algn="ctr"/>
                      <a:r>
                        <a:rPr kumimoji="1" lang="en-US" altLang="ja-JP" dirty="0" smtClean="0"/>
                        <a:t>0</a:t>
                      </a:r>
                      <a:endParaRPr kumimoji="1" lang="ja-JP" altLang="en-US" dirty="0"/>
                    </a:p>
                  </a:txBody>
                  <a:tcPr anchor="ctr"/>
                </a:tc>
                <a:tc>
                  <a:txBody>
                    <a:bodyPr/>
                    <a:lstStyle/>
                    <a:p>
                      <a:endParaRPr lang="ja-JP"/>
                    </a:p>
                  </a:txBody>
                  <a:tcPr anchor="ctr">
                    <a:blipFill rotWithShape="1">
                      <a:blip r:embed="rId14"/>
                      <a:stretch>
                        <a:fillRect l="-153195" t="-279389" r="-188" b="-58015"/>
                      </a:stretch>
                    </a:blipFill>
                  </a:tcPr>
                </a:tc>
              </a:tr>
              <a:tr h="370840">
                <a:tc>
                  <a:txBody>
                    <a:bodyPr/>
                    <a:lstStyle/>
                    <a:p>
                      <a:pPr algn="ctr"/>
                      <a:r>
                        <a:rPr kumimoji="1" lang="ja-JP" altLang="en-US" dirty="0" smtClean="0"/>
                        <a:t>合計</a:t>
                      </a:r>
                      <a:endParaRPr kumimoji="1" lang="ja-JP" altLang="en-US" dirty="0"/>
                    </a:p>
                  </a:txBody>
                  <a:tcPr/>
                </a:tc>
                <a:tc>
                  <a:txBody>
                    <a:bodyPr/>
                    <a:lstStyle/>
                    <a:p>
                      <a:pPr algn="ctr"/>
                      <a:r>
                        <a:rPr kumimoji="1" lang="en-US" altLang="ja-JP" dirty="0" smtClean="0"/>
                        <a:t>34</a:t>
                      </a:r>
                      <a:endParaRPr kumimoji="1" lang="ja-JP" altLang="en-US" dirty="0"/>
                    </a:p>
                  </a:txBody>
                  <a:tcPr/>
                </a:tc>
                <a:tc>
                  <a:txBody>
                    <a:bodyPr/>
                    <a:lstStyle/>
                    <a:p>
                      <a:pPr algn="ctr"/>
                      <a:r>
                        <a:rPr kumimoji="1" lang="en-US" altLang="ja-JP" dirty="0" smtClean="0"/>
                        <a:t>20</a:t>
                      </a:r>
                      <a:endParaRPr kumimoji="1" lang="ja-JP" altLang="en-US" dirty="0"/>
                    </a:p>
                  </a:txBody>
                  <a:tcPr/>
                </a:tc>
                <a:tc>
                  <a:txBody>
                    <a:bodyPr/>
                    <a:lstStyle/>
                    <a:p>
                      <a:pPr algn="ctr"/>
                      <a:endParaRPr kumimoji="1" lang="ja-JP" altLang="en-US" dirty="0"/>
                    </a:p>
                  </a:txBody>
                  <a:tcPr/>
                </a:tc>
              </a:tr>
            </a:tbl>
          </a:graphicData>
        </a:graphic>
      </p:graphicFrame>
      <p:sp>
        <p:nvSpPr>
          <p:cNvPr id="18449"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graphicFrame>
        <p:nvGraphicFramePr>
          <p:cNvPr id="18450" name="オブジェクト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455" name="数式" r:id="rId15" imgW="114151" imgH="215619" progId="Equation.3">
                  <p:embed/>
                </p:oleObj>
              </mc:Choice>
              <mc:Fallback>
                <p:oleObj name="数式" r:id="rId15" imgW="114151" imgH="215619" progId="Equation.3">
                  <p:embed/>
                  <p:pic>
                    <p:nvPicPr>
                      <p:cNvPr id="0" name="オブジェクト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直線コネクタ 8"/>
          <p:cNvCxnSpPr/>
          <p:nvPr/>
        </p:nvCxnSpPr>
        <p:spPr>
          <a:xfrm>
            <a:off x="5849938" y="5949950"/>
            <a:ext cx="8096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875463" y="5949950"/>
            <a:ext cx="13684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453" name="テキスト ボックス 10"/>
          <p:cNvSpPr txBox="1">
            <a:spLocks noChangeArrowheads="1"/>
          </p:cNvSpPr>
          <p:nvPr/>
        </p:nvSpPr>
        <p:spPr bwMode="auto">
          <a:xfrm>
            <a:off x="5802313" y="6005513"/>
            <a:ext cx="906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1400"/>
              <a:t>ストレート</a:t>
            </a:r>
            <a:endParaRPr lang="ja-JP" altLang="en-US"/>
          </a:p>
        </p:txBody>
      </p:sp>
      <p:sp>
        <p:nvSpPr>
          <p:cNvPr id="18454" name="テキスト ボックス 23"/>
          <p:cNvSpPr txBox="1">
            <a:spLocks noChangeArrowheads="1"/>
          </p:cNvSpPr>
          <p:nvPr/>
        </p:nvSpPr>
        <p:spPr bwMode="auto">
          <a:xfrm>
            <a:off x="7051675" y="6005513"/>
            <a:ext cx="1017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1400"/>
              <a:t>フルハウス</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519113" y="2997200"/>
            <a:ext cx="8229600" cy="990600"/>
          </a:xfrm>
        </p:spPr>
        <p:txBody>
          <a:bodyPr/>
          <a:lstStyle/>
          <a:p>
            <a:pPr algn="ctr" eaLnBrk="1" hangingPunct="1"/>
            <a:r>
              <a:rPr lang="en-US" altLang="ja-JP" smtClean="0"/>
              <a:t>AI </a:t>
            </a:r>
            <a:r>
              <a:rPr lang="ja-JP" altLang="en-US" smtClean="0"/>
              <a:t>の概要</a:t>
            </a:r>
          </a:p>
        </p:txBody>
      </p:sp>
      <p:sp>
        <p:nvSpPr>
          <p:cNvPr id="19459"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19460"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pPr eaLnBrk="1" hangingPunct="1"/>
            <a:r>
              <a:rPr lang="ja-JP" altLang="en-US" smtClean="0"/>
              <a:t>目標とする既存の</a:t>
            </a:r>
            <a:r>
              <a:rPr lang="en-US" altLang="ja-JP" smtClean="0"/>
              <a:t>AI : Bernard AI</a:t>
            </a:r>
            <a:endParaRPr lang="ja-JP" altLang="en-US" smtClean="0"/>
          </a:p>
        </p:txBody>
      </p:sp>
      <p:sp>
        <p:nvSpPr>
          <p:cNvPr id="20483" name="コンテンツ プレースホルダー 2"/>
          <p:cNvSpPr>
            <a:spLocks noGrp="1"/>
          </p:cNvSpPr>
          <p:nvPr>
            <p:ph sz="quarter" idx="1"/>
          </p:nvPr>
        </p:nvSpPr>
        <p:spPr>
          <a:xfrm>
            <a:off x="457200" y="1219200"/>
            <a:ext cx="8229600" cy="4937125"/>
          </a:xfrm>
        </p:spPr>
        <p:txBody>
          <a:bodyPr/>
          <a:lstStyle/>
          <a:p>
            <a:pPr eaLnBrk="1" hangingPunct="1"/>
            <a:endParaRPr lang="en-US" altLang="ja-JP" smtClean="0"/>
          </a:p>
          <a:p>
            <a:pPr eaLnBrk="1" hangingPunct="1"/>
            <a:r>
              <a:rPr lang="ja-JP" altLang="en-US" smtClean="0"/>
              <a:t>世界最強（多分）の </a:t>
            </a:r>
            <a:r>
              <a:rPr lang="en-US" altLang="ja-JP" smtClean="0"/>
              <a:t>AI</a:t>
            </a:r>
          </a:p>
          <a:p>
            <a:pPr lvl="1" eaLnBrk="1" hangingPunct="1"/>
            <a:r>
              <a:rPr lang="en-US" altLang="ja-JP" smtClean="0"/>
              <a:t>Bernard Yap Chur Jiun </a:t>
            </a:r>
            <a:r>
              <a:rPr lang="ja-JP" altLang="en-US" smtClean="0"/>
              <a:t>氏作成</a:t>
            </a:r>
            <a:endParaRPr lang="en-US" altLang="ja-JP" smtClean="0"/>
          </a:p>
          <a:p>
            <a:pPr lvl="1" eaLnBrk="1" hangingPunct="1"/>
            <a:r>
              <a:rPr lang="en-US" altLang="ja-JP" smtClean="0">
                <a:hlinkClick r:id="rId2"/>
              </a:rPr>
              <a:t>http://sourceforge.net/projects/bigtwo/</a:t>
            </a:r>
            <a:endParaRPr lang="en-US" altLang="ja-JP" smtClean="0"/>
          </a:p>
          <a:p>
            <a:pPr eaLnBrk="1" hangingPunct="1"/>
            <a:endParaRPr lang="en-US" altLang="ja-JP" smtClean="0"/>
          </a:p>
          <a:p>
            <a:pPr eaLnBrk="1" hangingPunct="1"/>
            <a:r>
              <a:rPr lang="ja-JP" altLang="en-US" smtClean="0"/>
              <a:t>評価関数を使用</a:t>
            </a:r>
            <a:endParaRPr lang="en-US" altLang="ja-JP" smtClean="0"/>
          </a:p>
          <a:p>
            <a:pPr eaLnBrk="1" hangingPunct="1"/>
            <a:r>
              <a:rPr lang="ja-JP" altLang="en-US" smtClean="0"/>
              <a:t>場・手札状況のみを見ている</a:t>
            </a:r>
            <a:endParaRPr lang="en-US" altLang="ja-JP" smtClean="0"/>
          </a:p>
          <a:p>
            <a:pPr lvl="1" eaLnBrk="1" hangingPunct="1"/>
            <a:r>
              <a:rPr lang="ja-JP" altLang="en-US" smtClean="0"/>
              <a:t>上がるための最短手数</a:t>
            </a:r>
            <a:endParaRPr lang="en-US" altLang="ja-JP" smtClean="0"/>
          </a:p>
          <a:p>
            <a:pPr lvl="1" eaLnBrk="1" hangingPunct="1"/>
            <a:r>
              <a:rPr lang="ja-JP" altLang="en-US" smtClean="0"/>
              <a:t>残りカードのランクの強さ</a:t>
            </a:r>
            <a:endParaRPr lang="en-US" altLang="ja-JP" smtClean="0"/>
          </a:p>
          <a:p>
            <a:pPr lvl="1" eaLnBrk="1" hangingPunct="1"/>
            <a:r>
              <a:rPr lang="ja-JP" altLang="en-US" smtClean="0"/>
              <a:t>強いカードを手札が多い状況で出していないか</a:t>
            </a:r>
          </a:p>
        </p:txBody>
      </p:sp>
      <p:sp>
        <p:nvSpPr>
          <p:cNvPr id="20484" name="日付プレースホルダー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20485"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
        <p:nvSpPr>
          <p:cNvPr id="6" name="右矢印 5"/>
          <p:cNvSpPr/>
          <p:nvPr/>
        </p:nvSpPr>
        <p:spPr>
          <a:xfrm>
            <a:off x="4313238" y="1744663"/>
            <a:ext cx="720725" cy="431800"/>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487" name="テキスト ボックス 6"/>
          <p:cNvSpPr txBox="1">
            <a:spLocks noChangeArrowheads="1"/>
          </p:cNvSpPr>
          <p:nvPr/>
        </p:nvSpPr>
        <p:spPr bwMode="auto">
          <a:xfrm>
            <a:off x="5140325" y="1714500"/>
            <a:ext cx="35353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600"/>
              <a:t>これに勝つことを目標に</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pPr eaLnBrk="1" hangingPunct="1"/>
            <a:r>
              <a:rPr lang="ja-JP" altLang="en-US" smtClean="0"/>
              <a:t>大貧民の </a:t>
            </a:r>
            <a:r>
              <a:rPr lang="en-US" altLang="ja-JP" smtClean="0"/>
              <a:t>AI </a:t>
            </a:r>
            <a:r>
              <a:rPr lang="ja-JP" altLang="en-US" smtClean="0"/>
              <a:t>研究</a:t>
            </a:r>
          </a:p>
        </p:txBody>
      </p:sp>
      <p:sp>
        <p:nvSpPr>
          <p:cNvPr id="3" name="コンテンツ プレースホルダー 2"/>
          <p:cNvSpPr>
            <a:spLocks noGrp="1"/>
          </p:cNvSpPr>
          <p:nvPr>
            <p:ph sz="quarter" idx="1"/>
          </p:nvPr>
        </p:nvSpPr>
        <p:spPr>
          <a:xfrm>
            <a:off x="457200" y="1219200"/>
            <a:ext cx="8229600" cy="4370388"/>
          </a:xfrm>
        </p:spPr>
        <p:txBody>
          <a:bodyPr>
            <a:normAutofit/>
          </a:bodyPr>
          <a:lstStyle/>
          <a:p>
            <a:pPr marL="274320" indent="-274320" eaLnBrk="1" fontAlgn="auto" hangingPunct="1">
              <a:spcAft>
                <a:spcPts val="0"/>
              </a:spcAft>
              <a:buFont typeface="Wingdings 3"/>
              <a:buChar char=""/>
              <a:defRPr/>
            </a:pPr>
            <a:endParaRPr lang="en-US" altLang="ja-JP" dirty="0" smtClean="0"/>
          </a:p>
          <a:p>
            <a:pPr marL="274320" indent="-274320" eaLnBrk="1" fontAlgn="auto" hangingPunct="1">
              <a:spcAft>
                <a:spcPts val="0"/>
              </a:spcAft>
              <a:buFont typeface="Wingdings 3"/>
              <a:buChar char=""/>
              <a:defRPr/>
            </a:pPr>
            <a:r>
              <a:rPr lang="ja-JP" altLang="en-US" dirty="0" smtClean="0"/>
              <a:t>ルールの似ている大貧民</a:t>
            </a:r>
            <a:endParaRPr lang="en-US" altLang="ja-JP" dirty="0" smtClean="0"/>
          </a:p>
          <a:p>
            <a:pPr marL="0" indent="0" eaLnBrk="1" fontAlgn="auto" hangingPunct="1">
              <a:spcAft>
                <a:spcPts val="0"/>
              </a:spcAft>
              <a:buFont typeface="Wingdings 3"/>
              <a:buNone/>
              <a:defRPr/>
            </a:pPr>
            <a:endParaRPr lang="en-US" altLang="ja-JP" dirty="0"/>
          </a:p>
          <a:p>
            <a:pPr marL="274320" indent="-274320" eaLnBrk="1" fontAlgn="auto" hangingPunct="1">
              <a:spcAft>
                <a:spcPts val="0"/>
              </a:spcAft>
              <a:buFont typeface="Wingdings 3"/>
              <a:buChar char=""/>
              <a:defRPr/>
            </a:pPr>
            <a:r>
              <a:rPr lang="ja-JP" altLang="en-US" dirty="0" smtClean="0"/>
              <a:t>コンピュータ大貧民大会 </a:t>
            </a:r>
            <a:r>
              <a:rPr lang="en-US" altLang="ja-JP" dirty="0" smtClean="0"/>
              <a:t>UECda</a:t>
            </a:r>
          </a:p>
          <a:p>
            <a:pPr marL="548640" lvl="1" indent="-274320" eaLnBrk="1" fontAlgn="auto" hangingPunct="1">
              <a:spcAft>
                <a:spcPts val="0"/>
              </a:spcAft>
              <a:buFont typeface="Wingdings 3"/>
              <a:buChar char=""/>
              <a:defRPr/>
            </a:pPr>
            <a:r>
              <a:rPr lang="ja-JP" altLang="en-US" dirty="0"/>
              <a:t>電気通信</a:t>
            </a:r>
            <a:r>
              <a:rPr lang="ja-JP" altLang="en-US" dirty="0" smtClean="0"/>
              <a:t>大学主催で </a:t>
            </a:r>
            <a:r>
              <a:rPr lang="en-US" altLang="ja-JP" dirty="0" smtClean="0"/>
              <a:t>2006 </a:t>
            </a:r>
            <a:r>
              <a:rPr lang="ja-JP" altLang="en-US" dirty="0" smtClean="0"/>
              <a:t>年から毎年開催</a:t>
            </a:r>
            <a:endParaRPr lang="en-US" altLang="ja-JP" dirty="0" smtClean="0"/>
          </a:p>
          <a:p>
            <a:pPr marL="274320" indent="-274320" eaLnBrk="1" fontAlgn="auto" hangingPunct="1">
              <a:spcAft>
                <a:spcPts val="0"/>
              </a:spcAft>
              <a:buFont typeface="Wingdings 3"/>
              <a:buChar char=""/>
              <a:defRPr/>
            </a:pPr>
            <a:endParaRPr lang="en-US" altLang="ja-JP" dirty="0"/>
          </a:p>
          <a:p>
            <a:pPr marL="274320" lvl="1" indent="-274320" eaLnBrk="1" fontAlgn="auto" hangingPunct="1">
              <a:spcBef>
                <a:spcPts val="600"/>
              </a:spcBef>
              <a:spcAft>
                <a:spcPts val="0"/>
              </a:spcAft>
              <a:buClr>
                <a:schemeClr val="accent1"/>
              </a:buClr>
              <a:buFont typeface="Wingdings 3"/>
              <a:buChar char=""/>
              <a:defRPr/>
            </a:pPr>
            <a:r>
              <a:rPr lang="ja-JP" altLang="en-US" dirty="0" smtClean="0"/>
              <a:t>優勝プログラム </a:t>
            </a:r>
            <a:r>
              <a:rPr lang="en-US" altLang="ja-JP" dirty="0" smtClean="0"/>
              <a:t>snowl (</a:t>
            </a:r>
            <a:r>
              <a:rPr lang="ja-JP" altLang="en-US" dirty="0"/>
              <a:t>須藤</a:t>
            </a:r>
            <a:r>
              <a:rPr lang="en-US" altLang="ja-JP" dirty="0"/>
              <a:t>, </a:t>
            </a:r>
            <a:r>
              <a:rPr lang="ja-JP" altLang="en-US" dirty="0"/>
              <a:t>篠原</a:t>
            </a:r>
            <a:r>
              <a:rPr lang="en-US" altLang="ja-JP" dirty="0"/>
              <a:t>: 2009</a:t>
            </a:r>
            <a:r>
              <a:rPr lang="en-US" altLang="ja-JP" dirty="0" smtClean="0"/>
              <a:t>)</a:t>
            </a:r>
          </a:p>
          <a:p>
            <a:pPr marL="548640" lvl="1" indent="-274320" eaLnBrk="1" fontAlgn="auto" hangingPunct="1">
              <a:spcAft>
                <a:spcPts val="0"/>
              </a:spcAft>
              <a:buFont typeface="Wingdings 3"/>
              <a:buChar char=""/>
              <a:defRPr/>
            </a:pPr>
            <a:r>
              <a:rPr lang="ja-JP" altLang="en-US" dirty="0" smtClean="0"/>
              <a:t>第四回・第五回大会 </a:t>
            </a:r>
            <a:r>
              <a:rPr lang="en-US" altLang="ja-JP" dirty="0" smtClean="0"/>
              <a:t>2</a:t>
            </a:r>
            <a:r>
              <a:rPr lang="ja-JP" altLang="en-US" dirty="0" smtClean="0"/>
              <a:t> 連覇</a:t>
            </a:r>
            <a:endParaRPr lang="en-US" altLang="ja-JP" dirty="0"/>
          </a:p>
          <a:p>
            <a:pPr marL="548640" lvl="1" indent="-274320" eaLnBrk="1" fontAlgn="auto" hangingPunct="1">
              <a:spcAft>
                <a:spcPts val="0"/>
              </a:spcAft>
              <a:buFont typeface="Wingdings 3"/>
              <a:buChar char=""/>
              <a:defRPr/>
            </a:pPr>
            <a:r>
              <a:rPr lang="ja-JP" altLang="en-US" dirty="0" smtClean="0"/>
              <a:t>モンテカルロ法 </a:t>
            </a:r>
            <a:r>
              <a:rPr lang="en-US" altLang="ja-JP" dirty="0" smtClean="0"/>
              <a:t>+ UCB</a:t>
            </a:r>
          </a:p>
        </p:txBody>
      </p:sp>
      <p:sp>
        <p:nvSpPr>
          <p:cNvPr id="21508" name="日付プレースホルダー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8" name="右矢印 7"/>
          <p:cNvSpPr/>
          <p:nvPr/>
        </p:nvSpPr>
        <p:spPr>
          <a:xfrm>
            <a:off x="4641850" y="1765300"/>
            <a:ext cx="792163" cy="3603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1510" name="テキスト ボックス 8"/>
          <p:cNvSpPr txBox="1">
            <a:spLocks noChangeArrowheads="1"/>
          </p:cNvSpPr>
          <p:nvPr/>
        </p:nvSpPr>
        <p:spPr bwMode="auto">
          <a:xfrm>
            <a:off x="5578475" y="1714500"/>
            <a:ext cx="2998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400"/>
              <a:t>強い </a:t>
            </a:r>
            <a:r>
              <a:rPr lang="en-US" altLang="ja-JP" sz="2400"/>
              <a:t>AI </a:t>
            </a:r>
            <a:r>
              <a:rPr lang="ja-JP" altLang="en-US" sz="2400"/>
              <a:t>が存在する！</a:t>
            </a:r>
          </a:p>
        </p:txBody>
      </p:sp>
      <p:sp>
        <p:nvSpPr>
          <p:cNvPr id="21511"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p:txBody>
          <a:bodyPr/>
          <a:lstStyle/>
          <a:p>
            <a:pPr eaLnBrk="1" hangingPunct="1"/>
            <a:r>
              <a:rPr lang="ja-JP" altLang="en-US" smtClean="0"/>
              <a:t>モンテカルロ法 </a:t>
            </a:r>
            <a:r>
              <a:rPr lang="en-US" altLang="ja-JP" smtClean="0"/>
              <a:t>(Monte Carlo method)</a:t>
            </a:r>
            <a:endParaRPr lang="ja-JP" altLang="en-US" smtClean="0"/>
          </a:p>
        </p:txBody>
      </p:sp>
      <p:sp>
        <p:nvSpPr>
          <p:cNvPr id="22531"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22532" name="コンテンツ プレースホルダー 4"/>
          <p:cNvSpPr>
            <a:spLocks noGrp="1"/>
          </p:cNvSpPr>
          <p:nvPr>
            <p:ph sz="quarter" idx="1"/>
          </p:nvPr>
        </p:nvSpPr>
        <p:spPr>
          <a:xfrm>
            <a:off x="457200" y="1219200"/>
            <a:ext cx="8229600" cy="4937125"/>
          </a:xfrm>
        </p:spPr>
        <p:txBody>
          <a:bodyPr/>
          <a:lstStyle/>
          <a:p>
            <a:pPr eaLnBrk="1" hangingPunct="1"/>
            <a:endParaRPr lang="en-US" altLang="ja-JP" smtClean="0"/>
          </a:p>
          <a:p>
            <a:pPr eaLnBrk="1" hangingPunct="1"/>
            <a:r>
              <a:rPr lang="ja-JP" altLang="en-US" smtClean="0"/>
              <a:t>モンテカルロ法</a:t>
            </a:r>
            <a:endParaRPr lang="en-US" altLang="ja-JP" smtClean="0"/>
          </a:p>
          <a:p>
            <a:pPr lvl="1" eaLnBrk="1" hangingPunct="1"/>
            <a:r>
              <a:rPr lang="ja-JP" altLang="en-US" smtClean="0"/>
              <a:t>ルール以外の知識が不要</a:t>
            </a:r>
            <a:endParaRPr lang="en-US" altLang="ja-JP" smtClean="0"/>
          </a:p>
          <a:p>
            <a:pPr lvl="1" eaLnBrk="1" hangingPunct="1"/>
            <a:r>
              <a:rPr lang="ja-JP" altLang="en-US" smtClean="0"/>
              <a:t>実装が楽</a:t>
            </a:r>
            <a:endParaRPr lang="en-US" altLang="ja-JP" smtClean="0"/>
          </a:p>
          <a:p>
            <a:pPr lvl="1" eaLnBrk="1" hangingPunct="1"/>
            <a:endParaRPr lang="en-US" altLang="ja-JP" smtClean="0"/>
          </a:p>
          <a:p>
            <a:pPr lvl="1" eaLnBrk="1" hangingPunct="1"/>
            <a:endParaRPr lang="en-US" altLang="ja-JP" smtClean="0"/>
          </a:p>
          <a:p>
            <a:pPr eaLnBrk="1" hangingPunct="1"/>
            <a:r>
              <a:rPr lang="ja-JP" altLang="en-US" smtClean="0"/>
              <a:t>木探索を加えた </a:t>
            </a:r>
            <a:r>
              <a:rPr lang="en-US" altLang="ja-JP" smtClean="0"/>
              <a:t>UCT </a:t>
            </a:r>
            <a:r>
              <a:rPr lang="ja-JP" altLang="en-US" smtClean="0"/>
              <a:t>が大成功</a:t>
            </a:r>
            <a:endParaRPr lang="en-US" altLang="ja-JP" smtClean="0"/>
          </a:p>
          <a:p>
            <a:pPr lvl="1" eaLnBrk="1" hangingPunct="1"/>
            <a:r>
              <a:rPr lang="ja-JP" altLang="en-US" smtClean="0"/>
              <a:t>囲碁 </a:t>
            </a:r>
            <a:r>
              <a:rPr lang="en-US" altLang="ja-JP" smtClean="0"/>
              <a:t>(Coulom: 2006)</a:t>
            </a:r>
          </a:p>
          <a:p>
            <a:pPr lvl="1" eaLnBrk="1" hangingPunct="1"/>
            <a:r>
              <a:rPr lang="ja-JP" altLang="en-US" smtClean="0"/>
              <a:t>ハーツ</a:t>
            </a:r>
            <a:r>
              <a:rPr lang="en-US" altLang="ja-JP" smtClean="0"/>
              <a:t>, </a:t>
            </a:r>
            <a:r>
              <a:rPr lang="ja-JP" altLang="en-US" smtClean="0"/>
              <a:t>スペード </a:t>
            </a:r>
            <a:r>
              <a:rPr lang="en-US" altLang="ja-JP" smtClean="0"/>
              <a:t>(Sturtevant: 2008)</a:t>
            </a:r>
          </a:p>
          <a:p>
            <a:pPr lvl="1" eaLnBrk="1" hangingPunct="1"/>
            <a:r>
              <a:rPr lang="ja-JP" altLang="en-US" smtClean="0"/>
              <a:t>麻雀 </a:t>
            </a:r>
            <a:r>
              <a:rPr lang="en-US" altLang="ja-JP" smtClean="0"/>
              <a:t>(</a:t>
            </a:r>
            <a:r>
              <a:rPr lang="ja-JP" altLang="en-US" smtClean="0"/>
              <a:t>三木</a:t>
            </a:r>
            <a:r>
              <a:rPr lang="en-US" altLang="ja-JP" smtClean="0"/>
              <a:t>: 2010)</a:t>
            </a:r>
            <a:endParaRPr lang="ja-JP" altLang="en-US" smtClean="0"/>
          </a:p>
        </p:txBody>
      </p:sp>
      <p:pic>
        <p:nvPicPr>
          <p:cNvPr id="22533" name="Picture 5" descr="C:\Users\Owner\Desktop\P10102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050" y="1844675"/>
            <a:ext cx="15859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descr="C:\Users\Owner\Dropbox\hearts.png"/>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940425" y="4014788"/>
            <a:ext cx="147478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descr="C:\Users\Owner\Dropbox\spade.png"/>
          <p:cNvPicPr>
            <a:picLocks noChangeAspect="1" noChangeArrowheads="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6743700" y="4748213"/>
            <a:ext cx="1465263"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フッター プレースホルダー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928688" y="4098925"/>
            <a:ext cx="1316037" cy="1092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3555" name="タイトル 1"/>
          <p:cNvSpPr>
            <a:spLocks noGrp="1"/>
          </p:cNvSpPr>
          <p:nvPr>
            <p:ph type="title"/>
          </p:nvPr>
        </p:nvSpPr>
        <p:spPr/>
        <p:txBody>
          <a:bodyPr/>
          <a:lstStyle/>
          <a:p>
            <a:pPr eaLnBrk="1" hangingPunct="1"/>
            <a:r>
              <a:rPr lang="ja-JP" altLang="en-US" smtClean="0"/>
              <a:t>モンテカルロ法 </a:t>
            </a:r>
            <a:r>
              <a:rPr lang="en-US" altLang="ja-JP" smtClean="0"/>
              <a:t>(Monte Carlo method)</a:t>
            </a:r>
            <a:endParaRPr lang="ja-JP" altLang="en-US" smtClean="0"/>
          </a:p>
        </p:txBody>
      </p:sp>
      <p:sp>
        <p:nvSpPr>
          <p:cNvPr id="3" name="コンテンツ プレースホルダー 2"/>
          <p:cNvSpPr>
            <a:spLocks noGrp="1"/>
          </p:cNvSpPr>
          <p:nvPr>
            <p:ph sz="quarter" idx="1"/>
          </p:nvPr>
        </p:nvSpPr>
        <p:spPr>
          <a:xfrm>
            <a:off x="457200" y="1219200"/>
            <a:ext cx="8229600" cy="2933700"/>
          </a:xfrm>
        </p:spPr>
        <p:txBody>
          <a:bodyPr>
            <a:normAutofit/>
          </a:bodyPr>
          <a:lstStyle/>
          <a:p>
            <a:pPr marL="274320" indent="-274320" eaLnBrk="1" fontAlgn="auto" hangingPunct="1">
              <a:spcAft>
                <a:spcPts val="0"/>
              </a:spcAft>
              <a:buFont typeface="Wingdings 3"/>
              <a:buChar char=""/>
              <a:defRPr/>
            </a:pPr>
            <a:endParaRPr lang="en-US" altLang="ja-JP" dirty="0" smtClean="0"/>
          </a:p>
          <a:p>
            <a:pPr marL="274320" indent="-274320" eaLnBrk="1" fontAlgn="auto" hangingPunct="1">
              <a:spcAft>
                <a:spcPts val="0"/>
              </a:spcAft>
              <a:buFont typeface="Wingdings 3"/>
              <a:buChar char=""/>
              <a:defRPr/>
            </a:pPr>
            <a:r>
              <a:rPr lang="ja-JP" altLang="en-US" dirty="0" smtClean="0"/>
              <a:t>合法手すべてに対して</a:t>
            </a:r>
            <a:r>
              <a:rPr lang="ja-JP" altLang="en-US" dirty="0"/>
              <a:t>手</a:t>
            </a:r>
            <a:r>
              <a:rPr lang="ja-JP" altLang="en-US" dirty="0" smtClean="0"/>
              <a:t>を打った</a:t>
            </a:r>
            <a:endParaRPr lang="en-US" altLang="ja-JP" dirty="0" smtClean="0"/>
          </a:p>
          <a:p>
            <a:pPr marL="0" indent="0" eaLnBrk="1" fontAlgn="auto" hangingPunct="1">
              <a:spcAft>
                <a:spcPts val="0"/>
              </a:spcAft>
              <a:buFont typeface="Wingdings 3"/>
              <a:buNone/>
              <a:defRPr/>
            </a:pPr>
            <a:r>
              <a:rPr lang="ja-JP" altLang="en-US" dirty="0" smtClean="0"/>
              <a:t>　 その後の局面からランダムに試合終了までプレイ</a:t>
            </a:r>
            <a:endParaRPr lang="en-US" altLang="ja-JP" dirty="0"/>
          </a:p>
          <a:p>
            <a:pPr marL="0" indent="0" eaLnBrk="1" fontAlgn="auto" hangingPunct="1">
              <a:spcAft>
                <a:spcPts val="0"/>
              </a:spcAft>
              <a:buFont typeface="Wingdings 3"/>
              <a:buNone/>
              <a:defRPr/>
            </a:pPr>
            <a:endParaRPr lang="en-US" altLang="ja-JP" dirty="0"/>
          </a:p>
          <a:p>
            <a:pPr marL="274320" indent="-274320" eaLnBrk="1" fontAlgn="auto" hangingPunct="1">
              <a:spcAft>
                <a:spcPts val="0"/>
              </a:spcAft>
              <a:buFont typeface="Wingdings 3"/>
              <a:buChar char=""/>
              <a:defRPr/>
            </a:pPr>
            <a:r>
              <a:rPr lang="ja-JP" altLang="en-US" dirty="0" smtClean="0"/>
              <a:t>十分回数プレイアウトを行い、</a:t>
            </a:r>
            <a:endParaRPr lang="en-US" altLang="ja-JP" dirty="0" smtClean="0"/>
          </a:p>
          <a:p>
            <a:pPr marL="0" indent="0" eaLnBrk="1" fontAlgn="auto" hangingPunct="1">
              <a:spcAft>
                <a:spcPts val="0"/>
              </a:spcAft>
              <a:buFont typeface="Wingdings 3"/>
              <a:buNone/>
              <a:defRPr/>
            </a:pPr>
            <a:r>
              <a:rPr lang="ja-JP" altLang="en-US" dirty="0" smtClean="0"/>
              <a:t>　 勝率の最も高い手を選択</a:t>
            </a:r>
            <a:endParaRPr lang="en-US" altLang="ja-JP" dirty="0" smtClean="0"/>
          </a:p>
          <a:p>
            <a:pPr marL="274320" indent="-274320" eaLnBrk="1" fontAlgn="auto" hangingPunct="1">
              <a:spcAft>
                <a:spcPts val="0"/>
              </a:spcAft>
              <a:buFont typeface="Wingdings 3"/>
              <a:buChar char=""/>
              <a:defRPr/>
            </a:pPr>
            <a:endParaRPr lang="en-US" altLang="ja-JP" dirty="0"/>
          </a:p>
        </p:txBody>
      </p:sp>
      <p:sp>
        <p:nvSpPr>
          <p:cNvPr id="23557" name="日付プレースホルダー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8" name="円/楕円 7"/>
          <p:cNvSpPr/>
          <p:nvPr/>
        </p:nvSpPr>
        <p:spPr>
          <a:xfrm>
            <a:off x="2800350" y="4152900"/>
            <a:ext cx="288925" cy="2873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 name="円/楕円 8"/>
          <p:cNvSpPr/>
          <p:nvPr/>
        </p:nvSpPr>
        <p:spPr>
          <a:xfrm>
            <a:off x="1462088" y="4829175"/>
            <a:ext cx="287337" cy="2873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10" name="直線矢印コネクタ 9"/>
          <p:cNvCxnSpPr>
            <a:stCxn id="8" idx="4"/>
            <a:endCxn id="9" idx="0"/>
          </p:cNvCxnSpPr>
          <p:nvPr/>
        </p:nvCxnSpPr>
        <p:spPr>
          <a:xfrm flipH="1">
            <a:off x="1606550" y="4440238"/>
            <a:ext cx="1338263" cy="388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8" idx="4"/>
            <a:endCxn id="22" idx="7"/>
          </p:cNvCxnSpPr>
          <p:nvPr/>
        </p:nvCxnSpPr>
        <p:spPr>
          <a:xfrm>
            <a:off x="2944813" y="4440238"/>
            <a:ext cx="1397000"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669925" y="6042025"/>
            <a:ext cx="288925" cy="2873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 name="正方形/長方形 12"/>
          <p:cNvSpPr/>
          <p:nvPr/>
        </p:nvSpPr>
        <p:spPr>
          <a:xfrm>
            <a:off x="1462088" y="6042025"/>
            <a:ext cx="287337" cy="2873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4" name="正方形/長方形 13"/>
          <p:cNvSpPr/>
          <p:nvPr/>
        </p:nvSpPr>
        <p:spPr>
          <a:xfrm>
            <a:off x="1843088" y="6042025"/>
            <a:ext cx="288925" cy="2873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 name="正方形/長方形 14"/>
          <p:cNvSpPr/>
          <p:nvPr/>
        </p:nvSpPr>
        <p:spPr>
          <a:xfrm>
            <a:off x="2244725" y="6042025"/>
            <a:ext cx="288925" cy="28733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6" name="正方形/長方形 15"/>
          <p:cNvSpPr/>
          <p:nvPr/>
        </p:nvSpPr>
        <p:spPr>
          <a:xfrm>
            <a:off x="1058863" y="6042025"/>
            <a:ext cx="287337" cy="2873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2" name="円/楕円 21"/>
          <p:cNvSpPr/>
          <p:nvPr/>
        </p:nvSpPr>
        <p:spPr>
          <a:xfrm>
            <a:off x="4095750" y="4826000"/>
            <a:ext cx="288925" cy="2889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3" name="正方形/長方形 22"/>
          <p:cNvSpPr/>
          <p:nvPr/>
        </p:nvSpPr>
        <p:spPr>
          <a:xfrm>
            <a:off x="3313113" y="6053138"/>
            <a:ext cx="287337" cy="2873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 name="正方形/長方形 23"/>
          <p:cNvSpPr/>
          <p:nvPr/>
        </p:nvSpPr>
        <p:spPr>
          <a:xfrm>
            <a:off x="4105275" y="6053138"/>
            <a:ext cx="287338" cy="28733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 name="正方形/長方形 24"/>
          <p:cNvSpPr/>
          <p:nvPr/>
        </p:nvSpPr>
        <p:spPr>
          <a:xfrm>
            <a:off x="4486275" y="6053138"/>
            <a:ext cx="287338" cy="2873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6" name="正方形/長方形 25"/>
          <p:cNvSpPr/>
          <p:nvPr/>
        </p:nvSpPr>
        <p:spPr>
          <a:xfrm>
            <a:off x="4887913" y="6053138"/>
            <a:ext cx="287337" cy="28733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正方形/長方形 26"/>
          <p:cNvSpPr/>
          <p:nvPr/>
        </p:nvSpPr>
        <p:spPr>
          <a:xfrm>
            <a:off x="3702050" y="6053138"/>
            <a:ext cx="287338" cy="2873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nvGrpSpPr>
          <p:cNvPr id="23573" name="グループ化 32"/>
          <p:cNvGrpSpPr>
            <a:grpSpLocks/>
          </p:cNvGrpSpPr>
          <p:nvPr/>
        </p:nvGrpSpPr>
        <p:grpSpPr bwMode="auto">
          <a:xfrm>
            <a:off x="5913438" y="3697288"/>
            <a:ext cx="2746375" cy="2541587"/>
            <a:chOff x="5551586" y="3907819"/>
            <a:chExt cx="2745375" cy="2541334"/>
          </a:xfrm>
        </p:grpSpPr>
        <p:sp>
          <p:nvSpPr>
            <p:cNvPr id="34" name="円/楕円 33"/>
            <p:cNvSpPr/>
            <p:nvPr/>
          </p:nvSpPr>
          <p:spPr>
            <a:xfrm>
              <a:off x="5551586" y="3955439"/>
              <a:ext cx="288820" cy="2888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5" name="円/楕円 34"/>
            <p:cNvSpPr/>
            <p:nvPr/>
          </p:nvSpPr>
          <p:spPr>
            <a:xfrm>
              <a:off x="5551586" y="4360211"/>
              <a:ext cx="288820" cy="2873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6" name="円/楕円 35"/>
            <p:cNvSpPr/>
            <p:nvPr/>
          </p:nvSpPr>
          <p:spPr>
            <a:xfrm>
              <a:off x="5551586" y="4774508"/>
              <a:ext cx="288820" cy="2873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正方形/長方形 36"/>
            <p:cNvSpPr/>
            <p:nvPr/>
          </p:nvSpPr>
          <p:spPr>
            <a:xfrm>
              <a:off x="5551586" y="6120574"/>
              <a:ext cx="288820" cy="28730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8" name="正方形/長方形 37"/>
            <p:cNvSpPr/>
            <p:nvPr/>
          </p:nvSpPr>
          <p:spPr>
            <a:xfrm>
              <a:off x="5551586" y="5244361"/>
              <a:ext cx="288820" cy="2888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正方形/長方形 38"/>
            <p:cNvSpPr/>
            <p:nvPr/>
          </p:nvSpPr>
          <p:spPr>
            <a:xfrm>
              <a:off x="5551586" y="5676118"/>
              <a:ext cx="288820" cy="288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3589" name="テキスト ボックス 39"/>
            <p:cNvSpPr txBox="1">
              <a:spLocks noChangeArrowheads="1"/>
            </p:cNvSpPr>
            <p:nvPr/>
          </p:nvSpPr>
          <p:spPr bwMode="auto">
            <a:xfrm>
              <a:off x="6055642" y="3907819"/>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黒の手番</a:t>
              </a:r>
            </a:p>
          </p:txBody>
        </p:sp>
        <p:sp>
          <p:nvSpPr>
            <p:cNvPr id="23590" name="テキスト ボックス 40"/>
            <p:cNvSpPr txBox="1">
              <a:spLocks noChangeArrowheads="1"/>
            </p:cNvSpPr>
            <p:nvPr/>
          </p:nvSpPr>
          <p:spPr bwMode="auto">
            <a:xfrm>
              <a:off x="6055642" y="431935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白の手番</a:t>
              </a:r>
            </a:p>
          </p:txBody>
        </p:sp>
        <p:sp>
          <p:nvSpPr>
            <p:cNvPr id="23591" name="テキスト ボックス 41"/>
            <p:cNvSpPr txBox="1">
              <a:spLocks noChangeArrowheads="1"/>
            </p:cNvSpPr>
            <p:nvPr/>
          </p:nvSpPr>
          <p:spPr bwMode="auto">
            <a:xfrm>
              <a:off x="6055642" y="4740557"/>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赤の手番</a:t>
              </a:r>
            </a:p>
          </p:txBody>
        </p:sp>
        <p:sp>
          <p:nvSpPr>
            <p:cNvPr id="23592" name="テキスト ボックス 42"/>
            <p:cNvSpPr txBox="1">
              <a:spLocks noChangeArrowheads="1"/>
            </p:cNvSpPr>
            <p:nvPr/>
          </p:nvSpPr>
          <p:spPr bwMode="auto">
            <a:xfrm>
              <a:off x="6055642" y="5182549"/>
              <a:ext cx="2241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黒勝ちのプレイアウト</a:t>
              </a:r>
            </a:p>
          </p:txBody>
        </p:sp>
        <p:sp>
          <p:nvSpPr>
            <p:cNvPr id="23593" name="テキスト ボックス 43"/>
            <p:cNvSpPr txBox="1">
              <a:spLocks noChangeArrowheads="1"/>
            </p:cNvSpPr>
            <p:nvPr/>
          </p:nvSpPr>
          <p:spPr bwMode="auto">
            <a:xfrm>
              <a:off x="6055642" y="5637306"/>
              <a:ext cx="2241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白勝ちのプレイアウト</a:t>
              </a:r>
            </a:p>
          </p:txBody>
        </p:sp>
        <p:sp>
          <p:nvSpPr>
            <p:cNvPr id="23594" name="テキスト ボックス 44"/>
            <p:cNvSpPr txBox="1">
              <a:spLocks noChangeArrowheads="1"/>
            </p:cNvSpPr>
            <p:nvPr/>
          </p:nvSpPr>
          <p:spPr bwMode="auto">
            <a:xfrm>
              <a:off x="6055641" y="6079821"/>
              <a:ext cx="2241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赤勝ちのプレイアウト</a:t>
              </a:r>
            </a:p>
          </p:txBody>
        </p:sp>
      </p:grpSp>
      <p:sp>
        <p:nvSpPr>
          <p:cNvPr id="5" name="下矢印 4"/>
          <p:cNvSpPr/>
          <p:nvPr/>
        </p:nvSpPr>
        <p:spPr>
          <a:xfrm>
            <a:off x="1212850" y="5245100"/>
            <a:ext cx="785813" cy="731838"/>
          </a:xfrm>
          <a:prstGeom prst="down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8" name="下矢印 47"/>
          <p:cNvSpPr/>
          <p:nvPr/>
        </p:nvSpPr>
        <p:spPr>
          <a:xfrm>
            <a:off x="3856038" y="5245100"/>
            <a:ext cx="784225" cy="731838"/>
          </a:xfrm>
          <a:prstGeom prst="down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3576" name="テキスト ボックス 49"/>
          <p:cNvSpPr txBox="1">
            <a:spLocks noChangeArrowheads="1"/>
          </p:cNvSpPr>
          <p:nvPr/>
        </p:nvSpPr>
        <p:spPr bwMode="auto">
          <a:xfrm>
            <a:off x="1060450" y="4379913"/>
            <a:ext cx="1090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t>0.8</a:t>
            </a:r>
            <a:endParaRPr lang="ja-JP" altLang="en-US"/>
          </a:p>
        </p:txBody>
      </p:sp>
      <p:sp>
        <p:nvSpPr>
          <p:cNvPr id="23577" name="テキスト ボックス 50"/>
          <p:cNvSpPr txBox="1">
            <a:spLocks noChangeArrowheads="1"/>
          </p:cNvSpPr>
          <p:nvPr/>
        </p:nvSpPr>
        <p:spPr bwMode="auto">
          <a:xfrm>
            <a:off x="3779838" y="4379913"/>
            <a:ext cx="1090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t>0.2</a:t>
            </a:r>
            <a:endParaRPr lang="ja-JP" altLang="en-US"/>
          </a:p>
        </p:txBody>
      </p:sp>
      <p:sp>
        <p:nvSpPr>
          <p:cNvPr id="23578" name="テキスト ボックス 52"/>
          <p:cNvSpPr txBox="1">
            <a:spLocks noChangeArrowheads="1"/>
          </p:cNvSpPr>
          <p:nvPr/>
        </p:nvSpPr>
        <p:spPr bwMode="auto">
          <a:xfrm>
            <a:off x="746125" y="5341938"/>
            <a:ext cx="171926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algn="ctr" eaLnBrk="1" hangingPunct="1"/>
            <a:r>
              <a:rPr lang="ja-JP" altLang="en-US"/>
              <a:t>ランダムプレイ</a:t>
            </a:r>
          </a:p>
        </p:txBody>
      </p:sp>
      <p:sp>
        <p:nvSpPr>
          <p:cNvPr id="23579" name="テキスト ボックス 53"/>
          <p:cNvSpPr txBox="1">
            <a:spLocks noChangeArrowheads="1"/>
          </p:cNvSpPr>
          <p:nvPr/>
        </p:nvSpPr>
        <p:spPr bwMode="auto">
          <a:xfrm>
            <a:off x="3389313" y="5341938"/>
            <a:ext cx="17192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algn="ctr" eaLnBrk="1" hangingPunct="1"/>
            <a:r>
              <a:rPr lang="ja-JP" altLang="en-US"/>
              <a:t>ランダムプレイ</a:t>
            </a:r>
          </a:p>
        </p:txBody>
      </p:sp>
      <p:sp>
        <p:nvSpPr>
          <p:cNvPr id="7" name="右矢印 6"/>
          <p:cNvSpPr/>
          <p:nvPr/>
        </p:nvSpPr>
        <p:spPr>
          <a:xfrm>
            <a:off x="6154738" y="2801938"/>
            <a:ext cx="263525" cy="28733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3581" name="テキスト ボックス 16"/>
          <p:cNvSpPr txBox="1">
            <a:spLocks noChangeArrowheads="1"/>
          </p:cNvSpPr>
          <p:nvPr/>
        </p:nvSpPr>
        <p:spPr bwMode="auto">
          <a:xfrm>
            <a:off x="6516688" y="2714625"/>
            <a:ext cx="1741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400"/>
              <a:t>プレイアウト</a:t>
            </a:r>
            <a:endParaRPr lang="ja-JP" altLang="en-US" sz="2800"/>
          </a:p>
        </p:txBody>
      </p:sp>
      <p:sp>
        <p:nvSpPr>
          <p:cNvPr id="23582" name="フッター プレースホルダー 1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17475" y="4378325"/>
            <a:ext cx="2149475" cy="178752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 name="角丸四角形 8"/>
          <p:cNvSpPr/>
          <p:nvPr/>
        </p:nvSpPr>
        <p:spPr>
          <a:xfrm>
            <a:off x="5264150" y="2473325"/>
            <a:ext cx="1944688" cy="1296988"/>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 name="角丸四角形 5"/>
          <p:cNvSpPr/>
          <p:nvPr/>
        </p:nvSpPr>
        <p:spPr>
          <a:xfrm>
            <a:off x="2965450" y="2473325"/>
            <a:ext cx="1223963" cy="129698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581" name="タイトル 1"/>
          <p:cNvSpPr>
            <a:spLocks noGrp="1"/>
          </p:cNvSpPr>
          <p:nvPr>
            <p:ph type="title"/>
          </p:nvPr>
        </p:nvSpPr>
        <p:spPr/>
        <p:txBody>
          <a:bodyPr/>
          <a:lstStyle/>
          <a:p>
            <a:pPr eaLnBrk="1" hangingPunct="1"/>
            <a:r>
              <a:rPr lang="en-US" altLang="ja-JP" smtClean="0"/>
              <a:t>UCB (Upper Confidence Bound)</a:t>
            </a:r>
            <a:endParaRPr lang="ja-JP" altLang="en-US" smtClean="0"/>
          </a:p>
        </p:txBody>
      </p:sp>
      <p:sp>
        <p:nvSpPr>
          <p:cNvPr id="24582" name="コンテンツ プレースホルダー 2"/>
          <p:cNvSpPr>
            <a:spLocks noGrp="1"/>
          </p:cNvSpPr>
          <p:nvPr>
            <p:ph sz="quarter" idx="1"/>
          </p:nvPr>
        </p:nvSpPr>
        <p:spPr>
          <a:xfrm>
            <a:off x="457200" y="1219200"/>
            <a:ext cx="8229600" cy="1562100"/>
          </a:xfrm>
        </p:spPr>
        <p:txBody>
          <a:bodyPr/>
          <a:lstStyle/>
          <a:p>
            <a:pPr eaLnBrk="1" hangingPunct="1"/>
            <a:endParaRPr lang="en-US" altLang="ja-JP" smtClean="0"/>
          </a:p>
          <a:p>
            <a:pPr eaLnBrk="1" hangingPunct="1"/>
            <a:r>
              <a:rPr lang="ja-JP" altLang="en-US" smtClean="0"/>
              <a:t>そのノードがどのくらい「見込み」があるのかを定量的に示す</a:t>
            </a:r>
            <a:endParaRPr lang="en-US" altLang="ja-JP" smtClean="0"/>
          </a:p>
        </p:txBody>
      </p:sp>
      <p:graphicFrame>
        <p:nvGraphicFramePr>
          <p:cNvPr id="24583" name="オブジェクト 3"/>
          <p:cNvGraphicFramePr>
            <a:graphicFrameLocks noChangeAspect="1"/>
          </p:cNvGraphicFramePr>
          <p:nvPr/>
        </p:nvGraphicFramePr>
        <p:xfrm>
          <a:off x="5575300" y="2519363"/>
          <a:ext cx="1300163" cy="1204912"/>
        </p:xfrm>
        <a:graphic>
          <a:graphicData uri="http://schemas.openxmlformats.org/presentationml/2006/ole">
            <mc:AlternateContent xmlns:mc="http://schemas.openxmlformats.org/markup-compatibility/2006">
              <mc:Choice xmlns:v="urn:schemas-microsoft-com:vml" Requires="v">
                <p:oleObj spid="_x0000_s24604" name="数式" r:id="rId3" imgW="520474" imgH="482391" progId="Equation.3">
                  <p:embed/>
                </p:oleObj>
              </mc:Choice>
              <mc:Fallback>
                <p:oleObj name="数式" r:id="rId3" imgW="520474" imgH="482391" progId="Equation.3">
                  <p:embed/>
                  <p:pic>
                    <p:nvPicPr>
                      <p:cNvPr id="0" name="オブジェクト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300" y="2519363"/>
                        <a:ext cx="1300163"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4" name="日付プレースホルダー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graphicFrame>
        <p:nvGraphicFramePr>
          <p:cNvPr id="24585" name="オブジェクト 7"/>
          <p:cNvGraphicFramePr>
            <a:graphicFrameLocks noChangeAspect="1"/>
          </p:cNvGraphicFramePr>
          <p:nvPr/>
        </p:nvGraphicFramePr>
        <p:xfrm>
          <a:off x="3252788" y="2762250"/>
          <a:ext cx="649287" cy="768350"/>
        </p:xfrm>
        <a:graphic>
          <a:graphicData uri="http://schemas.openxmlformats.org/presentationml/2006/ole">
            <mc:AlternateContent xmlns:mc="http://schemas.openxmlformats.org/markup-compatibility/2006">
              <mc:Choice xmlns:v="urn:schemas-microsoft-com:vml" Requires="v">
                <p:oleObj spid="_x0000_s24605" name="数式" r:id="rId5" imgW="203112" imgH="241195" progId="Equation.3">
                  <p:embed/>
                </p:oleObj>
              </mc:Choice>
              <mc:Fallback>
                <p:oleObj name="数式" r:id="rId5" imgW="203112" imgH="241195" progId="Equation.3">
                  <p:embed/>
                  <p:pic>
                    <p:nvPicPr>
                      <p:cNvPr id="0" name="オブジェクト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788" y="2762250"/>
                        <a:ext cx="6492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3" name="直線矢印コネクタ 12"/>
          <p:cNvCxnSpPr/>
          <p:nvPr/>
        </p:nvCxnSpPr>
        <p:spPr>
          <a:xfrm flipV="1">
            <a:off x="3578225" y="3889375"/>
            <a:ext cx="0" cy="4095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6272213" y="3884613"/>
            <a:ext cx="0" cy="4111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4588" name="オブジェクト 14"/>
          <p:cNvGraphicFramePr>
            <a:graphicFrameLocks noChangeAspect="1"/>
          </p:cNvGraphicFramePr>
          <p:nvPr/>
        </p:nvGraphicFramePr>
        <p:xfrm>
          <a:off x="4535488" y="2908300"/>
          <a:ext cx="427037" cy="427038"/>
        </p:xfrm>
        <a:graphic>
          <a:graphicData uri="http://schemas.openxmlformats.org/presentationml/2006/ole">
            <mc:AlternateContent xmlns:mc="http://schemas.openxmlformats.org/markup-compatibility/2006">
              <mc:Choice xmlns:v="urn:schemas-microsoft-com:vml" Requires="v">
                <p:oleObj spid="_x0000_s24606" name="数式" r:id="rId7" imgW="139700" imgH="139700" progId="Equation.3">
                  <p:embed/>
                </p:oleObj>
              </mc:Choice>
              <mc:Fallback>
                <p:oleObj name="数式" r:id="rId7" imgW="139700" imgH="139700" progId="Equation.3">
                  <p:embed/>
                  <p:pic>
                    <p:nvPicPr>
                      <p:cNvPr id="0" name="オブジェクト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5488" y="2908300"/>
                        <a:ext cx="4270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9" name="オブジェクト 15"/>
          <p:cNvGraphicFramePr>
            <a:graphicFrameLocks noChangeAspect="1"/>
          </p:cNvGraphicFramePr>
          <p:nvPr/>
        </p:nvGraphicFramePr>
        <p:xfrm>
          <a:off x="1198563" y="2806700"/>
          <a:ext cx="1428750" cy="755650"/>
        </p:xfrm>
        <a:graphic>
          <a:graphicData uri="http://schemas.openxmlformats.org/presentationml/2006/ole">
            <mc:AlternateContent xmlns:mc="http://schemas.openxmlformats.org/markup-compatibility/2006">
              <mc:Choice xmlns:v="urn:schemas-microsoft-com:vml" Requires="v">
                <p:oleObj spid="_x0000_s24607" name="数式" r:id="rId9" imgW="431613" imgH="228501" progId="Equation.3">
                  <p:embed/>
                </p:oleObj>
              </mc:Choice>
              <mc:Fallback>
                <p:oleObj name="数式" r:id="rId9" imgW="431613" imgH="228501" progId="Equation.3">
                  <p:embed/>
                  <p:pic>
                    <p:nvPicPr>
                      <p:cNvPr id="0" name="オブジェクト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8563" y="2806700"/>
                        <a:ext cx="14287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90" name="テキスト ボックス 17"/>
          <p:cNvSpPr txBox="1">
            <a:spLocks noChangeArrowheads="1"/>
          </p:cNvSpPr>
          <p:nvPr/>
        </p:nvSpPr>
        <p:spPr bwMode="auto">
          <a:xfrm>
            <a:off x="2628900" y="4381500"/>
            <a:ext cx="1897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800"/>
              <a:t>勝率の高さ</a:t>
            </a:r>
          </a:p>
        </p:txBody>
      </p:sp>
      <p:sp>
        <p:nvSpPr>
          <p:cNvPr id="24591" name="テキスト ボックス 18"/>
          <p:cNvSpPr txBox="1">
            <a:spLocks noChangeArrowheads="1"/>
          </p:cNvSpPr>
          <p:nvPr/>
        </p:nvSpPr>
        <p:spPr bwMode="auto">
          <a:xfrm>
            <a:off x="4637088" y="4381500"/>
            <a:ext cx="3270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800"/>
              <a:t>調べた回数の少なさ</a:t>
            </a:r>
          </a:p>
        </p:txBody>
      </p:sp>
      <p:sp>
        <p:nvSpPr>
          <p:cNvPr id="20" name="右矢印 19"/>
          <p:cNvSpPr/>
          <p:nvPr/>
        </p:nvSpPr>
        <p:spPr>
          <a:xfrm>
            <a:off x="3260725" y="5284788"/>
            <a:ext cx="792163" cy="72072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593" name="テキスト ボックス 20"/>
          <p:cNvSpPr txBox="1">
            <a:spLocks noChangeArrowheads="1"/>
          </p:cNvSpPr>
          <p:nvPr/>
        </p:nvSpPr>
        <p:spPr bwMode="auto">
          <a:xfrm>
            <a:off x="4359275" y="5229225"/>
            <a:ext cx="4278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400"/>
              <a:t>勝率が高い手と、調べた回数が</a:t>
            </a:r>
            <a:endParaRPr lang="en-US" altLang="ja-JP" sz="2400"/>
          </a:p>
          <a:p>
            <a:pPr eaLnBrk="1" hangingPunct="1"/>
            <a:r>
              <a:rPr lang="ja-JP" altLang="en-US" sz="2400"/>
              <a:t>少ない手が多く選ばれる</a:t>
            </a:r>
          </a:p>
        </p:txBody>
      </p:sp>
      <p:graphicFrame>
        <p:nvGraphicFramePr>
          <p:cNvPr id="24594" name="オブジェクト 21"/>
          <p:cNvGraphicFramePr>
            <a:graphicFrameLocks noChangeAspect="1"/>
          </p:cNvGraphicFramePr>
          <p:nvPr/>
        </p:nvGraphicFramePr>
        <p:xfrm>
          <a:off x="250825" y="4543425"/>
          <a:ext cx="292100" cy="258763"/>
        </p:xfrm>
        <a:graphic>
          <a:graphicData uri="http://schemas.openxmlformats.org/presentationml/2006/ole">
            <mc:AlternateContent xmlns:mc="http://schemas.openxmlformats.org/markup-compatibility/2006">
              <mc:Choice xmlns:v="urn:schemas-microsoft-com:vml" Requires="v">
                <p:oleObj spid="_x0000_s24608" name="数式" r:id="rId11" imgW="126835" imgH="139518" progId="Equation.3">
                  <p:embed/>
                </p:oleObj>
              </mc:Choice>
              <mc:Fallback>
                <p:oleObj name="数式" r:id="rId11" imgW="126835" imgH="139518" progId="Equation.3">
                  <p:embed/>
                  <p:pic>
                    <p:nvPicPr>
                      <p:cNvPr id="0" name="オブジェクト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825" y="4543425"/>
                        <a:ext cx="2921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5" name="オブジェクト 22"/>
          <p:cNvGraphicFramePr>
            <a:graphicFrameLocks noChangeAspect="1"/>
          </p:cNvGraphicFramePr>
          <p:nvPr/>
        </p:nvGraphicFramePr>
        <p:xfrm>
          <a:off x="569913" y="5245100"/>
          <a:ext cx="231775" cy="347663"/>
        </p:xfrm>
        <a:graphic>
          <a:graphicData uri="http://schemas.openxmlformats.org/presentationml/2006/ole">
            <mc:AlternateContent xmlns:mc="http://schemas.openxmlformats.org/markup-compatibility/2006">
              <mc:Choice xmlns:v="urn:schemas-microsoft-com:vml" Requires="v">
                <p:oleObj spid="_x0000_s24609" name="数式" r:id="rId13" imgW="152334" imgH="228501" progId="Equation.3">
                  <p:embed/>
                </p:oleObj>
              </mc:Choice>
              <mc:Fallback>
                <p:oleObj name="数式" r:id="rId13" imgW="152334" imgH="228501" progId="Equation.3">
                  <p:embed/>
                  <p:pic>
                    <p:nvPicPr>
                      <p:cNvPr id="0" name="オブジェクト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9913" y="5245100"/>
                        <a:ext cx="2317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6" name="オブジェクト 23"/>
          <p:cNvGraphicFramePr>
            <a:graphicFrameLocks noChangeAspect="1"/>
          </p:cNvGraphicFramePr>
          <p:nvPr/>
        </p:nvGraphicFramePr>
        <p:xfrm>
          <a:off x="539750" y="5678488"/>
          <a:ext cx="290513" cy="346075"/>
        </p:xfrm>
        <a:graphic>
          <a:graphicData uri="http://schemas.openxmlformats.org/presentationml/2006/ole">
            <mc:AlternateContent xmlns:mc="http://schemas.openxmlformats.org/markup-compatibility/2006">
              <mc:Choice xmlns:v="urn:schemas-microsoft-com:vml" Requires="v">
                <p:oleObj spid="_x0000_s24610" name="数式" r:id="rId15" imgW="203112" imgH="241195" progId="Equation.3">
                  <p:embed/>
                </p:oleObj>
              </mc:Choice>
              <mc:Fallback>
                <p:oleObj name="数式" r:id="rId15" imgW="203112" imgH="241195" progId="Equation.3">
                  <p:embed/>
                  <p:pic>
                    <p:nvPicPr>
                      <p:cNvPr id="0" name="オブジェクト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750" y="5678488"/>
                        <a:ext cx="2905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97" name="テキスト ボックス 25"/>
          <p:cNvSpPr txBox="1">
            <a:spLocks noChangeArrowheads="1"/>
          </p:cNvSpPr>
          <p:nvPr/>
        </p:nvSpPr>
        <p:spPr bwMode="auto">
          <a:xfrm>
            <a:off x="496888" y="4489450"/>
            <a:ext cx="2058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sz="1400"/>
              <a:t>: </a:t>
            </a:r>
            <a:r>
              <a:rPr lang="ja-JP" altLang="en-US" sz="1400"/>
              <a:t>総プレイアウト回数</a:t>
            </a:r>
          </a:p>
        </p:txBody>
      </p:sp>
      <p:sp>
        <p:nvSpPr>
          <p:cNvPr id="24598" name="テキスト ボックス 26"/>
          <p:cNvSpPr txBox="1">
            <a:spLocks noChangeArrowheads="1"/>
          </p:cNvSpPr>
          <p:nvPr/>
        </p:nvSpPr>
        <p:spPr bwMode="auto">
          <a:xfrm>
            <a:off x="730250" y="5276850"/>
            <a:ext cx="1655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sz="1400"/>
              <a:t>: </a:t>
            </a:r>
            <a:r>
              <a:rPr lang="ja-JP" altLang="en-US" sz="1400"/>
              <a:t>プレイアウト回数</a:t>
            </a:r>
          </a:p>
        </p:txBody>
      </p:sp>
      <p:sp>
        <p:nvSpPr>
          <p:cNvPr id="24599" name="テキスト ボックス 27"/>
          <p:cNvSpPr txBox="1">
            <a:spLocks noChangeArrowheads="1"/>
          </p:cNvSpPr>
          <p:nvPr/>
        </p:nvSpPr>
        <p:spPr bwMode="auto">
          <a:xfrm>
            <a:off x="730250" y="5673725"/>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sz="1400"/>
              <a:t>: </a:t>
            </a:r>
            <a:r>
              <a:rPr lang="ja-JP" altLang="en-US" sz="1400"/>
              <a:t>報酬の期待値</a:t>
            </a:r>
          </a:p>
        </p:txBody>
      </p:sp>
      <p:graphicFrame>
        <p:nvGraphicFramePr>
          <p:cNvPr id="24600" name="オブジェクト 29"/>
          <p:cNvGraphicFramePr>
            <a:graphicFrameLocks noChangeAspect="1"/>
          </p:cNvGraphicFramePr>
          <p:nvPr/>
        </p:nvGraphicFramePr>
        <p:xfrm>
          <a:off x="717550" y="4913313"/>
          <a:ext cx="257175" cy="250825"/>
        </p:xfrm>
        <a:graphic>
          <a:graphicData uri="http://schemas.openxmlformats.org/presentationml/2006/ole">
            <mc:AlternateContent xmlns:mc="http://schemas.openxmlformats.org/markup-compatibility/2006">
              <mc:Choice xmlns:v="urn:schemas-microsoft-com:vml" Requires="v">
                <p:oleObj spid="_x0000_s24611" name="数式" r:id="rId17" imgW="88707" imgH="164742" progId="Equation.3">
                  <p:embed/>
                </p:oleObj>
              </mc:Choice>
              <mc:Fallback>
                <p:oleObj name="数式" r:id="rId17" imgW="88707" imgH="164742" progId="Equation.3">
                  <p:embed/>
                  <p:pic>
                    <p:nvPicPr>
                      <p:cNvPr id="0" name="オブジェクト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7550" y="4913313"/>
                        <a:ext cx="2571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601" name="テキスト ボックス 30"/>
          <p:cNvSpPr txBox="1">
            <a:spLocks noChangeArrowheads="1"/>
          </p:cNvSpPr>
          <p:nvPr/>
        </p:nvSpPr>
        <p:spPr bwMode="auto">
          <a:xfrm>
            <a:off x="179388" y="4884738"/>
            <a:ext cx="1728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1400"/>
              <a:t>ノード　　の</a:t>
            </a:r>
          </a:p>
        </p:txBody>
      </p:sp>
      <p:sp>
        <p:nvSpPr>
          <p:cNvPr id="24602" name="フッター プレースホルダー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
        <p:nvSpPr>
          <p:cNvPr id="24603" name="テキスト ボックス 6"/>
          <p:cNvSpPr txBox="1">
            <a:spLocks noChangeArrowheads="1"/>
          </p:cNvSpPr>
          <p:nvPr/>
        </p:nvSpPr>
        <p:spPr bwMode="auto">
          <a:xfrm>
            <a:off x="7761288" y="2936875"/>
            <a:ext cx="1203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(UCB1 </a:t>
            </a:r>
            <a:r>
              <a:rPr lang="ja-JP" altLang="en-US"/>
              <a:t>値</a:t>
            </a:r>
            <a:r>
              <a:rPr lang="en-US" altLang="ja-JP"/>
              <a:t>)</a:t>
            </a:r>
            <a:endParaRPr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pPr eaLnBrk="1" hangingPunct="1"/>
            <a:r>
              <a:rPr lang="ja-JP" altLang="en-US" smtClean="0"/>
              <a:t>作成した </a:t>
            </a:r>
            <a:r>
              <a:rPr lang="en-US" altLang="ja-JP" smtClean="0"/>
              <a:t>AI : MC</a:t>
            </a:r>
            <a:r>
              <a:rPr lang="ja-JP" altLang="en-US" smtClean="0"/>
              <a:t>法 </a:t>
            </a:r>
            <a:r>
              <a:rPr lang="en-US" altLang="ja-JP" smtClean="0"/>
              <a:t>+ UCB </a:t>
            </a:r>
            <a:r>
              <a:rPr lang="ja-JP" altLang="en-US" smtClean="0"/>
              <a:t>値 </a:t>
            </a:r>
            <a:r>
              <a:rPr lang="en-US" altLang="ja-JP" smtClean="0"/>
              <a:t>(MC-UCB)</a:t>
            </a:r>
            <a:endParaRPr lang="ja-JP" altLang="en-US" smtClean="0"/>
          </a:p>
        </p:txBody>
      </p:sp>
      <p:sp>
        <p:nvSpPr>
          <p:cNvPr id="25603" name="コンテンツ プレースホルダー 2"/>
          <p:cNvSpPr>
            <a:spLocks noGrp="1"/>
          </p:cNvSpPr>
          <p:nvPr>
            <p:ph sz="quarter" idx="1"/>
          </p:nvPr>
        </p:nvSpPr>
        <p:spPr>
          <a:xfrm>
            <a:off x="457200" y="1219200"/>
            <a:ext cx="8299450" cy="4873625"/>
          </a:xfrm>
        </p:spPr>
        <p:txBody>
          <a:bodyPr/>
          <a:lstStyle/>
          <a:p>
            <a:pPr eaLnBrk="1" hangingPunct="1"/>
            <a:endParaRPr lang="en-US" altLang="ja-JP" smtClean="0"/>
          </a:p>
          <a:p>
            <a:pPr eaLnBrk="1" hangingPunct="1"/>
            <a:r>
              <a:rPr lang="en-US" altLang="ja-JP" smtClean="0"/>
              <a:t>snowl </a:t>
            </a:r>
            <a:r>
              <a:rPr lang="ja-JP" altLang="en-US" smtClean="0"/>
              <a:t>を参考</a:t>
            </a:r>
            <a:endParaRPr lang="en-US" altLang="ja-JP" smtClean="0"/>
          </a:p>
          <a:p>
            <a:pPr eaLnBrk="1" hangingPunct="1"/>
            <a:endParaRPr lang="en-US" altLang="ja-JP" smtClean="0"/>
          </a:p>
          <a:p>
            <a:pPr eaLnBrk="1" hangingPunct="1"/>
            <a:r>
              <a:rPr lang="ja-JP" altLang="en-US" smtClean="0"/>
              <a:t>モンテカルロ法 </a:t>
            </a:r>
            <a:r>
              <a:rPr lang="en-US" altLang="ja-JP" smtClean="0"/>
              <a:t>+ UCB </a:t>
            </a:r>
          </a:p>
        </p:txBody>
      </p:sp>
      <p:sp>
        <p:nvSpPr>
          <p:cNvPr id="25604" name="日付プレースホルダー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7" name="右矢印 6"/>
          <p:cNvSpPr/>
          <p:nvPr/>
        </p:nvSpPr>
        <p:spPr>
          <a:xfrm>
            <a:off x="827088" y="3576638"/>
            <a:ext cx="792162" cy="3587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606" name="テキスト ボックス 4"/>
          <p:cNvSpPr txBox="1">
            <a:spLocks noChangeArrowheads="1"/>
          </p:cNvSpPr>
          <p:nvPr/>
        </p:nvSpPr>
        <p:spPr bwMode="auto">
          <a:xfrm>
            <a:off x="1835150" y="3340100"/>
            <a:ext cx="33004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400"/>
              <a:t>プレイアウトするノードを</a:t>
            </a:r>
            <a:endParaRPr lang="en-US" altLang="ja-JP" sz="2400"/>
          </a:p>
          <a:p>
            <a:pPr eaLnBrk="1" hangingPunct="1"/>
            <a:r>
              <a:rPr lang="en-US" altLang="ja-JP" sz="2400"/>
              <a:t>UCB </a:t>
            </a:r>
            <a:r>
              <a:rPr lang="ja-JP" altLang="en-US" sz="2400"/>
              <a:t>値で決定</a:t>
            </a:r>
          </a:p>
        </p:txBody>
      </p:sp>
      <p:sp>
        <p:nvSpPr>
          <p:cNvPr id="8" name="円/楕円 7"/>
          <p:cNvSpPr/>
          <p:nvPr/>
        </p:nvSpPr>
        <p:spPr>
          <a:xfrm>
            <a:off x="6629400" y="3448050"/>
            <a:ext cx="433388"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9" name="円/楕円 8"/>
          <p:cNvSpPr/>
          <p:nvPr/>
        </p:nvSpPr>
        <p:spPr>
          <a:xfrm>
            <a:off x="4178300" y="4440238"/>
            <a:ext cx="431800"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1</a:t>
            </a:r>
            <a:endParaRPr lang="ja-JP" altLang="en-US" dirty="0">
              <a:solidFill>
                <a:schemeClr val="tx1"/>
              </a:solidFill>
            </a:endParaRPr>
          </a:p>
        </p:txBody>
      </p:sp>
      <p:sp>
        <p:nvSpPr>
          <p:cNvPr id="10" name="円/楕円 9"/>
          <p:cNvSpPr/>
          <p:nvPr/>
        </p:nvSpPr>
        <p:spPr>
          <a:xfrm>
            <a:off x="6629400" y="4437063"/>
            <a:ext cx="433388"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2</a:t>
            </a:r>
            <a:endParaRPr lang="ja-JP" altLang="en-US" dirty="0">
              <a:solidFill>
                <a:schemeClr val="tx1"/>
              </a:solidFill>
            </a:endParaRPr>
          </a:p>
        </p:txBody>
      </p:sp>
      <p:sp>
        <p:nvSpPr>
          <p:cNvPr id="11" name="円/楕円 10"/>
          <p:cNvSpPr/>
          <p:nvPr/>
        </p:nvSpPr>
        <p:spPr>
          <a:xfrm>
            <a:off x="7981950" y="4443413"/>
            <a:ext cx="431800"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3</a:t>
            </a:r>
            <a:endParaRPr lang="ja-JP" altLang="en-US" dirty="0">
              <a:solidFill>
                <a:schemeClr val="tx1"/>
              </a:solidFill>
            </a:endParaRPr>
          </a:p>
        </p:txBody>
      </p:sp>
      <p:sp>
        <p:nvSpPr>
          <p:cNvPr id="13" name="正方形/長方形 12"/>
          <p:cNvSpPr/>
          <p:nvPr/>
        </p:nvSpPr>
        <p:spPr>
          <a:xfrm>
            <a:off x="3829050" y="5876925"/>
            <a:ext cx="474663" cy="431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 name="正方形/長方形 13"/>
          <p:cNvSpPr/>
          <p:nvPr/>
        </p:nvSpPr>
        <p:spPr>
          <a:xfrm>
            <a:off x="4448175" y="5876925"/>
            <a:ext cx="476250" cy="43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 name="正方形/長方形 14"/>
          <p:cNvSpPr/>
          <p:nvPr/>
        </p:nvSpPr>
        <p:spPr>
          <a:xfrm>
            <a:off x="8005763" y="5876925"/>
            <a:ext cx="474662" cy="43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6" name="正方形/長方形 15"/>
          <p:cNvSpPr/>
          <p:nvPr/>
        </p:nvSpPr>
        <p:spPr>
          <a:xfrm>
            <a:off x="6210300" y="5876925"/>
            <a:ext cx="476250" cy="431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 name="正方形/長方形 16"/>
          <p:cNvSpPr/>
          <p:nvPr/>
        </p:nvSpPr>
        <p:spPr>
          <a:xfrm>
            <a:off x="5084763" y="5876925"/>
            <a:ext cx="476250" cy="43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2" name="直線矢印コネクタ 21"/>
          <p:cNvCxnSpPr>
            <a:stCxn id="8" idx="4"/>
            <a:endCxn id="9" idx="0"/>
          </p:cNvCxnSpPr>
          <p:nvPr/>
        </p:nvCxnSpPr>
        <p:spPr>
          <a:xfrm flipH="1">
            <a:off x="4394200" y="3879850"/>
            <a:ext cx="2451100" cy="560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8" idx="4"/>
            <a:endCxn id="10" idx="0"/>
          </p:cNvCxnSpPr>
          <p:nvPr/>
        </p:nvCxnSpPr>
        <p:spPr>
          <a:xfrm>
            <a:off x="6845300" y="3879850"/>
            <a:ext cx="0" cy="557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8" idx="4"/>
            <a:endCxn id="11" idx="0"/>
          </p:cNvCxnSpPr>
          <p:nvPr/>
        </p:nvCxnSpPr>
        <p:spPr>
          <a:xfrm>
            <a:off x="6845300" y="3879850"/>
            <a:ext cx="1352550" cy="563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62775" y="5876925"/>
            <a:ext cx="476250" cy="43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4" name="正方形/長方形 33"/>
          <p:cNvSpPr/>
          <p:nvPr/>
        </p:nvSpPr>
        <p:spPr>
          <a:xfrm>
            <a:off x="3228975" y="5876925"/>
            <a:ext cx="476250" cy="431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下矢印 38"/>
          <p:cNvSpPr/>
          <p:nvPr/>
        </p:nvSpPr>
        <p:spPr>
          <a:xfrm>
            <a:off x="4002088" y="5013325"/>
            <a:ext cx="784225" cy="820738"/>
          </a:xfrm>
          <a:prstGeom prst="down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622" name="テキスト ボックス 39"/>
          <p:cNvSpPr txBox="1">
            <a:spLocks noChangeArrowheads="1"/>
          </p:cNvSpPr>
          <p:nvPr/>
        </p:nvSpPr>
        <p:spPr bwMode="auto">
          <a:xfrm>
            <a:off x="3562350" y="5127625"/>
            <a:ext cx="17192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algn="ctr" eaLnBrk="1" hangingPunct="1"/>
            <a:r>
              <a:rPr lang="ja-JP" altLang="en-US" sz="1400"/>
              <a:t>プレイアウト</a:t>
            </a:r>
          </a:p>
        </p:txBody>
      </p:sp>
      <p:sp>
        <p:nvSpPr>
          <p:cNvPr id="49" name="下矢印 48"/>
          <p:cNvSpPr/>
          <p:nvPr/>
        </p:nvSpPr>
        <p:spPr>
          <a:xfrm>
            <a:off x="6426200" y="5013325"/>
            <a:ext cx="785813" cy="819150"/>
          </a:xfrm>
          <a:prstGeom prst="down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624" name="テキスト ボックス 49"/>
          <p:cNvSpPr txBox="1">
            <a:spLocks noChangeArrowheads="1"/>
          </p:cNvSpPr>
          <p:nvPr/>
        </p:nvSpPr>
        <p:spPr bwMode="auto">
          <a:xfrm>
            <a:off x="5986463" y="5127625"/>
            <a:ext cx="171926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algn="ctr" eaLnBrk="1" hangingPunct="1"/>
            <a:r>
              <a:rPr lang="ja-JP" altLang="en-US" sz="1400"/>
              <a:t>プレイアウト</a:t>
            </a:r>
          </a:p>
        </p:txBody>
      </p:sp>
      <p:sp>
        <p:nvSpPr>
          <p:cNvPr id="51" name="下矢印 50"/>
          <p:cNvSpPr/>
          <p:nvPr/>
        </p:nvSpPr>
        <p:spPr>
          <a:xfrm>
            <a:off x="7831138" y="5003800"/>
            <a:ext cx="785812" cy="820738"/>
          </a:xfrm>
          <a:prstGeom prst="down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626" name="テキスト ボックス 51"/>
          <p:cNvSpPr txBox="1">
            <a:spLocks noChangeArrowheads="1"/>
          </p:cNvSpPr>
          <p:nvPr/>
        </p:nvSpPr>
        <p:spPr bwMode="auto">
          <a:xfrm>
            <a:off x="7383463" y="5118100"/>
            <a:ext cx="171926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algn="ctr" eaLnBrk="1" hangingPunct="1"/>
            <a:r>
              <a:rPr lang="ja-JP" altLang="en-US" sz="1400"/>
              <a:t>プレイアウト</a:t>
            </a:r>
          </a:p>
        </p:txBody>
      </p:sp>
      <p:sp>
        <p:nvSpPr>
          <p:cNvPr id="25627" name="フッター プレースホルダー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
        <p:nvSpPr>
          <p:cNvPr id="25628" name="テキスト ボックス 5"/>
          <p:cNvSpPr txBox="1">
            <a:spLocks noChangeArrowheads="1"/>
          </p:cNvSpPr>
          <p:nvPr/>
        </p:nvSpPr>
        <p:spPr bwMode="auto">
          <a:xfrm>
            <a:off x="687388" y="4568825"/>
            <a:ext cx="2360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より見込みのある手に</a:t>
            </a:r>
            <a:endParaRPr lang="en-US" altLang="ja-JP"/>
          </a:p>
          <a:p>
            <a:pPr eaLnBrk="1" hangingPunct="1"/>
            <a:r>
              <a:rPr lang="ja-JP" altLang="en-US"/>
              <a:t>多くのプレイアウトを</a:t>
            </a:r>
          </a:p>
        </p:txBody>
      </p:sp>
      <p:sp>
        <p:nvSpPr>
          <p:cNvPr id="26" name="右矢印 25"/>
          <p:cNvSpPr/>
          <p:nvPr/>
        </p:nvSpPr>
        <p:spPr>
          <a:xfrm>
            <a:off x="3192463" y="4564063"/>
            <a:ext cx="371475" cy="6556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下矢印 47"/>
          <p:cNvSpPr/>
          <p:nvPr/>
        </p:nvSpPr>
        <p:spPr>
          <a:xfrm>
            <a:off x="3341688" y="3152775"/>
            <a:ext cx="785812" cy="1212850"/>
          </a:xfrm>
          <a:prstGeom prst="down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6" name="下矢印 45"/>
          <p:cNvSpPr/>
          <p:nvPr/>
        </p:nvSpPr>
        <p:spPr>
          <a:xfrm>
            <a:off x="984250" y="3152775"/>
            <a:ext cx="785813" cy="1212850"/>
          </a:xfrm>
          <a:prstGeom prst="down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6628" name="タイトル 1"/>
          <p:cNvSpPr>
            <a:spLocks noGrp="1"/>
          </p:cNvSpPr>
          <p:nvPr>
            <p:ph type="title"/>
          </p:nvPr>
        </p:nvSpPr>
        <p:spPr/>
        <p:txBody>
          <a:bodyPr/>
          <a:lstStyle/>
          <a:p>
            <a:pPr eaLnBrk="1" hangingPunct="1"/>
            <a:r>
              <a:rPr lang="en-US" altLang="ja-JP" smtClean="0"/>
              <a:t>UCB (Upper Confidence Bound)</a:t>
            </a:r>
            <a:endParaRPr lang="ja-JP" altLang="en-US" smtClean="0"/>
          </a:p>
        </p:txBody>
      </p:sp>
      <p:sp>
        <p:nvSpPr>
          <p:cNvPr id="26629"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6" name="円/楕円 5"/>
          <p:cNvSpPr/>
          <p:nvPr/>
        </p:nvSpPr>
        <p:spPr>
          <a:xfrm>
            <a:off x="3516313" y="1714500"/>
            <a:ext cx="431800"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7" name="円/楕円 6"/>
          <p:cNvSpPr/>
          <p:nvPr/>
        </p:nvSpPr>
        <p:spPr>
          <a:xfrm>
            <a:off x="1160463" y="2540000"/>
            <a:ext cx="433387"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1</a:t>
            </a:r>
            <a:endParaRPr lang="ja-JP" altLang="en-US" dirty="0">
              <a:solidFill>
                <a:schemeClr val="tx1"/>
              </a:solidFill>
            </a:endParaRPr>
          </a:p>
        </p:txBody>
      </p:sp>
      <p:sp>
        <p:nvSpPr>
          <p:cNvPr id="8" name="円/楕円 7"/>
          <p:cNvSpPr/>
          <p:nvPr/>
        </p:nvSpPr>
        <p:spPr>
          <a:xfrm>
            <a:off x="3517900" y="2547938"/>
            <a:ext cx="433388"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2</a:t>
            </a:r>
            <a:endParaRPr lang="ja-JP" altLang="en-US" dirty="0">
              <a:solidFill>
                <a:schemeClr val="tx1"/>
              </a:solidFill>
            </a:endParaRPr>
          </a:p>
        </p:txBody>
      </p:sp>
      <p:sp>
        <p:nvSpPr>
          <p:cNvPr id="9" name="円/楕円 8"/>
          <p:cNvSpPr/>
          <p:nvPr/>
        </p:nvSpPr>
        <p:spPr>
          <a:xfrm>
            <a:off x="5292725" y="2540000"/>
            <a:ext cx="431800"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3</a:t>
            </a:r>
            <a:endParaRPr lang="ja-JP" altLang="en-US" dirty="0">
              <a:solidFill>
                <a:schemeClr val="tx1"/>
              </a:solidFill>
            </a:endParaRPr>
          </a:p>
        </p:txBody>
      </p:sp>
      <p:sp>
        <p:nvSpPr>
          <p:cNvPr id="18" name="正方形/長方形 17"/>
          <p:cNvSpPr/>
          <p:nvPr/>
        </p:nvSpPr>
        <p:spPr>
          <a:xfrm>
            <a:off x="865188" y="4462463"/>
            <a:ext cx="476250" cy="4333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9" name="正方形/長方形 18"/>
          <p:cNvSpPr/>
          <p:nvPr/>
        </p:nvSpPr>
        <p:spPr>
          <a:xfrm>
            <a:off x="1457325" y="4462463"/>
            <a:ext cx="476250"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0" name="正方形/長方形 19"/>
          <p:cNvSpPr/>
          <p:nvPr/>
        </p:nvSpPr>
        <p:spPr>
          <a:xfrm>
            <a:off x="5267325" y="4462463"/>
            <a:ext cx="476250"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1" name="正方形/長方形 20"/>
          <p:cNvSpPr/>
          <p:nvPr/>
        </p:nvSpPr>
        <p:spPr>
          <a:xfrm>
            <a:off x="2936875" y="4462463"/>
            <a:ext cx="474663" cy="4333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 name="正方形/長方形 23"/>
          <p:cNvSpPr/>
          <p:nvPr/>
        </p:nvSpPr>
        <p:spPr>
          <a:xfrm>
            <a:off x="2081213" y="4462463"/>
            <a:ext cx="474662"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45" name="直線矢印コネクタ 44"/>
          <p:cNvCxnSpPr>
            <a:stCxn id="6" idx="4"/>
            <a:endCxn id="7" idx="0"/>
          </p:cNvCxnSpPr>
          <p:nvPr/>
        </p:nvCxnSpPr>
        <p:spPr>
          <a:xfrm flipH="1">
            <a:off x="1376363" y="2146300"/>
            <a:ext cx="2355850" cy="393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6" idx="4"/>
            <a:endCxn id="8" idx="0"/>
          </p:cNvCxnSpPr>
          <p:nvPr/>
        </p:nvCxnSpPr>
        <p:spPr>
          <a:xfrm>
            <a:off x="3732213" y="2146300"/>
            <a:ext cx="3175" cy="401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6" idx="4"/>
            <a:endCxn id="9" idx="0"/>
          </p:cNvCxnSpPr>
          <p:nvPr/>
        </p:nvCxnSpPr>
        <p:spPr>
          <a:xfrm>
            <a:off x="3732213" y="2146300"/>
            <a:ext cx="1776412" cy="393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642" name="テキスト ボックス 49"/>
          <p:cNvSpPr txBox="1">
            <a:spLocks noChangeArrowheads="1"/>
          </p:cNvSpPr>
          <p:nvPr/>
        </p:nvSpPr>
        <p:spPr bwMode="auto">
          <a:xfrm>
            <a:off x="6273800" y="4360863"/>
            <a:ext cx="211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総プレイアウト回数</a:t>
            </a:r>
          </a:p>
        </p:txBody>
      </p:sp>
      <p:graphicFrame>
        <p:nvGraphicFramePr>
          <p:cNvPr id="26643" name="オブジェクト 50"/>
          <p:cNvGraphicFramePr>
            <a:graphicFrameLocks noChangeAspect="1"/>
          </p:cNvGraphicFramePr>
          <p:nvPr/>
        </p:nvGraphicFramePr>
        <p:xfrm>
          <a:off x="7439025" y="4783138"/>
          <a:ext cx="808038" cy="325437"/>
        </p:xfrm>
        <a:graphic>
          <a:graphicData uri="http://schemas.openxmlformats.org/presentationml/2006/ole">
            <mc:AlternateContent xmlns:mc="http://schemas.openxmlformats.org/markup-compatibility/2006">
              <mc:Choice xmlns:v="urn:schemas-microsoft-com:vml" Requires="v">
                <p:oleObj spid="_x0000_s26663" name="数式" r:id="rId3" imgW="355138" imgH="177569" progId="Equation.3">
                  <p:embed/>
                </p:oleObj>
              </mc:Choice>
              <mc:Fallback>
                <p:oleObj name="数式" r:id="rId3" imgW="355138" imgH="177569" progId="Equation.3">
                  <p:embed/>
                  <p:pic>
                    <p:nvPicPr>
                      <p:cNvPr id="0" name="オブジェクト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9025" y="4783138"/>
                        <a:ext cx="808038"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44" name="オブジェクト 58"/>
          <p:cNvGraphicFramePr>
            <a:graphicFrameLocks noChangeAspect="1"/>
          </p:cNvGraphicFramePr>
          <p:nvPr/>
        </p:nvGraphicFramePr>
        <p:xfrm>
          <a:off x="4283075" y="3321050"/>
          <a:ext cx="114300" cy="215900"/>
        </p:xfrm>
        <a:graphic>
          <a:graphicData uri="http://schemas.openxmlformats.org/presentationml/2006/ole">
            <mc:AlternateContent xmlns:mc="http://schemas.openxmlformats.org/markup-compatibility/2006">
              <mc:Choice xmlns:v="urn:schemas-microsoft-com:vml" Requires="v">
                <p:oleObj spid="_x0000_s26664" name="数式" r:id="rId5" imgW="114151" imgH="215619" progId="Equation.3">
                  <p:embed/>
                </p:oleObj>
              </mc:Choice>
              <mc:Fallback>
                <p:oleObj name="数式" r:id="rId5" imgW="114151" imgH="215619" progId="Equation.3">
                  <p:embed/>
                  <p:pic>
                    <p:nvPicPr>
                      <p:cNvPr id="0" name="オブジェクト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075"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45" name="オブジェクト 61"/>
          <p:cNvGraphicFramePr>
            <a:graphicFrameLocks noChangeAspect="1"/>
          </p:cNvGraphicFramePr>
          <p:nvPr/>
        </p:nvGraphicFramePr>
        <p:xfrm>
          <a:off x="3355975" y="4895850"/>
          <a:ext cx="711200" cy="363538"/>
        </p:xfrm>
        <a:graphic>
          <a:graphicData uri="http://schemas.openxmlformats.org/presentationml/2006/ole">
            <mc:AlternateContent xmlns:mc="http://schemas.openxmlformats.org/markup-compatibility/2006">
              <mc:Choice xmlns:v="urn:schemas-microsoft-com:vml" Requires="v">
                <p:oleObj spid="_x0000_s26665" name="数式" r:id="rId7" imgW="418918" imgH="215806" progId="Equation.3">
                  <p:embed/>
                </p:oleObj>
              </mc:Choice>
              <mc:Fallback>
                <p:oleObj name="数式" r:id="rId7" imgW="418918" imgH="215806" progId="Equation.3">
                  <p:embed/>
                  <p:pic>
                    <p:nvPicPr>
                      <p:cNvPr id="0" name="オブジェクト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5975" y="4895850"/>
                        <a:ext cx="711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46" name="オブジェクト 63"/>
          <p:cNvGraphicFramePr>
            <a:graphicFrameLocks noChangeAspect="1"/>
          </p:cNvGraphicFramePr>
          <p:nvPr/>
        </p:nvGraphicFramePr>
        <p:xfrm>
          <a:off x="5205413" y="4868863"/>
          <a:ext cx="644525" cy="387350"/>
        </p:xfrm>
        <a:graphic>
          <a:graphicData uri="http://schemas.openxmlformats.org/presentationml/2006/ole">
            <mc:AlternateContent xmlns:mc="http://schemas.openxmlformats.org/markup-compatibility/2006">
              <mc:Choice xmlns:v="urn:schemas-microsoft-com:vml" Requires="v">
                <p:oleObj spid="_x0000_s26666" name="数式" r:id="rId9" imgW="381000" imgH="228600" progId="Equation.3">
                  <p:embed/>
                </p:oleObj>
              </mc:Choice>
              <mc:Fallback>
                <p:oleObj name="数式" r:id="rId9" imgW="381000" imgH="228600" progId="Equation.3">
                  <p:embed/>
                  <p:pic>
                    <p:nvPicPr>
                      <p:cNvPr id="0" name="オブジェクト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5413" y="4868863"/>
                        <a:ext cx="6445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47" name="テキスト ボックス 64"/>
          <p:cNvSpPr txBox="1">
            <a:spLocks noChangeArrowheads="1"/>
          </p:cNvSpPr>
          <p:nvPr/>
        </p:nvSpPr>
        <p:spPr bwMode="auto">
          <a:xfrm>
            <a:off x="915988" y="3500438"/>
            <a:ext cx="9921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t>0.5</a:t>
            </a:r>
            <a:endParaRPr lang="ja-JP" altLang="en-US"/>
          </a:p>
        </p:txBody>
      </p:sp>
      <p:sp>
        <p:nvSpPr>
          <p:cNvPr id="26648" name="テキスト ボックス 65"/>
          <p:cNvSpPr txBox="1">
            <a:spLocks noChangeArrowheads="1"/>
          </p:cNvSpPr>
          <p:nvPr/>
        </p:nvSpPr>
        <p:spPr bwMode="auto">
          <a:xfrm>
            <a:off x="3238500" y="3500438"/>
            <a:ext cx="9921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t>0.5</a:t>
            </a:r>
            <a:endParaRPr lang="ja-JP" altLang="en-US"/>
          </a:p>
        </p:txBody>
      </p:sp>
      <p:sp>
        <p:nvSpPr>
          <p:cNvPr id="68" name="正方形/長方形 67"/>
          <p:cNvSpPr/>
          <p:nvPr/>
        </p:nvSpPr>
        <p:spPr>
          <a:xfrm>
            <a:off x="4041775" y="4462463"/>
            <a:ext cx="474663"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 name="正方形/長方形 81"/>
          <p:cNvSpPr/>
          <p:nvPr/>
        </p:nvSpPr>
        <p:spPr>
          <a:xfrm>
            <a:off x="266700" y="4462463"/>
            <a:ext cx="474663" cy="4333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aphicFrame>
        <p:nvGraphicFramePr>
          <p:cNvPr id="26651" name="オブジェクト 97"/>
          <p:cNvGraphicFramePr>
            <a:graphicFrameLocks noChangeAspect="1"/>
          </p:cNvGraphicFramePr>
          <p:nvPr/>
        </p:nvGraphicFramePr>
        <p:xfrm>
          <a:off x="642938" y="5397500"/>
          <a:ext cx="1628775" cy="850900"/>
        </p:xfrm>
        <a:graphic>
          <a:graphicData uri="http://schemas.openxmlformats.org/presentationml/2006/ole">
            <mc:AlternateContent xmlns:mc="http://schemas.openxmlformats.org/markup-compatibility/2006">
              <mc:Choice xmlns:v="urn:schemas-microsoft-com:vml" Requires="v">
                <p:oleObj spid="_x0000_s26667" name="数式" r:id="rId11" imgW="1155199" imgH="634725" progId="Equation.3">
                  <p:embed/>
                </p:oleObj>
              </mc:Choice>
              <mc:Fallback>
                <p:oleObj name="数式" r:id="rId11" imgW="1155199" imgH="634725" progId="Equation.3">
                  <p:embed/>
                  <p:pic>
                    <p:nvPicPr>
                      <p:cNvPr id="0" name="オブジェクト 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938" y="5397500"/>
                        <a:ext cx="16287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52" name="オブジェクト 98"/>
          <p:cNvGraphicFramePr>
            <a:graphicFrameLocks noChangeAspect="1"/>
          </p:cNvGraphicFramePr>
          <p:nvPr/>
        </p:nvGraphicFramePr>
        <p:xfrm>
          <a:off x="2909888" y="5397500"/>
          <a:ext cx="1646237" cy="850900"/>
        </p:xfrm>
        <a:graphic>
          <a:graphicData uri="http://schemas.openxmlformats.org/presentationml/2006/ole">
            <mc:AlternateContent xmlns:mc="http://schemas.openxmlformats.org/markup-compatibility/2006">
              <mc:Choice xmlns:v="urn:schemas-microsoft-com:vml" Requires="v">
                <p:oleObj spid="_x0000_s26668" name="数式" r:id="rId13" imgW="1167893" imgH="634725" progId="Equation.3">
                  <p:embed/>
                </p:oleObj>
              </mc:Choice>
              <mc:Fallback>
                <p:oleObj name="数式" r:id="rId13" imgW="1167893" imgH="634725" progId="Equation.3">
                  <p:embed/>
                  <p:pic>
                    <p:nvPicPr>
                      <p:cNvPr id="0" name="オブジェクト 9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09888" y="5397500"/>
                        <a:ext cx="164623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53" name="オブジェクト 99"/>
          <p:cNvGraphicFramePr>
            <a:graphicFrameLocks noChangeAspect="1"/>
          </p:cNvGraphicFramePr>
          <p:nvPr/>
        </p:nvGraphicFramePr>
        <p:xfrm>
          <a:off x="4738688" y="5397500"/>
          <a:ext cx="1646237" cy="850900"/>
        </p:xfrm>
        <a:graphic>
          <a:graphicData uri="http://schemas.openxmlformats.org/presentationml/2006/ole">
            <mc:AlternateContent xmlns:mc="http://schemas.openxmlformats.org/markup-compatibility/2006">
              <mc:Choice xmlns:v="urn:schemas-microsoft-com:vml" Requires="v">
                <p:oleObj spid="_x0000_s26669" name="数式" r:id="rId15" imgW="1167893" imgH="634725" progId="Equation.3">
                  <p:embed/>
                </p:oleObj>
              </mc:Choice>
              <mc:Fallback>
                <p:oleObj name="数式" r:id="rId15" imgW="1167893" imgH="634725" progId="Equation.3">
                  <p:embed/>
                  <p:pic>
                    <p:nvPicPr>
                      <p:cNvPr id="0" name="オブジェクト 9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38688" y="5397500"/>
                        <a:ext cx="164623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 name="下矢印 51"/>
          <p:cNvSpPr/>
          <p:nvPr/>
        </p:nvSpPr>
        <p:spPr>
          <a:xfrm>
            <a:off x="5135563" y="3152775"/>
            <a:ext cx="784225" cy="1212850"/>
          </a:xfrm>
          <a:prstGeom prst="down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6655" name="テキスト ボックス 66"/>
          <p:cNvSpPr txBox="1">
            <a:spLocks noChangeArrowheads="1"/>
          </p:cNvSpPr>
          <p:nvPr/>
        </p:nvSpPr>
        <p:spPr bwMode="auto">
          <a:xfrm>
            <a:off x="5030788" y="3500438"/>
            <a:ext cx="9937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t>0.0</a:t>
            </a:r>
          </a:p>
        </p:txBody>
      </p:sp>
      <p:sp>
        <p:nvSpPr>
          <p:cNvPr id="26656"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
        <p:nvSpPr>
          <p:cNvPr id="10" name="右矢印 9"/>
          <p:cNvSpPr/>
          <p:nvPr/>
        </p:nvSpPr>
        <p:spPr>
          <a:xfrm>
            <a:off x="2762250" y="5949950"/>
            <a:ext cx="382588" cy="431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nvGrpSpPr>
          <p:cNvPr id="26658" name="グループ化 12"/>
          <p:cNvGrpSpPr>
            <a:grpSpLocks/>
          </p:cNvGrpSpPr>
          <p:nvPr/>
        </p:nvGrpSpPr>
        <p:grpSpPr bwMode="auto">
          <a:xfrm>
            <a:off x="5810250" y="1258888"/>
            <a:ext cx="3217863" cy="887412"/>
            <a:chOff x="5810192" y="1259010"/>
            <a:chExt cx="3217886" cy="887737"/>
          </a:xfrm>
        </p:grpSpPr>
        <p:graphicFrame>
          <p:nvGraphicFramePr>
            <p:cNvPr id="26661" name="オブジェクト 10"/>
            <p:cNvGraphicFramePr>
              <a:graphicFrameLocks noChangeAspect="1"/>
            </p:cNvGraphicFramePr>
            <p:nvPr/>
          </p:nvGraphicFramePr>
          <p:xfrm>
            <a:off x="6738651" y="1259010"/>
            <a:ext cx="2289427" cy="887737"/>
          </p:xfrm>
          <a:graphic>
            <a:graphicData uri="http://schemas.openxmlformats.org/presentationml/2006/ole">
              <mc:AlternateContent xmlns:mc="http://schemas.openxmlformats.org/markup-compatibility/2006">
                <mc:Choice xmlns:v="urn:schemas-microsoft-com:vml" Requires="v">
                  <p:oleObj spid="_x0000_s26670" name="数式" r:id="rId17" imgW="1244600" imgH="482600" progId="Equation.3">
                    <p:embed/>
                  </p:oleObj>
                </mc:Choice>
                <mc:Fallback>
                  <p:oleObj name="数式" r:id="rId17" imgW="1244600" imgH="482600" progId="Equation.3">
                    <p:embed/>
                    <p:pic>
                      <p:nvPicPr>
                        <p:cNvPr id="0" name="オブジェクト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38651" y="1259010"/>
                          <a:ext cx="2289427" cy="8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62" name="テキスト ボックス 11"/>
            <p:cNvSpPr txBox="1">
              <a:spLocks noChangeArrowheads="1"/>
            </p:cNvSpPr>
            <p:nvPr/>
          </p:nvSpPr>
          <p:spPr bwMode="auto">
            <a:xfrm>
              <a:off x="5810192" y="1527081"/>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導出式</a:t>
              </a:r>
              <a:r>
                <a:rPr lang="en-US" altLang="ja-JP"/>
                <a:t>:</a:t>
              </a:r>
              <a:endParaRPr lang="ja-JP" altLang="en-US"/>
            </a:p>
          </p:txBody>
        </p:sp>
      </p:grpSp>
      <p:graphicFrame>
        <p:nvGraphicFramePr>
          <p:cNvPr id="26659" name="オブジェクト 59"/>
          <p:cNvGraphicFramePr>
            <a:graphicFrameLocks noChangeAspect="1"/>
          </p:cNvGraphicFramePr>
          <p:nvPr/>
        </p:nvGraphicFramePr>
        <p:xfrm>
          <a:off x="1042988" y="4930775"/>
          <a:ext cx="668337" cy="363538"/>
        </p:xfrm>
        <a:graphic>
          <a:graphicData uri="http://schemas.openxmlformats.org/presentationml/2006/ole">
            <mc:AlternateContent xmlns:mc="http://schemas.openxmlformats.org/markup-compatibility/2006">
              <mc:Choice xmlns:v="urn:schemas-microsoft-com:vml" Requires="v">
                <p:oleObj spid="_x0000_s26671" name="数式" r:id="rId19" imgW="393359" imgH="215713" progId="Equation.3">
                  <p:embed/>
                </p:oleObj>
              </mc:Choice>
              <mc:Fallback>
                <p:oleObj name="数式" r:id="rId19" imgW="393359" imgH="215713" progId="Equation.3">
                  <p:embed/>
                  <p:pic>
                    <p:nvPicPr>
                      <p:cNvPr id="0" name="オブジェクト 5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42988" y="4930775"/>
                        <a:ext cx="6683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正方形/長方形 39"/>
          <p:cNvSpPr/>
          <p:nvPr/>
        </p:nvSpPr>
        <p:spPr>
          <a:xfrm>
            <a:off x="3494088" y="4462463"/>
            <a:ext cx="476250"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p:txBody>
          <a:bodyPr/>
          <a:lstStyle/>
          <a:p>
            <a:pPr eaLnBrk="1" hangingPunct="1"/>
            <a:r>
              <a:rPr lang="en-US" altLang="ja-JP" smtClean="0"/>
              <a:t>UCB (Upper Confidence Bound)</a:t>
            </a:r>
            <a:endParaRPr lang="ja-JP" altLang="en-US" smtClean="0"/>
          </a:p>
        </p:txBody>
      </p:sp>
      <p:sp>
        <p:nvSpPr>
          <p:cNvPr id="27651"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graphicFrame>
        <p:nvGraphicFramePr>
          <p:cNvPr id="27652" name="オブジェクト 97"/>
          <p:cNvGraphicFramePr>
            <a:graphicFrameLocks noChangeAspect="1"/>
          </p:cNvGraphicFramePr>
          <p:nvPr/>
        </p:nvGraphicFramePr>
        <p:xfrm>
          <a:off x="650875" y="5381625"/>
          <a:ext cx="1531938" cy="850900"/>
        </p:xfrm>
        <a:graphic>
          <a:graphicData uri="http://schemas.openxmlformats.org/presentationml/2006/ole">
            <mc:AlternateContent xmlns:mc="http://schemas.openxmlformats.org/markup-compatibility/2006">
              <mc:Choice xmlns:v="urn:schemas-microsoft-com:vml" Requires="v">
                <p:oleObj spid="_x0000_s27693" name="数式" r:id="rId3" imgW="1143000" imgH="635000" progId="Equation.3">
                  <p:embed/>
                </p:oleObj>
              </mc:Choice>
              <mc:Fallback>
                <p:oleObj name="数式" r:id="rId3" imgW="1143000" imgH="635000" progId="Equation.3">
                  <p:embed/>
                  <p:pic>
                    <p:nvPicPr>
                      <p:cNvPr id="0" name="オブジェクト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 y="5381625"/>
                        <a:ext cx="153193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3" name="オブジェクト 98"/>
          <p:cNvGraphicFramePr>
            <a:graphicFrameLocks noChangeAspect="1"/>
          </p:cNvGraphicFramePr>
          <p:nvPr/>
        </p:nvGraphicFramePr>
        <p:xfrm>
          <a:off x="2947988" y="5373688"/>
          <a:ext cx="1651000" cy="850900"/>
        </p:xfrm>
        <a:graphic>
          <a:graphicData uri="http://schemas.openxmlformats.org/presentationml/2006/ole">
            <mc:AlternateContent xmlns:mc="http://schemas.openxmlformats.org/markup-compatibility/2006">
              <mc:Choice xmlns:v="urn:schemas-microsoft-com:vml" Requires="v">
                <p:oleObj spid="_x0000_s27694" name="数式" r:id="rId5" imgW="1231366" imgH="634725" progId="Equation.3">
                  <p:embed/>
                </p:oleObj>
              </mc:Choice>
              <mc:Fallback>
                <p:oleObj name="数式" r:id="rId5" imgW="1231366" imgH="634725" progId="Equation.3">
                  <p:embed/>
                  <p:pic>
                    <p:nvPicPr>
                      <p:cNvPr id="0" name="オブジェクト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7988" y="5373688"/>
                        <a:ext cx="1651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4" name="オブジェクト 99"/>
          <p:cNvGraphicFramePr>
            <a:graphicFrameLocks noChangeAspect="1"/>
          </p:cNvGraphicFramePr>
          <p:nvPr/>
        </p:nvGraphicFramePr>
        <p:xfrm>
          <a:off x="4822825" y="5387975"/>
          <a:ext cx="1549400" cy="850900"/>
        </p:xfrm>
        <a:graphic>
          <a:graphicData uri="http://schemas.openxmlformats.org/presentationml/2006/ole">
            <mc:AlternateContent xmlns:mc="http://schemas.openxmlformats.org/markup-compatibility/2006">
              <mc:Choice xmlns:v="urn:schemas-microsoft-com:vml" Requires="v">
                <p:oleObj spid="_x0000_s27695" name="数式" r:id="rId7" imgW="1155199" imgH="634725" progId="Equation.3">
                  <p:embed/>
                </p:oleObj>
              </mc:Choice>
              <mc:Fallback>
                <p:oleObj name="数式" r:id="rId7" imgW="1155199" imgH="634725" progId="Equation.3">
                  <p:embed/>
                  <p:pic>
                    <p:nvPicPr>
                      <p:cNvPr id="0" name="オブジェクト 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2825" y="5387975"/>
                        <a:ext cx="1549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下矢印 47"/>
          <p:cNvSpPr/>
          <p:nvPr/>
        </p:nvSpPr>
        <p:spPr>
          <a:xfrm>
            <a:off x="3341688" y="3152775"/>
            <a:ext cx="785812" cy="1212850"/>
          </a:xfrm>
          <a:prstGeom prst="down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0" name="下矢印 49"/>
          <p:cNvSpPr/>
          <p:nvPr/>
        </p:nvSpPr>
        <p:spPr>
          <a:xfrm>
            <a:off x="984250" y="3152775"/>
            <a:ext cx="785813" cy="1212850"/>
          </a:xfrm>
          <a:prstGeom prst="down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1" name="円/楕円 50"/>
          <p:cNvSpPr/>
          <p:nvPr/>
        </p:nvSpPr>
        <p:spPr>
          <a:xfrm>
            <a:off x="3516313" y="1714500"/>
            <a:ext cx="431800"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53" name="円/楕円 52"/>
          <p:cNvSpPr/>
          <p:nvPr/>
        </p:nvSpPr>
        <p:spPr>
          <a:xfrm>
            <a:off x="1160463" y="2540000"/>
            <a:ext cx="433387"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1</a:t>
            </a:r>
            <a:endParaRPr lang="ja-JP" altLang="en-US" dirty="0">
              <a:solidFill>
                <a:schemeClr val="tx1"/>
              </a:solidFill>
            </a:endParaRPr>
          </a:p>
        </p:txBody>
      </p:sp>
      <p:sp>
        <p:nvSpPr>
          <p:cNvPr id="54" name="円/楕円 53"/>
          <p:cNvSpPr/>
          <p:nvPr/>
        </p:nvSpPr>
        <p:spPr>
          <a:xfrm>
            <a:off x="3517900" y="2547938"/>
            <a:ext cx="433388"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2</a:t>
            </a:r>
            <a:endParaRPr lang="ja-JP" altLang="en-US" dirty="0">
              <a:solidFill>
                <a:schemeClr val="tx1"/>
              </a:solidFill>
            </a:endParaRPr>
          </a:p>
        </p:txBody>
      </p:sp>
      <p:sp>
        <p:nvSpPr>
          <p:cNvPr id="55" name="円/楕円 54"/>
          <p:cNvSpPr/>
          <p:nvPr/>
        </p:nvSpPr>
        <p:spPr>
          <a:xfrm>
            <a:off x="5292725" y="2540000"/>
            <a:ext cx="431800"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3</a:t>
            </a:r>
            <a:endParaRPr lang="ja-JP" altLang="en-US" dirty="0">
              <a:solidFill>
                <a:schemeClr val="tx1"/>
              </a:solidFill>
            </a:endParaRPr>
          </a:p>
        </p:txBody>
      </p:sp>
      <p:sp>
        <p:nvSpPr>
          <p:cNvPr id="56" name="正方形/長方形 55"/>
          <p:cNvSpPr/>
          <p:nvPr/>
        </p:nvSpPr>
        <p:spPr>
          <a:xfrm>
            <a:off x="865188" y="4462463"/>
            <a:ext cx="476250" cy="4333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7" name="正方形/長方形 56"/>
          <p:cNvSpPr/>
          <p:nvPr/>
        </p:nvSpPr>
        <p:spPr>
          <a:xfrm>
            <a:off x="1457325" y="4462463"/>
            <a:ext cx="476250"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8" name="正方形/長方形 57"/>
          <p:cNvSpPr/>
          <p:nvPr/>
        </p:nvSpPr>
        <p:spPr>
          <a:xfrm>
            <a:off x="5267325" y="4462463"/>
            <a:ext cx="476250"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0" name="正方形/長方形 59"/>
          <p:cNvSpPr/>
          <p:nvPr/>
        </p:nvSpPr>
        <p:spPr>
          <a:xfrm>
            <a:off x="2936875" y="4462463"/>
            <a:ext cx="474663" cy="4333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2" name="正方形/長方形 61"/>
          <p:cNvSpPr/>
          <p:nvPr/>
        </p:nvSpPr>
        <p:spPr>
          <a:xfrm>
            <a:off x="2081213" y="4462463"/>
            <a:ext cx="474662"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64" name="直線矢印コネクタ 63"/>
          <p:cNvCxnSpPr>
            <a:stCxn id="51" idx="4"/>
            <a:endCxn id="53" idx="0"/>
          </p:cNvCxnSpPr>
          <p:nvPr/>
        </p:nvCxnSpPr>
        <p:spPr>
          <a:xfrm flipH="1">
            <a:off x="1376363" y="2146300"/>
            <a:ext cx="2355850" cy="393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a:stCxn id="51" idx="4"/>
            <a:endCxn id="54" idx="0"/>
          </p:cNvCxnSpPr>
          <p:nvPr/>
        </p:nvCxnSpPr>
        <p:spPr>
          <a:xfrm>
            <a:off x="3732213" y="2146300"/>
            <a:ext cx="3175" cy="401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51" idx="4"/>
            <a:endCxn id="55" idx="0"/>
          </p:cNvCxnSpPr>
          <p:nvPr/>
        </p:nvCxnSpPr>
        <p:spPr>
          <a:xfrm>
            <a:off x="3732213" y="2146300"/>
            <a:ext cx="1776412" cy="393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7669" name="オブジェクト 78"/>
          <p:cNvGraphicFramePr>
            <a:graphicFrameLocks noChangeAspect="1"/>
          </p:cNvGraphicFramePr>
          <p:nvPr/>
        </p:nvGraphicFramePr>
        <p:xfrm>
          <a:off x="4283075" y="3321050"/>
          <a:ext cx="114300" cy="215900"/>
        </p:xfrm>
        <a:graphic>
          <a:graphicData uri="http://schemas.openxmlformats.org/presentationml/2006/ole">
            <mc:AlternateContent xmlns:mc="http://schemas.openxmlformats.org/markup-compatibility/2006">
              <mc:Choice xmlns:v="urn:schemas-microsoft-com:vml" Requires="v">
                <p:oleObj spid="_x0000_s27696" name="数式" r:id="rId9" imgW="114151" imgH="215619" progId="Equation.3">
                  <p:embed/>
                </p:oleObj>
              </mc:Choice>
              <mc:Fallback>
                <p:oleObj name="数式" r:id="rId9" imgW="114151" imgH="215619" progId="Equation.3">
                  <p:embed/>
                  <p:pic>
                    <p:nvPicPr>
                      <p:cNvPr id="0" name="オブジェクト 7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3075"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70" name="テキスト ボックス 79"/>
          <p:cNvSpPr txBox="1">
            <a:spLocks noChangeArrowheads="1"/>
          </p:cNvSpPr>
          <p:nvPr/>
        </p:nvSpPr>
        <p:spPr bwMode="auto">
          <a:xfrm>
            <a:off x="915988" y="3500438"/>
            <a:ext cx="9921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t>0.5</a:t>
            </a:r>
            <a:endParaRPr lang="ja-JP" altLang="en-US"/>
          </a:p>
        </p:txBody>
      </p:sp>
      <p:sp>
        <p:nvSpPr>
          <p:cNvPr id="27671" name="テキスト ボックス 80"/>
          <p:cNvSpPr txBox="1">
            <a:spLocks noChangeArrowheads="1"/>
          </p:cNvSpPr>
          <p:nvPr/>
        </p:nvSpPr>
        <p:spPr bwMode="auto">
          <a:xfrm>
            <a:off x="3238500" y="3500438"/>
            <a:ext cx="11080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solidFill>
                  <a:srgbClr val="FF0000"/>
                </a:solidFill>
              </a:rPr>
              <a:t>0.33</a:t>
            </a:r>
            <a:endParaRPr lang="ja-JP" altLang="en-US">
              <a:solidFill>
                <a:srgbClr val="FF0000"/>
              </a:solidFill>
            </a:endParaRPr>
          </a:p>
        </p:txBody>
      </p:sp>
      <p:sp>
        <p:nvSpPr>
          <p:cNvPr id="83" name="正方形/長方形 82"/>
          <p:cNvSpPr/>
          <p:nvPr/>
        </p:nvSpPr>
        <p:spPr>
          <a:xfrm>
            <a:off x="4041775" y="4462463"/>
            <a:ext cx="474663"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 name="正方形/長方形 83"/>
          <p:cNvSpPr/>
          <p:nvPr/>
        </p:nvSpPr>
        <p:spPr>
          <a:xfrm>
            <a:off x="266700" y="4462463"/>
            <a:ext cx="474663" cy="4333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5" name="下矢印 84"/>
          <p:cNvSpPr/>
          <p:nvPr/>
        </p:nvSpPr>
        <p:spPr>
          <a:xfrm>
            <a:off x="5135563" y="3152775"/>
            <a:ext cx="784225" cy="1212850"/>
          </a:xfrm>
          <a:prstGeom prst="down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675" name="テキスト ボックス 85"/>
          <p:cNvSpPr txBox="1">
            <a:spLocks noChangeArrowheads="1"/>
          </p:cNvSpPr>
          <p:nvPr/>
        </p:nvSpPr>
        <p:spPr bwMode="auto">
          <a:xfrm>
            <a:off x="5030788" y="3500438"/>
            <a:ext cx="9937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t>0.0</a:t>
            </a:r>
          </a:p>
        </p:txBody>
      </p:sp>
      <p:sp>
        <p:nvSpPr>
          <p:cNvPr id="87" name="正方形/長方形 86"/>
          <p:cNvSpPr/>
          <p:nvPr/>
        </p:nvSpPr>
        <p:spPr>
          <a:xfrm>
            <a:off x="3494088" y="4462463"/>
            <a:ext cx="476250"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677"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
        <p:nvSpPr>
          <p:cNvPr id="36" name="右矢印 35"/>
          <p:cNvSpPr/>
          <p:nvPr/>
        </p:nvSpPr>
        <p:spPr>
          <a:xfrm>
            <a:off x="4699000" y="5938838"/>
            <a:ext cx="382588" cy="431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nvGrpSpPr>
          <p:cNvPr id="27679" name="グループ化 36"/>
          <p:cNvGrpSpPr>
            <a:grpSpLocks/>
          </p:cNvGrpSpPr>
          <p:nvPr/>
        </p:nvGrpSpPr>
        <p:grpSpPr bwMode="auto">
          <a:xfrm>
            <a:off x="5810250" y="1258888"/>
            <a:ext cx="3217863" cy="887412"/>
            <a:chOff x="5810192" y="1259010"/>
            <a:chExt cx="3217886" cy="887737"/>
          </a:xfrm>
        </p:grpSpPr>
        <p:graphicFrame>
          <p:nvGraphicFramePr>
            <p:cNvPr id="27691" name="オブジェクト 37"/>
            <p:cNvGraphicFramePr>
              <a:graphicFrameLocks noChangeAspect="1"/>
            </p:cNvGraphicFramePr>
            <p:nvPr/>
          </p:nvGraphicFramePr>
          <p:xfrm>
            <a:off x="6738651" y="1259010"/>
            <a:ext cx="2289427" cy="887737"/>
          </p:xfrm>
          <a:graphic>
            <a:graphicData uri="http://schemas.openxmlformats.org/presentationml/2006/ole">
              <mc:AlternateContent xmlns:mc="http://schemas.openxmlformats.org/markup-compatibility/2006">
                <mc:Choice xmlns:v="urn:schemas-microsoft-com:vml" Requires="v">
                  <p:oleObj spid="_x0000_s27697" name="数式" r:id="rId11" imgW="1244600" imgH="482600" progId="Equation.3">
                    <p:embed/>
                  </p:oleObj>
                </mc:Choice>
                <mc:Fallback>
                  <p:oleObj name="数式" r:id="rId11" imgW="1244600" imgH="482600" progId="Equation.3">
                    <p:embed/>
                    <p:pic>
                      <p:nvPicPr>
                        <p:cNvPr id="0" name="オブジェクト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8651" y="1259010"/>
                          <a:ext cx="2289427" cy="8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92" name="テキスト ボックス 38"/>
            <p:cNvSpPr txBox="1">
              <a:spLocks noChangeArrowheads="1"/>
            </p:cNvSpPr>
            <p:nvPr/>
          </p:nvSpPr>
          <p:spPr bwMode="auto">
            <a:xfrm>
              <a:off x="5810192" y="1527081"/>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導出式</a:t>
              </a:r>
              <a:r>
                <a:rPr lang="en-US" altLang="ja-JP"/>
                <a:t>:</a:t>
              </a:r>
              <a:endParaRPr lang="ja-JP" altLang="en-US"/>
            </a:p>
          </p:txBody>
        </p:sp>
      </p:grpSp>
      <p:graphicFrame>
        <p:nvGraphicFramePr>
          <p:cNvPr id="27680" name="オブジェクト 3"/>
          <p:cNvGraphicFramePr>
            <a:graphicFrameLocks noChangeAspect="1"/>
          </p:cNvGraphicFramePr>
          <p:nvPr/>
        </p:nvGraphicFramePr>
        <p:xfrm>
          <a:off x="1042988" y="4930775"/>
          <a:ext cx="668337" cy="363538"/>
        </p:xfrm>
        <a:graphic>
          <a:graphicData uri="http://schemas.openxmlformats.org/presentationml/2006/ole">
            <mc:AlternateContent xmlns:mc="http://schemas.openxmlformats.org/markup-compatibility/2006">
              <mc:Choice xmlns:v="urn:schemas-microsoft-com:vml" Requires="v">
                <p:oleObj spid="_x0000_s27698" name="数式" r:id="rId13" imgW="393359" imgH="215713" progId="Equation.3">
                  <p:embed/>
                </p:oleObj>
              </mc:Choice>
              <mc:Fallback>
                <p:oleObj name="数式" r:id="rId13" imgW="393359" imgH="215713" progId="Equation.3">
                  <p:embed/>
                  <p:pic>
                    <p:nvPicPr>
                      <p:cNvPr id="0" name="オブジェクト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2988" y="4930775"/>
                        <a:ext cx="6683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81" name="オブジェクト 5"/>
          <p:cNvGraphicFramePr>
            <a:graphicFrameLocks noChangeAspect="1"/>
          </p:cNvGraphicFramePr>
          <p:nvPr/>
        </p:nvGraphicFramePr>
        <p:xfrm>
          <a:off x="3367088" y="4895850"/>
          <a:ext cx="688975" cy="363538"/>
        </p:xfrm>
        <a:graphic>
          <a:graphicData uri="http://schemas.openxmlformats.org/presentationml/2006/ole">
            <mc:AlternateContent xmlns:mc="http://schemas.openxmlformats.org/markup-compatibility/2006">
              <mc:Choice xmlns:v="urn:schemas-microsoft-com:vml" Requires="v">
                <p:oleObj spid="_x0000_s27699" name="数式" r:id="rId15" imgW="406048" imgH="215713" progId="Equation.3">
                  <p:embed/>
                </p:oleObj>
              </mc:Choice>
              <mc:Fallback>
                <p:oleObj name="数式" r:id="rId15" imgW="406048" imgH="215713" progId="Equation.3">
                  <p:embed/>
                  <p:pic>
                    <p:nvPicPr>
                      <p:cNvPr id="0" name="オブジェクト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67088" y="4895850"/>
                        <a:ext cx="688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82" name="オブジェクト 6"/>
          <p:cNvGraphicFramePr>
            <a:graphicFrameLocks noChangeAspect="1"/>
          </p:cNvGraphicFramePr>
          <p:nvPr/>
        </p:nvGraphicFramePr>
        <p:xfrm>
          <a:off x="5205413" y="4868863"/>
          <a:ext cx="644525" cy="387350"/>
        </p:xfrm>
        <a:graphic>
          <a:graphicData uri="http://schemas.openxmlformats.org/presentationml/2006/ole">
            <mc:AlternateContent xmlns:mc="http://schemas.openxmlformats.org/markup-compatibility/2006">
              <mc:Choice xmlns:v="urn:schemas-microsoft-com:vml" Requires="v">
                <p:oleObj spid="_x0000_s27700" name="数式" r:id="rId17" imgW="381000" imgH="228600" progId="Equation.3">
                  <p:embed/>
                </p:oleObj>
              </mc:Choice>
              <mc:Fallback>
                <p:oleObj name="数式" r:id="rId17" imgW="381000" imgH="228600" progId="Equation.3">
                  <p:embed/>
                  <p:pic>
                    <p:nvPicPr>
                      <p:cNvPr id="0" name="オブジェクト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05413" y="4868863"/>
                        <a:ext cx="6445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83" name="テキスト ボックス 42"/>
          <p:cNvSpPr txBox="1">
            <a:spLocks noChangeArrowheads="1"/>
          </p:cNvSpPr>
          <p:nvPr/>
        </p:nvSpPr>
        <p:spPr bwMode="auto">
          <a:xfrm>
            <a:off x="6273800" y="4360863"/>
            <a:ext cx="211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総プレイアウト回数</a:t>
            </a:r>
          </a:p>
        </p:txBody>
      </p:sp>
      <p:graphicFrame>
        <p:nvGraphicFramePr>
          <p:cNvPr id="27684" name="オブジェクト 43"/>
          <p:cNvGraphicFramePr>
            <a:graphicFrameLocks noChangeAspect="1"/>
          </p:cNvGraphicFramePr>
          <p:nvPr/>
        </p:nvGraphicFramePr>
        <p:xfrm>
          <a:off x="7453313" y="4783138"/>
          <a:ext cx="777875" cy="325437"/>
        </p:xfrm>
        <a:graphic>
          <a:graphicData uri="http://schemas.openxmlformats.org/presentationml/2006/ole">
            <mc:AlternateContent xmlns:mc="http://schemas.openxmlformats.org/markup-compatibility/2006">
              <mc:Choice xmlns:v="urn:schemas-microsoft-com:vml" Requires="v">
                <p:oleObj spid="_x0000_s27701" name="数式" r:id="rId19" imgW="342603" imgH="177646" progId="Equation.3">
                  <p:embed/>
                </p:oleObj>
              </mc:Choice>
              <mc:Fallback>
                <p:oleObj name="数式" r:id="rId19" imgW="342603" imgH="177646" progId="Equation.3">
                  <p:embed/>
                  <p:pic>
                    <p:nvPicPr>
                      <p:cNvPr id="0" name="オブジェクト 4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53313" y="4783138"/>
                        <a:ext cx="7778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直線コネクタ 8"/>
          <p:cNvCxnSpPr/>
          <p:nvPr/>
        </p:nvCxnSpPr>
        <p:spPr>
          <a:xfrm>
            <a:off x="7956550" y="5084763"/>
            <a:ext cx="2873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183313" y="5661025"/>
            <a:ext cx="142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06900" y="5641975"/>
            <a:ext cx="1444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000250" y="5649913"/>
            <a:ext cx="142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4318000" y="5938838"/>
            <a:ext cx="142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867150" y="5183188"/>
            <a:ext cx="1444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pPr eaLnBrk="1" hangingPunct="1"/>
            <a:r>
              <a:rPr lang="ja-JP" altLang="en-US" smtClean="0"/>
              <a:t>はじめに</a:t>
            </a:r>
          </a:p>
        </p:txBody>
      </p:sp>
      <p:sp>
        <p:nvSpPr>
          <p:cNvPr id="3" name="コンテンツ プレースホルダー 2"/>
          <p:cNvSpPr>
            <a:spLocks noGrp="1"/>
          </p:cNvSpPr>
          <p:nvPr>
            <p:ph sz="quarter" idx="1"/>
          </p:nvPr>
        </p:nvSpPr>
        <p:spPr>
          <a:xfrm>
            <a:off x="457200" y="1219200"/>
            <a:ext cx="8229600" cy="4937125"/>
          </a:xfrm>
        </p:spPr>
        <p:txBody>
          <a:bodyPr>
            <a:normAutofit/>
          </a:bodyPr>
          <a:lstStyle/>
          <a:p>
            <a:pPr marL="0" indent="0" eaLnBrk="1" fontAlgn="auto" hangingPunct="1">
              <a:spcAft>
                <a:spcPts val="0"/>
              </a:spcAft>
              <a:buFont typeface="Wingdings 3"/>
              <a:buNone/>
              <a:defRPr/>
            </a:pPr>
            <a:endParaRPr lang="en-US" altLang="ja-JP" dirty="0" smtClean="0"/>
          </a:p>
          <a:p>
            <a:pPr marL="274320" indent="-274320" eaLnBrk="1" fontAlgn="auto" hangingPunct="1">
              <a:spcAft>
                <a:spcPts val="0"/>
              </a:spcAft>
              <a:buFont typeface="Wingdings 3"/>
              <a:buChar char=""/>
              <a:defRPr/>
            </a:pPr>
            <a:r>
              <a:rPr lang="en-US" altLang="ja-JP" dirty="0" smtClean="0"/>
              <a:t>Big Two </a:t>
            </a:r>
            <a:r>
              <a:rPr lang="ja-JP" altLang="en-US" dirty="0" smtClean="0"/>
              <a:t>とは？</a:t>
            </a:r>
            <a:endParaRPr lang="en-US" altLang="ja-JP" dirty="0" smtClean="0"/>
          </a:p>
          <a:p>
            <a:pPr marL="548640" lvl="1" indent="-274320" eaLnBrk="1" fontAlgn="auto" hangingPunct="1">
              <a:spcAft>
                <a:spcPts val="0"/>
              </a:spcAft>
              <a:buFont typeface="Wingdings 3"/>
              <a:buChar char=""/>
              <a:defRPr/>
            </a:pPr>
            <a:r>
              <a:rPr lang="ja-JP" altLang="en-US" dirty="0"/>
              <a:t>世界中</a:t>
            </a:r>
            <a:r>
              <a:rPr lang="ja-JP" altLang="en-US" dirty="0" smtClean="0"/>
              <a:t>で遊ばれているカードゲーム</a:t>
            </a:r>
            <a:r>
              <a:rPr lang="ja-JP" altLang="en-US" dirty="0"/>
              <a:t>　</a:t>
            </a:r>
            <a:r>
              <a:rPr lang="ja-JP" altLang="en-US" dirty="0" smtClean="0"/>
              <a:t>特に中華圏で人気</a:t>
            </a:r>
            <a:endParaRPr lang="en-US" altLang="ja-JP" dirty="0" smtClean="0"/>
          </a:p>
          <a:p>
            <a:pPr marL="548640" lvl="1" indent="-274320" eaLnBrk="1" fontAlgn="auto" hangingPunct="1">
              <a:spcAft>
                <a:spcPts val="0"/>
              </a:spcAft>
              <a:buFont typeface="Wingdings 3"/>
              <a:buChar char=""/>
              <a:defRPr/>
            </a:pPr>
            <a:r>
              <a:rPr lang="ja-JP" altLang="en-US" dirty="0" smtClean="0"/>
              <a:t>日本のゲーム「大貧民」によく似ている</a:t>
            </a:r>
            <a:endParaRPr lang="en-US" altLang="ja-JP" dirty="0"/>
          </a:p>
          <a:p>
            <a:pPr marL="548640" lvl="1" indent="-274320" eaLnBrk="1" fontAlgn="auto" hangingPunct="1">
              <a:spcAft>
                <a:spcPts val="0"/>
              </a:spcAft>
              <a:buFont typeface="Wingdings 3"/>
              <a:buChar char=""/>
              <a:defRPr/>
            </a:pPr>
            <a:r>
              <a:rPr lang="ja-JP" altLang="en-US" dirty="0" smtClean="0"/>
              <a:t>多人数不完全情報ゲームに分類</a:t>
            </a:r>
            <a:endParaRPr lang="en-US" altLang="ja-JP" dirty="0" smtClean="0"/>
          </a:p>
          <a:p>
            <a:pPr marL="548640" lvl="1" indent="-274320" eaLnBrk="1" fontAlgn="auto" hangingPunct="1">
              <a:spcAft>
                <a:spcPts val="0"/>
              </a:spcAft>
              <a:buFont typeface="Wingdings 3"/>
              <a:buChar char=""/>
              <a:defRPr/>
            </a:pPr>
            <a:r>
              <a:rPr lang="ja-JP" altLang="en-US" dirty="0"/>
              <a:t>研究は</a:t>
            </a:r>
            <a:r>
              <a:rPr lang="ja-JP" altLang="en-US" dirty="0" smtClean="0"/>
              <a:t>皆無</a:t>
            </a:r>
            <a:endParaRPr lang="en-US" altLang="ja-JP" dirty="0"/>
          </a:p>
          <a:p>
            <a:pPr marL="274320" indent="-274320" eaLnBrk="1" fontAlgn="auto" hangingPunct="1">
              <a:spcAft>
                <a:spcPts val="0"/>
              </a:spcAft>
              <a:buFont typeface="Wingdings 3"/>
              <a:buChar char=""/>
              <a:defRPr/>
            </a:pPr>
            <a:r>
              <a:rPr lang="ja-JP" altLang="en-US" dirty="0" smtClean="0"/>
              <a:t>目的</a:t>
            </a:r>
            <a:endParaRPr lang="en-US" altLang="ja-JP" dirty="0" smtClean="0"/>
          </a:p>
          <a:p>
            <a:pPr marL="548640" lvl="1" indent="-274320" eaLnBrk="1" fontAlgn="auto" hangingPunct="1">
              <a:spcAft>
                <a:spcPts val="0"/>
              </a:spcAft>
              <a:buFont typeface="Wingdings 3"/>
              <a:buChar char=""/>
              <a:defRPr/>
            </a:pPr>
            <a:r>
              <a:rPr lang="ja-JP" altLang="en-US" dirty="0" smtClean="0"/>
              <a:t>大貧民優勝プログラムを参考</a:t>
            </a:r>
            <a:endParaRPr lang="en-US" altLang="ja-JP" dirty="0" smtClean="0"/>
          </a:p>
          <a:p>
            <a:pPr marL="548640" lvl="1" indent="-274320" eaLnBrk="1" fontAlgn="auto" hangingPunct="1">
              <a:spcAft>
                <a:spcPts val="0"/>
              </a:spcAft>
              <a:buFont typeface="Wingdings 3"/>
              <a:buChar char=""/>
              <a:defRPr/>
            </a:pPr>
            <a:r>
              <a:rPr lang="ja-JP" altLang="en-US" dirty="0"/>
              <a:t>より強くするため</a:t>
            </a:r>
            <a:r>
              <a:rPr lang="ja-JP" altLang="en-US" dirty="0" smtClean="0"/>
              <a:t>に</a:t>
            </a:r>
            <a:endParaRPr lang="en-US" altLang="ja-JP" dirty="0" smtClean="0"/>
          </a:p>
          <a:p>
            <a:pPr marL="548640" lvl="1" indent="-274320" eaLnBrk="1" fontAlgn="auto" hangingPunct="1">
              <a:spcAft>
                <a:spcPts val="0"/>
              </a:spcAft>
              <a:buFont typeface="Wingdings 3"/>
              <a:buChar char=""/>
              <a:defRPr/>
            </a:pPr>
            <a:endParaRPr lang="en-US" altLang="ja-JP" dirty="0" smtClean="0"/>
          </a:p>
          <a:p>
            <a:pPr marL="548640" lvl="1" indent="-274320" eaLnBrk="1" fontAlgn="auto" hangingPunct="1">
              <a:spcAft>
                <a:spcPts val="0"/>
              </a:spcAft>
              <a:buFont typeface="Wingdings 3"/>
              <a:buChar char=""/>
              <a:defRPr/>
            </a:pPr>
            <a:r>
              <a:rPr lang="en-US" altLang="ja-JP" dirty="0"/>
              <a:t>Big Two </a:t>
            </a:r>
            <a:r>
              <a:rPr lang="ja-JP" altLang="en-US" dirty="0"/>
              <a:t>の強い </a:t>
            </a:r>
            <a:r>
              <a:rPr lang="en-US" altLang="ja-JP" dirty="0"/>
              <a:t>AI </a:t>
            </a:r>
            <a:r>
              <a:rPr lang="ja-JP" altLang="en-US" dirty="0"/>
              <a:t>を作る</a:t>
            </a:r>
            <a:endParaRPr lang="en-US" altLang="ja-JP" dirty="0"/>
          </a:p>
          <a:p>
            <a:pPr marL="548640" lvl="1" indent="-274320" eaLnBrk="1" fontAlgn="auto" hangingPunct="1">
              <a:spcAft>
                <a:spcPts val="0"/>
              </a:spcAft>
              <a:buFont typeface="Wingdings 3"/>
              <a:buChar char=""/>
              <a:defRPr/>
            </a:pPr>
            <a:endParaRPr lang="en-US" altLang="ja-JP" dirty="0"/>
          </a:p>
          <a:p>
            <a:pPr marL="274320" indent="-274320" eaLnBrk="1" fontAlgn="auto" hangingPunct="1">
              <a:spcAft>
                <a:spcPts val="0"/>
              </a:spcAft>
              <a:buFont typeface="Wingdings 3"/>
              <a:buChar char=""/>
              <a:defRPr/>
            </a:pPr>
            <a:endParaRPr lang="en-US" altLang="ja-JP" dirty="0" smtClean="0"/>
          </a:p>
        </p:txBody>
      </p:sp>
      <p:sp>
        <p:nvSpPr>
          <p:cNvPr id="10244" name="日付プレースホルダー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14" name="右矢印 13"/>
          <p:cNvSpPr/>
          <p:nvPr/>
        </p:nvSpPr>
        <p:spPr>
          <a:xfrm>
            <a:off x="5127625" y="4787900"/>
            <a:ext cx="287338" cy="28892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0246" name="テキスト ボックス 14"/>
          <p:cNvSpPr txBox="1">
            <a:spLocks noChangeArrowheads="1"/>
          </p:cNvSpPr>
          <p:nvPr/>
        </p:nvSpPr>
        <p:spPr bwMode="auto">
          <a:xfrm>
            <a:off x="5619750" y="4700588"/>
            <a:ext cx="3438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400"/>
              <a:t>モンテカルロ法 </a:t>
            </a:r>
            <a:r>
              <a:rPr lang="en-US" altLang="ja-JP" sz="2400"/>
              <a:t>+ UCB+</a:t>
            </a:r>
            <a:endParaRPr lang="ja-JP" altLang="en-US" sz="2400"/>
          </a:p>
        </p:txBody>
      </p:sp>
      <p:pic>
        <p:nvPicPr>
          <p:cNvPr id="10247" name="Picture 4" descr="C:\Users\j0736\P10102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9550" y="2636838"/>
            <a:ext cx="19208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右矢印 10"/>
          <p:cNvSpPr/>
          <p:nvPr/>
        </p:nvSpPr>
        <p:spPr>
          <a:xfrm>
            <a:off x="5127625" y="4373563"/>
            <a:ext cx="287338" cy="28733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0249" name="テキスト ボックス 11"/>
          <p:cNvSpPr txBox="1">
            <a:spLocks noChangeArrowheads="1"/>
          </p:cNvSpPr>
          <p:nvPr/>
        </p:nvSpPr>
        <p:spPr bwMode="auto">
          <a:xfrm>
            <a:off x="5619750" y="4286250"/>
            <a:ext cx="3094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400"/>
              <a:t>モンテカルロ法 </a:t>
            </a:r>
            <a:r>
              <a:rPr lang="en-US" altLang="ja-JP" sz="2400"/>
              <a:t>+ UCB</a:t>
            </a:r>
            <a:endParaRPr lang="ja-JP" altLang="en-US" sz="2400"/>
          </a:p>
        </p:txBody>
      </p:sp>
      <p:sp>
        <p:nvSpPr>
          <p:cNvPr id="10250"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pPr eaLnBrk="1" hangingPunct="1"/>
            <a:r>
              <a:rPr lang="en-US" altLang="ja-JP" smtClean="0"/>
              <a:t>UCB (Upper Confidence Bound)</a:t>
            </a:r>
            <a:endParaRPr lang="ja-JP" altLang="en-US" smtClean="0"/>
          </a:p>
        </p:txBody>
      </p:sp>
      <p:sp>
        <p:nvSpPr>
          <p:cNvPr id="28675"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48" name="下矢印 47"/>
          <p:cNvSpPr/>
          <p:nvPr/>
        </p:nvSpPr>
        <p:spPr>
          <a:xfrm>
            <a:off x="3341688" y="3152775"/>
            <a:ext cx="785812" cy="1212850"/>
          </a:xfrm>
          <a:prstGeom prst="down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0" name="下矢印 49"/>
          <p:cNvSpPr/>
          <p:nvPr/>
        </p:nvSpPr>
        <p:spPr>
          <a:xfrm>
            <a:off x="984250" y="3152775"/>
            <a:ext cx="785813" cy="1212850"/>
          </a:xfrm>
          <a:prstGeom prst="down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1" name="円/楕円 50"/>
          <p:cNvSpPr/>
          <p:nvPr/>
        </p:nvSpPr>
        <p:spPr>
          <a:xfrm>
            <a:off x="3516313" y="1714500"/>
            <a:ext cx="431800"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53" name="円/楕円 52"/>
          <p:cNvSpPr/>
          <p:nvPr/>
        </p:nvSpPr>
        <p:spPr>
          <a:xfrm>
            <a:off x="1160463" y="2540000"/>
            <a:ext cx="433387"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1</a:t>
            </a:r>
            <a:endParaRPr lang="ja-JP" altLang="en-US" dirty="0">
              <a:solidFill>
                <a:schemeClr val="tx1"/>
              </a:solidFill>
            </a:endParaRPr>
          </a:p>
        </p:txBody>
      </p:sp>
      <p:sp>
        <p:nvSpPr>
          <p:cNvPr id="54" name="円/楕円 53"/>
          <p:cNvSpPr/>
          <p:nvPr/>
        </p:nvSpPr>
        <p:spPr>
          <a:xfrm>
            <a:off x="3517900" y="2547938"/>
            <a:ext cx="433388"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2</a:t>
            </a:r>
            <a:endParaRPr lang="ja-JP" altLang="en-US" dirty="0">
              <a:solidFill>
                <a:schemeClr val="tx1"/>
              </a:solidFill>
            </a:endParaRPr>
          </a:p>
        </p:txBody>
      </p:sp>
      <p:sp>
        <p:nvSpPr>
          <p:cNvPr id="55" name="円/楕円 54"/>
          <p:cNvSpPr/>
          <p:nvPr/>
        </p:nvSpPr>
        <p:spPr>
          <a:xfrm>
            <a:off x="5292725" y="2540000"/>
            <a:ext cx="431800"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3</a:t>
            </a:r>
            <a:endParaRPr lang="ja-JP" altLang="en-US" dirty="0">
              <a:solidFill>
                <a:schemeClr val="tx1"/>
              </a:solidFill>
            </a:endParaRPr>
          </a:p>
        </p:txBody>
      </p:sp>
      <p:sp>
        <p:nvSpPr>
          <p:cNvPr id="56" name="正方形/長方形 55"/>
          <p:cNvSpPr/>
          <p:nvPr/>
        </p:nvSpPr>
        <p:spPr>
          <a:xfrm>
            <a:off x="865188" y="4462463"/>
            <a:ext cx="476250" cy="4333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7" name="正方形/長方形 56"/>
          <p:cNvSpPr/>
          <p:nvPr/>
        </p:nvSpPr>
        <p:spPr>
          <a:xfrm>
            <a:off x="1457325" y="4462463"/>
            <a:ext cx="476250"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8" name="正方形/長方形 57"/>
          <p:cNvSpPr/>
          <p:nvPr/>
        </p:nvSpPr>
        <p:spPr>
          <a:xfrm>
            <a:off x="4967288" y="4462463"/>
            <a:ext cx="476250"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0" name="正方形/長方形 59"/>
          <p:cNvSpPr/>
          <p:nvPr/>
        </p:nvSpPr>
        <p:spPr>
          <a:xfrm>
            <a:off x="2936875" y="4462463"/>
            <a:ext cx="474663" cy="4333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2" name="正方形/長方形 61"/>
          <p:cNvSpPr/>
          <p:nvPr/>
        </p:nvSpPr>
        <p:spPr>
          <a:xfrm>
            <a:off x="2081213" y="4462463"/>
            <a:ext cx="474662"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64" name="直線矢印コネクタ 63"/>
          <p:cNvCxnSpPr>
            <a:stCxn id="51" idx="4"/>
            <a:endCxn id="53" idx="0"/>
          </p:cNvCxnSpPr>
          <p:nvPr/>
        </p:nvCxnSpPr>
        <p:spPr>
          <a:xfrm flipH="1">
            <a:off x="1376363" y="2146300"/>
            <a:ext cx="2355850" cy="393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a:stCxn id="51" idx="4"/>
            <a:endCxn id="54" idx="0"/>
          </p:cNvCxnSpPr>
          <p:nvPr/>
        </p:nvCxnSpPr>
        <p:spPr>
          <a:xfrm>
            <a:off x="3732213" y="2146300"/>
            <a:ext cx="3175" cy="401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51" idx="4"/>
            <a:endCxn id="55" idx="0"/>
          </p:cNvCxnSpPr>
          <p:nvPr/>
        </p:nvCxnSpPr>
        <p:spPr>
          <a:xfrm>
            <a:off x="3732213" y="2146300"/>
            <a:ext cx="1776412" cy="393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8690" name="オブジェクト 78"/>
          <p:cNvGraphicFramePr>
            <a:graphicFrameLocks noChangeAspect="1"/>
          </p:cNvGraphicFramePr>
          <p:nvPr/>
        </p:nvGraphicFramePr>
        <p:xfrm>
          <a:off x="4283075" y="3321050"/>
          <a:ext cx="114300" cy="215900"/>
        </p:xfrm>
        <a:graphic>
          <a:graphicData uri="http://schemas.openxmlformats.org/presentationml/2006/ole">
            <mc:AlternateContent xmlns:mc="http://schemas.openxmlformats.org/markup-compatibility/2006">
              <mc:Choice xmlns:v="urn:schemas-microsoft-com:vml" Requires="v">
                <p:oleObj spid="_x0000_s28710" name="数式" r:id="rId3" imgW="114151" imgH="215619" progId="Equation.3">
                  <p:embed/>
                </p:oleObj>
              </mc:Choice>
              <mc:Fallback>
                <p:oleObj name="数式" r:id="rId3" imgW="114151" imgH="215619" progId="Equation.3">
                  <p:embed/>
                  <p:pic>
                    <p:nvPicPr>
                      <p:cNvPr id="0" name="オブジェクト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075"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91" name="テキスト ボックス 79"/>
          <p:cNvSpPr txBox="1">
            <a:spLocks noChangeArrowheads="1"/>
          </p:cNvSpPr>
          <p:nvPr/>
        </p:nvSpPr>
        <p:spPr bwMode="auto">
          <a:xfrm>
            <a:off x="915988" y="3500438"/>
            <a:ext cx="9921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t>0.5</a:t>
            </a:r>
            <a:endParaRPr lang="ja-JP" altLang="en-US"/>
          </a:p>
        </p:txBody>
      </p:sp>
      <p:sp>
        <p:nvSpPr>
          <p:cNvPr id="28692" name="テキスト ボックス 80"/>
          <p:cNvSpPr txBox="1">
            <a:spLocks noChangeArrowheads="1"/>
          </p:cNvSpPr>
          <p:nvPr/>
        </p:nvSpPr>
        <p:spPr bwMode="auto">
          <a:xfrm>
            <a:off x="3238500" y="3500438"/>
            <a:ext cx="11080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t>0.33</a:t>
            </a:r>
            <a:endParaRPr lang="ja-JP" altLang="en-US"/>
          </a:p>
        </p:txBody>
      </p:sp>
      <p:sp>
        <p:nvSpPr>
          <p:cNvPr id="83" name="正方形/長方形 82"/>
          <p:cNvSpPr/>
          <p:nvPr/>
        </p:nvSpPr>
        <p:spPr>
          <a:xfrm>
            <a:off x="4041775" y="4462463"/>
            <a:ext cx="474663"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4" name="正方形/長方形 83"/>
          <p:cNvSpPr/>
          <p:nvPr/>
        </p:nvSpPr>
        <p:spPr>
          <a:xfrm>
            <a:off x="266700" y="4462463"/>
            <a:ext cx="474663" cy="4333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5" name="下矢印 84"/>
          <p:cNvSpPr/>
          <p:nvPr/>
        </p:nvSpPr>
        <p:spPr>
          <a:xfrm>
            <a:off x="5135563" y="3152775"/>
            <a:ext cx="784225" cy="1212850"/>
          </a:xfrm>
          <a:prstGeom prst="down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696" name="テキスト ボックス 85"/>
          <p:cNvSpPr txBox="1">
            <a:spLocks noChangeArrowheads="1"/>
          </p:cNvSpPr>
          <p:nvPr/>
        </p:nvSpPr>
        <p:spPr bwMode="auto">
          <a:xfrm>
            <a:off x="5030788" y="3500438"/>
            <a:ext cx="9937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t>0.0</a:t>
            </a:r>
          </a:p>
        </p:txBody>
      </p:sp>
      <p:sp>
        <p:nvSpPr>
          <p:cNvPr id="87" name="正方形/長方形 86"/>
          <p:cNvSpPr/>
          <p:nvPr/>
        </p:nvSpPr>
        <p:spPr>
          <a:xfrm>
            <a:off x="3494088" y="4462463"/>
            <a:ext cx="476250" cy="433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698"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grpSp>
        <p:nvGrpSpPr>
          <p:cNvPr id="28699" name="グループ化 36"/>
          <p:cNvGrpSpPr>
            <a:grpSpLocks/>
          </p:cNvGrpSpPr>
          <p:nvPr/>
        </p:nvGrpSpPr>
        <p:grpSpPr bwMode="auto">
          <a:xfrm>
            <a:off x="5810250" y="1258888"/>
            <a:ext cx="3217863" cy="887412"/>
            <a:chOff x="5810192" y="1259010"/>
            <a:chExt cx="3217886" cy="887737"/>
          </a:xfrm>
        </p:grpSpPr>
        <p:graphicFrame>
          <p:nvGraphicFramePr>
            <p:cNvPr id="28708" name="オブジェクト 37"/>
            <p:cNvGraphicFramePr>
              <a:graphicFrameLocks noChangeAspect="1"/>
            </p:cNvGraphicFramePr>
            <p:nvPr/>
          </p:nvGraphicFramePr>
          <p:xfrm>
            <a:off x="6738651" y="1259010"/>
            <a:ext cx="2289427" cy="887737"/>
          </p:xfrm>
          <a:graphic>
            <a:graphicData uri="http://schemas.openxmlformats.org/presentationml/2006/ole">
              <mc:AlternateContent xmlns:mc="http://schemas.openxmlformats.org/markup-compatibility/2006">
                <mc:Choice xmlns:v="urn:schemas-microsoft-com:vml" Requires="v">
                  <p:oleObj spid="_x0000_s28711" name="数式" r:id="rId5" imgW="1244600" imgH="482600" progId="Equation.3">
                    <p:embed/>
                  </p:oleObj>
                </mc:Choice>
                <mc:Fallback>
                  <p:oleObj name="数式" r:id="rId5" imgW="1244600" imgH="482600" progId="Equation.3">
                    <p:embed/>
                    <p:pic>
                      <p:nvPicPr>
                        <p:cNvPr id="0" name="オブジェクト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8651" y="1259010"/>
                          <a:ext cx="2289427" cy="8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709" name="テキスト ボックス 38"/>
            <p:cNvSpPr txBox="1">
              <a:spLocks noChangeArrowheads="1"/>
            </p:cNvSpPr>
            <p:nvPr/>
          </p:nvSpPr>
          <p:spPr bwMode="auto">
            <a:xfrm>
              <a:off x="5810192" y="1527081"/>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導出式</a:t>
              </a:r>
              <a:r>
                <a:rPr lang="en-US" altLang="ja-JP"/>
                <a:t>:</a:t>
              </a:r>
              <a:endParaRPr lang="ja-JP" altLang="en-US"/>
            </a:p>
          </p:txBody>
        </p:sp>
      </p:grpSp>
      <p:graphicFrame>
        <p:nvGraphicFramePr>
          <p:cNvPr id="28700" name="オブジェクト 3"/>
          <p:cNvGraphicFramePr>
            <a:graphicFrameLocks noChangeAspect="1"/>
          </p:cNvGraphicFramePr>
          <p:nvPr/>
        </p:nvGraphicFramePr>
        <p:xfrm>
          <a:off x="1042988" y="4930775"/>
          <a:ext cx="668337" cy="363538"/>
        </p:xfrm>
        <a:graphic>
          <a:graphicData uri="http://schemas.openxmlformats.org/presentationml/2006/ole">
            <mc:AlternateContent xmlns:mc="http://schemas.openxmlformats.org/markup-compatibility/2006">
              <mc:Choice xmlns:v="urn:schemas-microsoft-com:vml" Requires="v">
                <p:oleObj spid="_x0000_s28712" name="数式" r:id="rId7" imgW="393359" imgH="215713" progId="Equation.3">
                  <p:embed/>
                </p:oleObj>
              </mc:Choice>
              <mc:Fallback>
                <p:oleObj name="数式" r:id="rId7" imgW="393359" imgH="215713" progId="Equation.3">
                  <p:embed/>
                  <p:pic>
                    <p:nvPicPr>
                      <p:cNvPr id="0" name="オブジェクト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4930775"/>
                        <a:ext cx="6683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701" name="オブジェクト 5"/>
          <p:cNvGraphicFramePr>
            <a:graphicFrameLocks noChangeAspect="1"/>
          </p:cNvGraphicFramePr>
          <p:nvPr/>
        </p:nvGraphicFramePr>
        <p:xfrm>
          <a:off x="3367088" y="4895850"/>
          <a:ext cx="688975" cy="363538"/>
        </p:xfrm>
        <a:graphic>
          <a:graphicData uri="http://schemas.openxmlformats.org/presentationml/2006/ole">
            <mc:AlternateContent xmlns:mc="http://schemas.openxmlformats.org/markup-compatibility/2006">
              <mc:Choice xmlns:v="urn:schemas-microsoft-com:vml" Requires="v">
                <p:oleObj spid="_x0000_s28713" name="数式" r:id="rId9" imgW="406048" imgH="215713" progId="Equation.3">
                  <p:embed/>
                </p:oleObj>
              </mc:Choice>
              <mc:Fallback>
                <p:oleObj name="数式" r:id="rId9" imgW="406048" imgH="215713" progId="Equation.3">
                  <p:embed/>
                  <p:pic>
                    <p:nvPicPr>
                      <p:cNvPr id="0" name="オブジェクト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7088" y="4895850"/>
                        <a:ext cx="688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702" name="オブジェクト 6"/>
          <p:cNvGraphicFramePr>
            <a:graphicFrameLocks noChangeAspect="1"/>
          </p:cNvGraphicFramePr>
          <p:nvPr/>
        </p:nvGraphicFramePr>
        <p:xfrm>
          <a:off x="5205413" y="4868863"/>
          <a:ext cx="644525" cy="387350"/>
        </p:xfrm>
        <a:graphic>
          <a:graphicData uri="http://schemas.openxmlformats.org/presentationml/2006/ole">
            <mc:AlternateContent xmlns:mc="http://schemas.openxmlformats.org/markup-compatibility/2006">
              <mc:Choice xmlns:v="urn:schemas-microsoft-com:vml" Requires="v">
                <p:oleObj spid="_x0000_s28714" name="数式" r:id="rId11" imgW="381000" imgH="228600" progId="Equation.3">
                  <p:embed/>
                </p:oleObj>
              </mc:Choice>
              <mc:Fallback>
                <p:oleObj name="数式" r:id="rId11" imgW="381000" imgH="228600" progId="Equation.3">
                  <p:embed/>
                  <p:pic>
                    <p:nvPicPr>
                      <p:cNvPr id="0" name="オブジェクト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5413" y="4868863"/>
                        <a:ext cx="6445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703" name="テキスト ボックス 42"/>
          <p:cNvSpPr txBox="1">
            <a:spLocks noChangeArrowheads="1"/>
          </p:cNvSpPr>
          <p:nvPr/>
        </p:nvSpPr>
        <p:spPr bwMode="auto">
          <a:xfrm>
            <a:off x="6273800" y="4360863"/>
            <a:ext cx="211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総プレイアウト回数</a:t>
            </a:r>
          </a:p>
        </p:txBody>
      </p:sp>
      <p:graphicFrame>
        <p:nvGraphicFramePr>
          <p:cNvPr id="28704" name="オブジェクト 43"/>
          <p:cNvGraphicFramePr>
            <a:graphicFrameLocks noChangeAspect="1"/>
          </p:cNvGraphicFramePr>
          <p:nvPr/>
        </p:nvGraphicFramePr>
        <p:xfrm>
          <a:off x="7439025" y="4783138"/>
          <a:ext cx="806450" cy="325437"/>
        </p:xfrm>
        <a:graphic>
          <a:graphicData uri="http://schemas.openxmlformats.org/presentationml/2006/ole">
            <mc:AlternateContent xmlns:mc="http://schemas.openxmlformats.org/markup-compatibility/2006">
              <mc:Choice xmlns:v="urn:schemas-microsoft-com:vml" Requires="v">
                <p:oleObj spid="_x0000_s28715" name="数式" r:id="rId13" imgW="355138" imgH="177569" progId="Equation.3">
                  <p:embed/>
                </p:oleObj>
              </mc:Choice>
              <mc:Fallback>
                <p:oleObj name="数式" r:id="rId13" imgW="355138" imgH="177569" progId="Equation.3">
                  <p:embed/>
                  <p:pic>
                    <p:nvPicPr>
                      <p:cNvPr id="0" name="オブジェクト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39025" y="4783138"/>
                        <a:ext cx="8064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 name="正方形/長方形 44"/>
          <p:cNvSpPr/>
          <p:nvPr/>
        </p:nvSpPr>
        <p:spPr>
          <a:xfrm>
            <a:off x="5607050" y="4464050"/>
            <a:ext cx="476250" cy="433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下矢印 7"/>
          <p:cNvSpPr/>
          <p:nvPr/>
        </p:nvSpPr>
        <p:spPr>
          <a:xfrm>
            <a:off x="1160463" y="1806575"/>
            <a:ext cx="433387" cy="4905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 name="テキスト ボックス 9"/>
          <p:cNvSpPr txBox="1">
            <a:spLocks noChangeArrowheads="1"/>
          </p:cNvSpPr>
          <p:nvPr/>
        </p:nvSpPr>
        <p:spPr bwMode="auto">
          <a:xfrm>
            <a:off x="666750" y="1360488"/>
            <a:ext cx="1489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この手を選ぶ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435600" y="3776663"/>
            <a:ext cx="3435350" cy="12049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699" name="タイトル 1"/>
          <p:cNvSpPr>
            <a:spLocks noGrp="1"/>
          </p:cNvSpPr>
          <p:nvPr>
            <p:ph type="title"/>
          </p:nvPr>
        </p:nvSpPr>
        <p:spPr/>
        <p:txBody>
          <a:bodyPr/>
          <a:lstStyle/>
          <a:p>
            <a:pPr eaLnBrk="1" hangingPunct="1"/>
            <a:r>
              <a:rPr lang="ja-JP" altLang="en-US" smtClean="0"/>
              <a:t>対戦実験</a:t>
            </a:r>
          </a:p>
        </p:txBody>
      </p:sp>
      <p:sp>
        <p:nvSpPr>
          <p:cNvPr id="29700"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5" name="コンテンツ プレースホルダー 4"/>
          <p:cNvSpPr>
            <a:spLocks noGrp="1"/>
          </p:cNvSpPr>
          <p:nvPr>
            <p:ph sz="quarter" idx="1"/>
          </p:nvPr>
        </p:nvSpPr>
        <p:spPr>
          <a:xfrm>
            <a:off x="457200" y="1219200"/>
            <a:ext cx="8229600" cy="5089525"/>
          </a:xfrm>
        </p:spPr>
        <p:txBody>
          <a:bodyPr>
            <a:normAutofit lnSpcReduction="10000"/>
          </a:bodyPr>
          <a:lstStyle/>
          <a:p>
            <a:pPr marL="274320" indent="-274320" eaLnBrk="1" fontAlgn="auto" hangingPunct="1">
              <a:spcAft>
                <a:spcPts val="0"/>
              </a:spcAft>
              <a:buFont typeface="Wingdings 3"/>
              <a:buChar char=""/>
              <a:defRPr/>
            </a:pPr>
            <a:r>
              <a:rPr lang="en-US" altLang="ja-JP" dirty="0" smtClean="0"/>
              <a:t>MC-UCB AI (x1) vs.</a:t>
            </a:r>
            <a:r>
              <a:rPr lang="ja-JP" altLang="en-US" dirty="0" smtClean="0"/>
              <a:t> </a:t>
            </a:r>
            <a:r>
              <a:rPr lang="en-US" altLang="ja-JP" dirty="0" smtClean="0"/>
              <a:t>Bernard AI (</a:t>
            </a:r>
            <a:r>
              <a:rPr lang="ja-JP" altLang="en-US" dirty="0" smtClean="0"/>
              <a:t>最強</a:t>
            </a:r>
            <a:r>
              <a:rPr lang="en-US" altLang="ja-JP" dirty="0" smtClean="0"/>
              <a:t>?</a:t>
            </a:r>
            <a:r>
              <a:rPr lang="ja-JP" altLang="en-US" dirty="0" smtClean="0"/>
              <a:t> </a:t>
            </a:r>
            <a:r>
              <a:rPr lang="en-US" altLang="ja-JP" dirty="0" smtClean="0"/>
              <a:t>AI) (x3)</a:t>
            </a:r>
          </a:p>
          <a:p>
            <a:pPr marL="274320" indent="-274320" eaLnBrk="1" fontAlgn="auto" hangingPunct="1">
              <a:spcAft>
                <a:spcPts val="0"/>
              </a:spcAft>
              <a:buFont typeface="Wingdings 3"/>
              <a:buChar char=""/>
              <a:defRPr/>
            </a:pPr>
            <a:r>
              <a:rPr lang="ja-JP" altLang="en-US" dirty="0" smtClean="0"/>
              <a:t>対戦回数 </a:t>
            </a:r>
            <a:r>
              <a:rPr lang="en-US" altLang="ja-JP" dirty="0" smtClean="0"/>
              <a:t>1,000 </a:t>
            </a:r>
            <a:r>
              <a:rPr lang="ja-JP" altLang="en-US" dirty="0" smtClean="0"/>
              <a:t>回</a:t>
            </a:r>
            <a:endParaRPr lang="en-US" altLang="ja-JP" dirty="0" smtClean="0"/>
          </a:p>
          <a:p>
            <a:pPr marL="274320" indent="-274320" eaLnBrk="1" fontAlgn="auto" hangingPunct="1">
              <a:spcAft>
                <a:spcPts val="0"/>
              </a:spcAft>
              <a:buFont typeface="Wingdings 3"/>
              <a:buChar char=""/>
              <a:defRPr/>
            </a:pPr>
            <a:r>
              <a:rPr lang="ja-JP" altLang="en-US" dirty="0" smtClean="0"/>
              <a:t>最大総プレイアウト回数 </a:t>
            </a:r>
            <a:r>
              <a:rPr lang="en-US" altLang="ja-JP" dirty="0" smtClean="0"/>
              <a:t>5,000 </a:t>
            </a:r>
            <a:r>
              <a:rPr lang="ja-JP" altLang="en-US" dirty="0" smtClean="0"/>
              <a:t>回</a:t>
            </a:r>
            <a:r>
              <a:rPr lang="en-US" altLang="ja-JP" dirty="0" smtClean="0"/>
              <a:t>/</a:t>
            </a:r>
            <a:r>
              <a:rPr lang="ja-JP" altLang="en-US" dirty="0" smtClean="0"/>
              <a:t>手</a:t>
            </a:r>
            <a:endParaRPr lang="en-US" altLang="ja-JP" dirty="0" smtClean="0"/>
          </a:p>
          <a:p>
            <a:pPr marL="274320" indent="-274320" eaLnBrk="1" fontAlgn="auto" hangingPunct="1">
              <a:spcAft>
                <a:spcPts val="0"/>
              </a:spcAft>
              <a:buFont typeface="Wingdings 3"/>
              <a:buChar char=""/>
              <a:defRPr/>
            </a:pPr>
            <a:endParaRPr lang="en-US" altLang="ja-JP" dirty="0"/>
          </a:p>
          <a:p>
            <a:pPr marL="274320" indent="-274320" eaLnBrk="1" fontAlgn="auto" hangingPunct="1">
              <a:spcAft>
                <a:spcPts val="0"/>
              </a:spcAft>
              <a:buFont typeface="Wingdings 3"/>
              <a:buChar char=""/>
              <a:defRPr/>
            </a:pPr>
            <a:endParaRPr lang="en-US" altLang="ja-JP" dirty="0" smtClean="0"/>
          </a:p>
          <a:p>
            <a:pPr marL="274320" indent="-274320" eaLnBrk="1" fontAlgn="auto" hangingPunct="1">
              <a:spcAft>
                <a:spcPts val="0"/>
              </a:spcAft>
              <a:buFont typeface="Wingdings 3"/>
              <a:buChar char=""/>
              <a:defRPr/>
            </a:pPr>
            <a:endParaRPr lang="en-US" altLang="ja-JP" dirty="0"/>
          </a:p>
          <a:p>
            <a:pPr marL="274320" indent="-274320" eaLnBrk="1" fontAlgn="auto" hangingPunct="1">
              <a:spcAft>
                <a:spcPts val="0"/>
              </a:spcAft>
              <a:buFont typeface="Wingdings 3"/>
              <a:buChar char=""/>
              <a:defRPr/>
            </a:pPr>
            <a:endParaRPr lang="en-US" altLang="ja-JP" dirty="0" smtClean="0"/>
          </a:p>
          <a:p>
            <a:pPr marL="274320" indent="-274320" eaLnBrk="1" fontAlgn="auto" hangingPunct="1">
              <a:spcAft>
                <a:spcPts val="0"/>
              </a:spcAft>
              <a:buFont typeface="Wingdings 3"/>
              <a:buChar char=""/>
              <a:defRPr/>
            </a:pPr>
            <a:endParaRPr lang="en-US" altLang="ja-JP" dirty="0"/>
          </a:p>
          <a:p>
            <a:pPr marL="274320" indent="-274320" eaLnBrk="1" fontAlgn="auto" hangingPunct="1">
              <a:spcAft>
                <a:spcPts val="0"/>
              </a:spcAft>
              <a:buFont typeface="Wingdings 3"/>
              <a:buChar char=""/>
              <a:defRPr/>
            </a:pPr>
            <a:endParaRPr lang="en-US" altLang="ja-JP" dirty="0" smtClean="0"/>
          </a:p>
          <a:p>
            <a:pPr marL="274320" indent="-274320" eaLnBrk="1" fontAlgn="auto" hangingPunct="1">
              <a:spcAft>
                <a:spcPts val="0"/>
              </a:spcAft>
              <a:buFont typeface="Wingdings 3"/>
              <a:buChar char=""/>
              <a:defRPr/>
            </a:pPr>
            <a:endParaRPr lang="en-US" altLang="ja-JP" dirty="0"/>
          </a:p>
          <a:p>
            <a:pPr marL="274320" indent="-274320" eaLnBrk="1" fontAlgn="auto" hangingPunct="1">
              <a:spcAft>
                <a:spcPts val="0"/>
              </a:spcAft>
              <a:buFont typeface="Wingdings 3"/>
              <a:buChar char=""/>
              <a:defRPr/>
            </a:pPr>
            <a:r>
              <a:rPr lang="ja-JP" altLang="en-US" dirty="0" smtClean="0"/>
              <a:t>大貧民で成功した手法が </a:t>
            </a:r>
            <a:r>
              <a:rPr lang="en-US" altLang="ja-JP" dirty="0" smtClean="0"/>
              <a:t>Big Two </a:t>
            </a:r>
            <a:r>
              <a:rPr lang="ja-JP" altLang="en-US" dirty="0" smtClean="0"/>
              <a:t>でも成功</a:t>
            </a:r>
            <a:endParaRPr lang="en-US" altLang="ja-JP" dirty="0" smtClean="0"/>
          </a:p>
        </p:txBody>
      </p:sp>
      <p:sp>
        <p:nvSpPr>
          <p:cNvPr id="29702" name="フッター プレースホルダー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graphicFrame>
        <p:nvGraphicFramePr>
          <p:cNvPr id="11" name="グラフ 10"/>
          <p:cNvGraphicFramePr>
            <a:graphicFrameLocks/>
          </p:cNvGraphicFramePr>
          <p:nvPr/>
        </p:nvGraphicFramePr>
        <p:xfrm>
          <a:off x="755576" y="254793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9704" name="テキスト ボックス 11"/>
          <p:cNvSpPr txBox="1">
            <a:spLocks noChangeArrowheads="1"/>
          </p:cNvSpPr>
          <p:nvPr/>
        </p:nvSpPr>
        <p:spPr bwMode="auto">
          <a:xfrm>
            <a:off x="2124075" y="3130550"/>
            <a:ext cx="1263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t>29.2%</a:t>
            </a:r>
            <a:endParaRPr lang="ja-JP" altLang="en-US"/>
          </a:p>
        </p:txBody>
      </p:sp>
      <p:sp>
        <p:nvSpPr>
          <p:cNvPr id="29705" name="テキスト ボックス 12"/>
          <p:cNvSpPr txBox="1">
            <a:spLocks noChangeArrowheads="1"/>
          </p:cNvSpPr>
          <p:nvPr/>
        </p:nvSpPr>
        <p:spPr bwMode="auto">
          <a:xfrm>
            <a:off x="2581275" y="4797425"/>
            <a:ext cx="2351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(B1, B2, B3: Bernard AI)</a:t>
            </a:r>
            <a:endParaRPr lang="ja-JP" altLang="en-US"/>
          </a:p>
        </p:txBody>
      </p:sp>
      <p:graphicFrame>
        <p:nvGraphicFramePr>
          <p:cNvPr id="29706" name="オブジェクト 1"/>
          <p:cNvGraphicFramePr>
            <a:graphicFrameLocks noChangeAspect="1"/>
          </p:cNvGraphicFramePr>
          <p:nvPr/>
        </p:nvGraphicFramePr>
        <p:xfrm>
          <a:off x="5597525" y="4008438"/>
          <a:ext cx="3073400" cy="349250"/>
        </p:xfrm>
        <a:graphic>
          <a:graphicData uri="http://schemas.openxmlformats.org/presentationml/2006/ole">
            <mc:AlternateContent xmlns:mc="http://schemas.openxmlformats.org/markup-compatibility/2006">
              <mc:Choice xmlns:v="urn:schemas-microsoft-com:vml" Requires="v">
                <p:oleObj spid="_x0000_s29710" name="数式" r:id="rId4" imgW="1993900" imgH="241300" progId="Equation.3">
                  <p:embed/>
                </p:oleObj>
              </mc:Choice>
              <mc:Fallback>
                <p:oleObj name="数式" r:id="rId4" imgW="1993900" imgH="241300" progId="Equation.3">
                  <p:embed/>
                  <p:pic>
                    <p:nvPicPr>
                      <p:cNvPr id="0" name="オブジェクト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7525" y="4008438"/>
                        <a:ext cx="3073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テキスト ボックス 2"/>
          <p:cNvSpPr txBox="1">
            <a:spLocks noRot="1" noChangeAspect="1" noMove="1" noResize="1" noEditPoints="1" noAdjustHandles="1" noChangeArrowheads="1" noChangeShapeType="1" noTextEdit="1"/>
          </p:cNvSpPr>
          <p:nvPr/>
        </p:nvSpPr>
        <p:spPr>
          <a:xfrm>
            <a:off x="5612402" y="3591864"/>
            <a:ext cx="2949718" cy="369332"/>
          </a:xfrm>
          <a:prstGeom prst="rect">
            <a:avLst/>
          </a:prstGeom>
          <a:blipFill rotWithShape="1">
            <a:blip r:embed="rId6"/>
            <a:stretch>
              <a:fillRect t="-11475" r="-1240" b="-21311"/>
            </a:stretch>
          </a:blipFill>
        </p:spPr>
        <p:txBody>
          <a:bodyPr/>
          <a:lstStyle/>
          <a:p>
            <a:pPr>
              <a:defRPr/>
            </a:pPr>
            <a:r>
              <a:rPr lang="ja-JP" altLang="en-US">
                <a:noFill/>
              </a:rPr>
              <a:t> </a:t>
            </a:r>
          </a:p>
        </p:txBody>
      </p:sp>
      <p:sp>
        <p:nvSpPr>
          <p:cNvPr id="4" name="右矢印 3"/>
          <p:cNvSpPr/>
          <p:nvPr/>
        </p:nvSpPr>
        <p:spPr>
          <a:xfrm>
            <a:off x="5637213" y="4503738"/>
            <a:ext cx="179387" cy="21748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09" name="テキスト ボックス 5"/>
          <p:cNvSpPr txBox="1">
            <a:spLocks noChangeArrowheads="1"/>
          </p:cNvSpPr>
          <p:nvPr/>
        </p:nvSpPr>
        <p:spPr bwMode="auto">
          <a:xfrm>
            <a:off x="5861050" y="4427538"/>
            <a:ext cx="2876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有意水準 </a:t>
            </a:r>
            <a:r>
              <a:rPr lang="en-US" altLang="ja-JP"/>
              <a:t>99.5% </a:t>
            </a:r>
            <a:r>
              <a:rPr lang="ja-JP" altLang="en-US"/>
              <a:t>で差がある</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468313" y="3141663"/>
            <a:ext cx="8229600" cy="990600"/>
          </a:xfrm>
        </p:spPr>
        <p:txBody>
          <a:bodyPr/>
          <a:lstStyle/>
          <a:p>
            <a:pPr algn="ctr" eaLnBrk="1" hangingPunct="1"/>
            <a:r>
              <a:rPr lang="en-US" altLang="ja-JP" smtClean="0"/>
              <a:t>UCB+ </a:t>
            </a:r>
            <a:r>
              <a:rPr lang="ja-JP" altLang="en-US" smtClean="0"/>
              <a:t>の導入</a:t>
            </a:r>
          </a:p>
        </p:txBody>
      </p:sp>
      <p:sp>
        <p:nvSpPr>
          <p:cNvPr id="30723"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30724"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p:txBody>
          <a:bodyPr/>
          <a:lstStyle/>
          <a:p>
            <a:pPr eaLnBrk="1" hangingPunct="1"/>
            <a:r>
              <a:rPr lang="ja-JP" altLang="en-US" smtClean="0"/>
              <a:t>さらに強くするために</a:t>
            </a:r>
          </a:p>
        </p:txBody>
      </p:sp>
      <p:sp>
        <p:nvSpPr>
          <p:cNvPr id="31747"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5" name="コンテンツ プレースホルダー 4"/>
          <p:cNvSpPr>
            <a:spLocks noGrp="1"/>
          </p:cNvSpPr>
          <p:nvPr>
            <p:ph sz="quarter" idx="1"/>
          </p:nvPr>
        </p:nvSpPr>
        <p:spPr>
          <a:xfrm>
            <a:off x="457200" y="1219200"/>
            <a:ext cx="8229600" cy="5089525"/>
          </a:xfrm>
        </p:spPr>
        <p:txBody>
          <a:bodyPr>
            <a:normAutofit/>
          </a:bodyPr>
          <a:lstStyle/>
          <a:p>
            <a:pPr marL="274320" indent="-274320" eaLnBrk="1" fontAlgn="auto" hangingPunct="1">
              <a:spcAft>
                <a:spcPts val="0"/>
              </a:spcAft>
              <a:buFont typeface="Wingdings 3"/>
              <a:buChar char=""/>
              <a:defRPr/>
            </a:pPr>
            <a:endParaRPr lang="en-US" altLang="ja-JP" dirty="0" smtClean="0"/>
          </a:p>
          <a:p>
            <a:pPr marL="274320" indent="-274320" eaLnBrk="1" fontAlgn="auto" hangingPunct="1">
              <a:spcAft>
                <a:spcPts val="0"/>
              </a:spcAft>
              <a:buFont typeface="Wingdings 3"/>
              <a:buChar char=""/>
              <a:defRPr/>
            </a:pPr>
            <a:r>
              <a:rPr lang="en-US" altLang="ja-JP" dirty="0" smtClean="0"/>
              <a:t>UCB </a:t>
            </a:r>
            <a:r>
              <a:rPr lang="ja-JP" altLang="en-US" dirty="0" smtClean="0"/>
              <a:t>値を </a:t>
            </a:r>
            <a:r>
              <a:rPr lang="en-US" altLang="ja-JP" dirty="0" smtClean="0"/>
              <a:t>UCB+ </a:t>
            </a:r>
            <a:r>
              <a:rPr lang="ja-JP" altLang="en-US" dirty="0" smtClean="0"/>
              <a:t>値に変更</a:t>
            </a:r>
            <a:endParaRPr lang="en-US" altLang="ja-JP" dirty="0" smtClean="0"/>
          </a:p>
          <a:p>
            <a:pPr marL="0" indent="0" eaLnBrk="1" fontAlgn="auto" hangingPunct="1">
              <a:spcAft>
                <a:spcPts val="0"/>
              </a:spcAft>
              <a:buFont typeface="Wingdings 3"/>
              <a:buNone/>
              <a:defRPr/>
            </a:pPr>
            <a:endParaRPr lang="en-US" altLang="ja-JP" dirty="0"/>
          </a:p>
          <a:p>
            <a:pPr marL="274320" indent="-274320" eaLnBrk="1" fontAlgn="auto" hangingPunct="1">
              <a:spcAft>
                <a:spcPts val="0"/>
              </a:spcAft>
              <a:buFont typeface="Wingdings 3"/>
              <a:buChar char=""/>
              <a:defRPr/>
            </a:pPr>
            <a:r>
              <a:rPr lang="en-US" altLang="ja-JP" dirty="0" smtClean="0"/>
              <a:t>UCB+ </a:t>
            </a:r>
            <a:r>
              <a:rPr lang="ja-JP" altLang="en-US" dirty="0" smtClean="0"/>
              <a:t>値とは</a:t>
            </a:r>
            <a:endParaRPr lang="en-US" altLang="ja-JP" dirty="0" smtClean="0"/>
          </a:p>
          <a:p>
            <a:pPr marL="274320" indent="-274320" eaLnBrk="1" fontAlgn="auto" hangingPunct="1">
              <a:spcAft>
                <a:spcPts val="0"/>
              </a:spcAft>
              <a:buFont typeface="Wingdings 3"/>
              <a:buChar char=""/>
              <a:defRPr/>
            </a:pPr>
            <a:endParaRPr lang="en-US" altLang="ja-JP" dirty="0" smtClean="0"/>
          </a:p>
          <a:p>
            <a:pPr marL="548640" lvl="1" indent="-274320" eaLnBrk="1" fontAlgn="auto" hangingPunct="1">
              <a:spcAft>
                <a:spcPts val="0"/>
              </a:spcAft>
              <a:buFont typeface="Wingdings 3"/>
              <a:buChar char=""/>
              <a:defRPr/>
            </a:pPr>
            <a:r>
              <a:rPr lang="en-US" altLang="ja-JP" dirty="0" smtClean="0"/>
              <a:t>UCB </a:t>
            </a:r>
            <a:r>
              <a:rPr lang="ja-JP" altLang="en-US" dirty="0" smtClean="0"/>
              <a:t>値の導出式に評価関数を組合せる</a:t>
            </a:r>
            <a:endParaRPr lang="en-US" altLang="ja-JP" dirty="0" smtClean="0"/>
          </a:p>
          <a:p>
            <a:pPr marL="548640" lvl="1" indent="-274320" eaLnBrk="1" fontAlgn="auto" hangingPunct="1">
              <a:spcAft>
                <a:spcPts val="0"/>
              </a:spcAft>
              <a:buFont typeface="Wingdings 3"/>
              <a:buChar char=""/>
              <a:defRPr/>
            </a:pPr>
            <a:r>
              <a:rPr lang="ja-JP" altLang="en-US" dirty="0" smtClean="0"/>
              <a:t>オセロ</a:t>
            </a:r>
            <a:r>
              <a:rPr lang="ja-JP" altLang="en-US" dirty="0"/>
              <a:t>で有効だ</a:t>
            </a:r>
            <a:r>
              <a:rPr lang="ja-JP" altLang="en-US" dirty="0" smtClean="0"/>
              <a:t>と報告されて</a:t>
            </a:r>
            <a:r>
              <a:rPr lang="ja-JP" altLang="en-US" dirty="0"/>
              <a:t>いる </a:t>
            </a:r>
            <a:r>
              <a:rPr lang="en-US" altLang="ja-JP" dirty="0"/>
              <a:t>(</a:t>
            </a:r>
            <a:r>
              <a:rPr lang="ja-JP" altLang="en-US" dirty="0"/>
              <a:t>前原</a:t>
            </a:r>
            <a:r>
              <a:rPr lang="en-US" altLang="ja-JP" dirty="0"/>
              <a:t>, </a:t>
            </a:r>
            <a:r>
              <a:rPr lang="ja-JP" altLang="en-US" dirty="0"/>
              <a:t>橋本 他</a:t>
            </a:r>
            <a:r>
              <a:rPr lang="en-US" altLang="ja-JP" dirty="0"/>
              <a:t>: 2010</a:t>
            </a:r>
            <a:r>
              <a:rPr lang="en-US" altLang="ja-JP" dirty="0" smtClean="0"/>
              <a:t>)</a:t>
            </a:r>
          </a:p>
          <a:p>
            <a:pPr marL="548640" lvl="1" indent="-274320" eaLnBrk="1" fontAlgn="auto" hangingPunct="1">
              <a:spcAft>
                <a:spcPts val="0"/>
              </a:spcAft>
              <a:buFont typeface="Wingdings 3"/>
              <a:buChar char=""/>
              <a:defRPr/>
            </a:pPr>
            <a:endParaRPr lang="en-US" altLang="ja-JP" dirty="0"/>
          </a:p>
          <a:p>
            <a:pPr marL="274320" indent="-274320" eaLnBrk="1" fontAlgn="auto" hangingPunct="1">
              <a:spcAft>
                <a:spcPts val="0"/>
              </a:spcAft>
              <a:buFont typeface="Wingdings 3"/>
              <a:buChar char=""/>
              <a:defRPr/>
            </a:pPr>
            <a:r>
              <a:rPr lang="ja-JP" altLang="en-US" dirty="0" smtClean="0"/>
              <a:t>より精度よいノードを選ぶことを目的に</a:t>
            </a:r>
            <a:endParaRPr lang="ja-JP" altLang="en-US" dirty="0"/>
          </a:p>
        </p:txBody>
      </p:sp>
      <p:sp>
        <p:nvSpPr>
          <p:cNvPr id="31749" name="フッター プレースホルダー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en-US" altLang="ja-JP" smtClean="0"/>
              <a:t>UCB+ : </a:t>
            </a:r>
            <a:r>
              <a:rPr lang="ja-JP" altLang="en-US" smtClean="0"/>
              <a:t>オセロにおける例</a:t>
            </a:r>
            <a:r>
              <a:rPr lang="en-US" altLang="ja-JP" smtClean="0"/>
              <a:t> </a:t>
            </a:r>
            <a:endParaRPr lang="ja-JP" altLang="en-US" smtClean="0"/>
          </a:p>
        </p:txBody>
      </p:sp>
      <p:sp>
        <p:nvSpPr>
          <p:cNvPr id="32771"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32772"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
        <p:nvSpPr>
          <p:cNvPr id="5" name="コンテンツ プレースホルダー 4"/>
          <p:cNvSpPr>
            <a:spLocks noGrp="1"/>
          </p:cNvSpPr>
          <p:nvPr>
            <p:ph sz="quarter" idx="1"/>
          </p:nvPr>
        </p:nvSpPr>
        <p:spPr>
          <a:xfrm>
            <a:off x="468313" y="1196975"/>
            <a:ext cx="4921250" cy="2570163"/>
          </a:xfrm>
        </p:spPr>
        <p:txBody>
          <a:bodyPr>
            <a:normAutofit/>
          </a:bodyPr>
          <a:lstStyle/>
          <a:p>
            <a:pPr marL="274320" indent="-274320" eaLnBrk="1" fontAlgn="auto" hangingPunct="1">
              <a:spcAft>
                <a:spcPts val="0"/>
              </a:spcAft>
              <a:buFont typeface="Wingdings 3"/>
              <a:buChar char=""/>
              <a:defRPr/>
            </a:pPr>
            <a:endParaRPr lang="en-US" altLang="ja-JP" dirty="0" smtClean="0"/>
          </a:p>
          <a:p>
            <a:pPr marL="274320" indent="-274320" eaLnBrk="1" fontAlgn="auto" hangingPunct="1">
              <a:spcAft>
                <a:spcPts val="0"/>
              </a:spcAft>
              <a:buFont typeface="Wingdings 3"/>
              <a:buChar char=""/>
              <a:defRPr/>
            </a:pPr>
            <a:r>
              <a:rPr lang="ja-JP" altLang="en-US" dirty="0" smtClean="0"/>
              <a:t>右図においてどの手を選ぶか？</a:t>
            </a:r>
            <a:endParaRPr lang="en-US" altLang="ja-JP" dirty="0" smtClean="0"/>
          </a:p>
          <a:p>
            <a:pPr marL="274320" indent="-274320" eaLnBrk="1" fontAlgn="auto" hangingPunct="1">
              <a:spcAft>
                <a:spcPts val="0"/>
              </a:spcAft>
              <a:buFont typeface="Wingdings 3"/>
              <a:buChar char=""/>
              <a:defRPr/>
            </a:pPr>
            <a:endParaRPr lang="en-US" altLang="ja-JP" dirty="0"/>
          </a:p>
          <a:p>
            <a:pPr marL="274320" indent="-274320" eaLnBrk="1" fontAlgn="auto" hangingPunct="1">
              <a:spcAft>
                <a:spcPts val="0"/>
              </a:spcAft>
              <a:buFont typeface="Wingdings 3"/>
              <a:buChar char=""/>
              <a:defRPr/>
            </a:pPr>
            <a:r>
              <a:rPr lang="ja-JP" altLang="en-US" dirty="0" smtClean="0"/>
              <a:t>評価値の高い手のほうが</a:t>
            </a:r>
            <a:endParaRPr lang="en-US" altLang="ja-JP" dirty="0" smtClean="0"/>
          </a:p>
          <a:p>
            <a:pPr marL="0" indent="0" eaLnBrk="1" fontAlgn="auto" hangingPunct="1">
              <a:spcAft>
                <a:spcPts val="0"/>
              </a:spcAft>
              <a:buFont typeface="Wingdings 3"/>
              <a:buNone/>
              <a:defRPr/>
            </a:pPr>
            <a:r>
              <a:rPr lang="en-US" altLang="ja-JP" dirty="0"/>
              <a:t>	</a:t>
            </a:r>
            <a:r>
              <a:rPr lang="en-US" altLang="ja-JP" dirty="0" smtClean="0"/>
              <a:t>	</a:t>
            </a:r>
            <a:r>
              <a:rPr lang="ja-JP" altLang="en-US" dirty="0" smtClean="0"/>
              <a:t>　　　見込みがある</a:t>
            </a:r>
            <a:endParaRPr lang="ja-JP" altLang="en-US" dirty="0"/>
          </a:p>
        </p:txBody>
      </p:sp>
      <p:pic>
        <p:nvPicPr>
          <p:cNvPr id="32774" name="Picture 3" descr="C:\Users\j0736\Dropbox\研究\発表\2012-03-08 組合せゲーム・パズル ミニプロジェクト 第7回ミニ研究集会\uc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563" y="1916113"/>
            <a:ext cx="37004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a:spLocks noChangeArrowheads="1"/>
          </p:cNvSpPr>
          <p:nvPr/>
        </p:nvSpPr>
        <p:spPr bwMode="auto">
          <a:xfrm>
            <a:off x="8367713" y="2168525"/>
            <a:ext cx="550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solidFill>
                  <a:srgbClr val="FF0000"/>
                </a:solidFill>
              </a:rPr>
              <a:t>+64</a:t>
            </a:r>
            <a:endParaRPr lang="ja-JP" altLang="en-US">
              <a:solidFill>
                <a:srgbClr val="FF0000"/>
              </a:solidFill>
            </a:endParaRPr>
          </a:p>
        </p:txBody>
      </p:sp>
      <p:sp>
        <p:nvSpPr>
          <p:cNvPr id="8" name="テキスト ボックス 7"/>
          <p:cNvSpPr txBox="1">
            <a:spLocks noChangeArrowheads="1"/>
          </p:cNvSpPr>
          <p:nvPr/>
        </p:nvSpPr>
        <p:spPr bwMode="auto">
          <a:xfrm>
            <a:off x="6334125" y="2987675"/>
            <a:ext cx="54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solidFill>
                  <a:srgbClr val="FFC000"/>
                </a:solidFill>
              </a:rPr>
              <a:t>+10</a:t>
            </a:r>
            <a:endParaRPr lang="ja-JP" altLang="en-US">
              <a:solidFill>
                <a:srgbClr val="FFC000"/>
              </a:solidFill>
            </a:endParaRPr>
          </a:p>
        </p:txBody>
      </p:sp>
      <p:sp>
        <p:nvSpPr>
          <p:cNvPr id="7" name="テキスト ボックス 6"/>
          <p:cNvSpPr txBox="1">
            <a:spLocks noChangeArrowheads="1"/>
          </p:cNvSpPr>
          <p:nvPr/>
        </p:nvSpPr>
        <p:spPr bwMode="auto">
          <a:xfrm>
            <a:off x="971550" y="4497388"/>
            <a:ext cx="4176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sz="2400"/>
              <a:t>UCB </a:t>
            </a:r>
            <a:r>
              <a:rPr lang="ja-JP" altLang="en-US" sz="2400"/>
              <a:t>値に評価値を組合せると</a:t>
            </a:r>
            <a:endParaRPr lang="en-US" altLang="ja-JP" sz="2400"/>
          </a:p>
          <a:p>
            <a:pPr eaLnBrk="1" hangingPunct="1"/>
            <a:endParaRPr lang="en-US" altLang="ja-JP" sz="2400"/>
          </a:p>
          <a:p>
            <a:pPr eaLnBrk="1" hangingPunct="1"/>
            <a:r>
              <a:rPr lang="ja-JP" altLang="en-US" sz="2400"/>
              <a:t>より精度よく見極められる！</a:t>
            </a:r>
          </a:p>
        </p:txBody>
      </p:sp>
      <p:sp>
        <p:nvSpPr>
          <p:cNvPr id="9" name="右矢印 8"/>
          <p:cNvSpPr/>
          <p:nvPr/>
        </p:nvSpPr>
        <p:spPr>
          <a:xfrm>
            <a:off x="346075" y="4375150"/>
            <a:ext cx="576263" cy="70485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p:txBody>
          <a:bodyPr/>
          <a:lstStyle/>
          <a:p>
            <a:pPr eaLnBrk="1" hangingPunct="1"/>
            <a:r>
              <a:rPr lang="en-US" altLang="ja-JP" smtClean="0"/>
              <a:t>UCB+</a:t>
            </a:r>
            <a:endParaRPr lang="ja-JP" altLang="en-US" smtClean="0"/>
          </a:p>
        </p:txBody>
      </p:sp>
      <p:sp>
        <p:nvSpPr>
          <p:cNvPr id="33795"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6" name="円/楕円 5"/>
          <p:cNvSpPr/>
          <p:nvPr/>
        </p:nvSpPr>
        <p:spPr>
          <a:xfrm>
            <a:off x="1100138" y="3478213"/>
            <a:ext cx="431800"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円/楕円 7"/>
          <p:cNvSpPr/>
          <p:nvPr/>
        </p:nvSpPr>
        <p:spPr>
          <a:xfrm>
            <a:off x="2252663" y="2509838"/>
            <a:ext cx="431800" cy="43338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 name="円/楕円 9"/>
          <p:cNvSpPr/>
          <p:nvPr/>
        </p:nvSpPr>
        <p:spPr>
          <a:xfrm>
            <a:off x="2252663" y="3478213"/>
            <a:ext cx="431800"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3799" name="テキスト ボックス 10"/>
          <p:cNvSpPr txBox="1">
            <a:spLocks noChangeArrowheads="1"/>
          </p:cNvSpPr>
          <p:nvPr/>
        </p:nvSpPr>
        <p:spPr bwMode="auto">
          <a:xfrm>
            <a:off x="1082675" y="3921125"/>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0.1</a:t>
            </a:r>
            <a:endParaRPr lang="ja-JP" altLang="en-US"/>
          </a:p>
        </p:txBody>
      </p:sp>
      <p:sp>
        <p:nvSpPr>
          <p:cNvPr id="33800" name="テキスト ボックス 11"/>
          <p:cNvSpPr txBox="1">
            <a:spLocks noChangeArrowheads="1"/>
          </p:cNvSpPr>
          <p:nvPr/>
        </p:nvSpPr>
        <p:spPr bwMode="auto">
          <a:xfrm>
            <a:off x="2235200" y="391001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0.1</a:t>
            </a:r>
            <a:endParaRPr lang="ja-JP" altLang="en-US"/>
          </a:p>
        </p:txBody>
      </p:sp>
      <p:sp>
        <p:nvSpPr>
          <p:cNvPr id="13" name="円/楕円 12"/>
          <p:cNvSpPr/>
          <p:nvPr/>
        </p:nvSpPr>
        <p:spPr>
          <a:xfrm>
            <a:off x="3403600" y="3457575"/>
            <a:ext cx="431800"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3802" name="テキスト ボックス 13"/>
          <p:cNvSpPr txBox="1">
            <a:spLocks noChangeArrowheads="1"/>
          </p:cNvSpPr>
          <p:nvPr/>
        </p:nvSpPr>
        <p:spPr bwMode="auto">
          <a:xfrm>
            <a:off x="3386138" y="3889375"/>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0.1</a:t>
            </a:r>
            <a:endParaRPr lang="ja-JP" altLang="en-US"/>
          </a:p>
        </p:txBody>
      </p:sp>
      <p:cxnSp>
        <p:nvCxnSpPr>
          <p:cNvPr id="16" name="直線矢印コネクタ 15"/>
          <p:cNvCxnSpPr>
            <a:stCxn id="8" idx="4"/>
            <a:endCxn id="6" idx="0"/>
          </p:cNvCxnSpPr>
          <p:nvPr/>
        </p:nvCxnSpPr>
        <p:spPr>
          <a:xfrm flipH="1">
            <a:off x="1316038" y="2943225"/>
            <a:ext cx="1152525" cy="534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8" idx="4"/>
            <a:endCxn id="10" idx="0"/>
          </p:cNvCxnSpPr>
          <p:nvPr/>
        </p:nvCxnSpPr>
        <p:spPr>
          <a:xfrm>
            <a:off x="2468563" y="2943225"/>
            <a:ext cx="0" cy="534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8" idx="4"/>
            <a:endCxn id="13" idx="0"/>
          </p:cNvCxnSpPr>
          <p:nvPr/>
        </p:nvCxnSpPr>
        <p:spPr>
          <a:xfrm>
            <a:off x="2468563" y="2943225"/>
            <a:ext cx="1150937" cy="514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806" name="テキスト ボックス 20"/>
          <p:cNvSpPr txBox="1">
            <a:spLocks noChangeArrowheads="1"/>
          </p:cNvSpPr>
          <p:nvPr/>
        </p:nvSpPr>
        <p:spPr bwMode="auto">
          <a:xfrm>
            <a:off x="1428750" y="1682750"/>
            <a:ext cx="20716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sz="2800"/>
              <a:t>UCB </a:t>
            </a:r>
            <a:r>
              <a:rPr lang="ja-JP" altLang="en-US" sz="2800"/>
              <a:t>初期値</a:t>
            </a:r>
          </a:p>
        </p:txBody>
      </p:sp>
      <p:sp>
        <p:nvSpPr>
          <p:cNvPr id="22" name="円/楕円 21"/>
          <p:cNvSpPr/>
          <p:nvPr/>
        </p:nvSpPr>
        <p:spPr>
          <a:xfrm>
            <a:off x="5508625" y="3433763"/>
            <a:ext cx="431800" cy="4333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3" name="円/楕円 22"/>
          <p:cNvSpPr/>
          <p:nvPr/>
        </p:nvSpPr>
        <p:spPr>
          <a:xfrm>
            <a:off x="6659563" y="2466975"/>
            <a:ext cx="433387"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4" name="円/楕円 23"/>
          <p:cNvSpPr/>
          <p:nvPr/>
        </p:nvSpPr>
        <p:spPr>
          <a:xfrm>
            <a:off x="6659563" y="3433763"/>
            <a:ext cx="433387" cy="4333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3810" name="テキスト ボックス 24"/>
          <p:cNvSpPr txBox="1">
            <a:spLocks noChangeArrowheads="1"/>
          </p:cNvSpPr>
          <p:nvPr/>
        </p:nvSpPr>
        <p:spPr bwMode="auto">
          <a:xfrm>
            <a:off x="5218113" y="3889375"/>
            <a:ext cx="1011237"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0.1 + </a:t>
            </a:r>
            <a:r>
              <a:rPr lang="en-US" altLang="ja-JP">
                <a:solidFill>
                  <a:srgbClr val="FF0000"/>
                </a:solidFill>
              </a:rPr>
              <a:t>0.2</a:t>
            </a:r>
          </a:p>
          <a:p>
            <a:pPr eaLnBrk="1" hangingPunct="1"/>
            <a:r>
              <a:rPr lang="en-US" altLang="ja-JP"/>
              <a:t>=0.3</a:t>
            </a:r>
            <a:endParaRPr lang="ja-JP" altLang="en-US"/>
          </a:p>
        </p:txBody>
      </p:sp>
      <p:sp>
        <p:nvSpPr>
          <p:cNvPr id="33811" name="テキスト ボックス 25"/>
          <p:cNvSpPr txBox="1">
            <a:spLocks noChangeArrowheads="1"/>
          </p:cNvSpPr>
          <p:nvPr/>
        </p:nvSpPr>
        <p:spPr bwMode="auto">
          <a:xfrm>
            <a:off x="6370638" y="3883025"/>
            <a:ext cx="10112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0.1 + </a:t>
            </a:r>
            <a:r>
              <a:rPr lang="en-US" altLang="ja-JP">
                <a:solidFill>
                  <a:srgbClr val="FF0000"/>
                </a:solidFill>
              </a:rPr>
              <a:t>0.8</a:t>
            </a:r>
          </a:p>
          <a:p>
            <a:pPr eaLnBrk="1" hangingPunct="1"/>
            <a:r>
              <a:rPr lang="en-US" altLang="ja-JP"/>
              <a:t>=0.9</a:t>
            </a:r>
            <a:endParaRPr lang="ja-JP" altLang="en-US"/>
          </a:p>
        </p:txBody>
      </p:sp>
      <p:sp>
        <p:nvSpPr>
          <p:cNvPr id="27" name="円/楕円 26"/>
          <p:cNvSpPr/>
          <p:nvPr/>
        </p:nvSpPr>
        <p:spPr>
          <a:xfrm>
            <a:off x="7812088" y="3413125"/>
            <a:ext cx="431800" cy="431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3813" name="テキスト ボックス 27"/>
          <p:cNvSpPr txBox="1">
            <a:spLocks noChangeArrowheads="1"/>
          </p:cNvSpPr>
          <p:nvPr/>
        </p:nvSpPr>
        <p:spPr bwMode="auto">
          <a:xfrm>
            <a:off x="7523163" y="3881438"/>
            <a:ext cx="1011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0.1 + </a:t>
            </a:r>
            <a:r>
              <a:rPr lang="en-US" altLang="ja-JP">
                <a:solidFill>
                  <a:srgbClr val="FF0000"/>
                </a:solidFill>
              </a:rPr>
              <a:t>0.1</a:t>
            </a:r>
          </a:p>
          <a:p>
            <a:pPr eaLnBrk="1" hangingPunct="1"/>
            <a:r>
              <a:rPr lang="en-US" altLang="ja-JP"/>
              <a:t>=0.2</a:t>
            </a:r>
            <a:endParaRPr lang="ja-JP" altLang="en-US"/>
          </a:p>
        </p:txBody>
      </p:sp>
      <p:cxnSp>
        <p:nvCxnSpPr>
          <p:cNvPr id="29" name="直線矢印コネクタ 28"/>
          <p:cNvCxnSpPr>
            <a:stCxn id="23" idx="4"/>
            <a:endCxn id="22" idx="0"/>
          </p:cNvCxnSpPr>
          <p:nvPr/>
        </p:nvCxnSpPr>
        <p:spPr>
          <a:xfrm flipH="1">
            <a:off x="5724525" y="2898775"/>
            <a:ext cx="1150938" cy="534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3" idx="4"/>
            <a:endCxn id="24" idx="0"/>
          </p:cNvCxnSpPr>
          <p:nvPr/>
        </p:nvCxnSpPr>
        <p:spPr>
          <a:xfrm>
            <a:off x="6875463" y="2898775"/>
            <a:ext cx="0" cy="534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3" idx="4"/>
            <a:endCxn id="27" idx="0"/>
          </p:cNvCxnSpPr>
          <p:nvPr/>
        </p:nvCxnSpPr>
        <p:spPr>
          <a:xfrm>
            <a:off x="6875463" y="2898775"/>
            <a:ext cx="1152525" cy="514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817" name="テキスト ボックス 31"/>
          <p:cNvSpPr txBox="1">
            <a:spLocks noChangeArrowheads="1"/>
          </p:cNvSpPr>
          <p:nvPr/>
        </p:nvSpPr>
        <p:spPr bwMode="auto">
          <a:xfrm>
            <a:off x="5097463" y="1682750"/>
            <a:ext cx="3557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sz="2800"/>
              <a:t>UCB </a:t>
            </a:r>
            <a:r>
              <a:rPr lang="ja-JP" altLang="en-US" sz="2800"/>
              <a:t>初期値 </a:t>
            </a:r>
            <a:r>
              <a:rPr lang="en-US" altLang="ja-JP" sz="2800"/>
              <a:t>+ </a:t>
            </a:r>
            <a:r>
              <a:rPr lang="ja-JP" altLang="en-US" sz="2800">
                <a:solidFill>
                  <a:srgbClr val="FF0000"/>
                </a:solidFill>
              </a:rPr>
              <a:t>評価値</a:t>
            </a:r>
          </a:p>
        </p:txBody>
      </p:sp>
      <p:sp>
        <p:nvSpPr>
          <p:cNvPr id="33818" name="テキスト ボックス 32"/>
          <p:cNvSpPr txBox="1">
            <a:spLocks noChangeArrowheads="1"/>
          </p:cNvSpPr>
          <p:nvPr/>
        </p:nvSpPr>
        <p:spPr bwMode="auto">
          <a:xfrm>
            <a:off x="5318125" y="5732463"/>
            <a:ext cx="3328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400"/>
              <a:t>見込みある手を早く試す</a:t>
            </a:r>
          </a:p>
        </p:txBody>
      </p:sp>
      <p:sp>
        <p:nvSpPr>
          <p:cNvPr id="34" name="右矢印 33"/>
          <p:cNvSpPr/>
          <p:nvPr/>
        </p:nvSpPr>
        <p:spPr>
          <a:xfrm>
            <a:off x="4284663" y="5808663"/>
            <a:ext cx="792162" cy="3603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36" name="直線矢印コネクタ 35"/>
          <p:cNvCxnSpPr/>
          <p:nvPr/>
        </p:nvCxnSpPr>
        <p:spPr>
          <a:xfrm>
            <a:off x="1155700" y="4437063"/>
            <a:ext cx="26257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821" name="テキスト ボックス 36"/>
          <p:cNvSpPr txBox="1">
            <a:spLocks noChangeArrowheads="1"/>
          </p:cNvSpPr>
          <p:nvPr/>
        </p:nvSpPr>
        <p:spPr bwMode="auto">
          <a:xfrm>
            <a:off x="611188" y="4540250"/>
            <a:ext cx="151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左から順番に</a:t>
            </a:r>
          </a:p>
        </p:txBody>
      </p:sp>
      <p:sp>
        <p:nvSpPr>
          <p:cNvPr id="33822" name="テキスト ボックス 37"/>
          <p:cNvSpPr txBox="1">
            <a:spLocks noChangeArrowheads="1"/>
          </p:cNvSpPr>
          <p:nvPr/>
        </p:nvSpPr>
        <p:spPr bwMode="auto">
          <a:xfrm>
            <a:off x="6010275" y="4987925"/>
            <a:ext cx="1731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algn="ctr" eaLnBrk="1" hangingPunct="1"/>
            <a:r>
              <a:rPr lang="ja-JP" altLang="en-US"/>
              <a:t>評価値の</a:t>
            </a:r>
            <a:endParaRPr lang="en-US" altLang="ja-JP"/>
          </a:p>
          <a:p>
            <a:pPr algn="ctr" eaLnBrk="1" hangingPunct="1"/>
            <a:r>
              <a:rPr lang="ja-JP" altLang="en-US"/>
              <a:t>高い手から試す</a:t>
            </a:r>
          </a:p>
        </p:txBody>
      </p:sp>
      <p:cxnSp>
        <p:nvCxnSpPr>
          <p:cNvPr id="39" name="直線矢印コネクタ 38"/>
          <p:cNvCxnSpPr>
            <a:stCxn id="33822" idx="0"/>
          </p:cNvCxnSpPr>
          <p:nvPr/>
        </p:nvCxnSpPr>
        <p:spPr>
          <a:xfrm flipH="1" flipV="1">
            <a:off x="6875463" y="4581525"/>
            <a:ext cx="0" cy="406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824"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pPr eaLnBrk="1" hangingPunct="1"/>
            <a:r>
              <a:rPr lang="en-US" altLang="ja-JP" smtClean="0"/>
              <a:t>UCB+</a:t>
            </a:r>
            <a:endParaRPr lang="ja-JP" altLang="en-US" smtClean="0"/>
          </a:p>
        </p:txBody>
      </p:sp>
      <p:sp>
        <p:nvSpPr>
          <p:cNvPr id="34819"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34820"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graphicFrame>
        <p:nvGraphicFramePr>
          <p:cNvPr id="34821" name="オブジェクト 5"/>
          <p:cNvGraphicFramePr>
            <a:graphicFrameLocks noChangeAspect="1"/>
          </p:cNvGraphicFramePr>
          <p:nvPr/>
        </p:nvGraphicFramePr>
        <p:xfrm>
          <a:off x="2938463" y="2317750"/>
          <a:ext cx="4046537" cy="1130300"/>
        </p:xfrm>
        <a:graphic>
          <a:graphicData uri="http://schemas.openxmlformats.org/presentationml/2006/ole">
            <mc:AlternateContent xmlns:mc="http://schemas.openxmlformats.org/markup-compatibility/2006">
              <mc:Choice xmlns:v="urn:schemas-microsoft-com:vml" Requires="v">
                <p:oleObj spid="_x0000_s34826" name="数式" r:id="rId3" imgW="1726451" imgH="482391" progId="Equation.3">
                  <p:embed/>
                </p:oleObj>
              </mc:Choice>
              <mc:Fallback>
                <p:oleObj name="数式" r:id="rId3" imgW="1726451" imgH="482391" progId="Equation.3">
                  <p:embed/>
                  <p:pic>
                    <p:nvPicPr>
                      <p:cNvPr id="0" name="オブジェクト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317750"/>
                        <a:ext cx="404653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2" name="テキスト ボックス 6"/>
          <p:cNvSpPr txBox="1">
            <a:spLocks noChangeArrowheads="1"/>
          </p:cNvSpPr>
          <p:nvPr/>
        </p:nvSpPr>
        <p:spPr bwMode="auto">
          <a:xfrm>
            <a:off x="1476375" y="2620963"/>
            <a:ext cx="1174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400"/>
              <a:t>導出式</a:t>
            </a:r>
            <a:r>
              <a:rPr lang="en-US" altLang="ja-JP" sz="2400"/>
              <a:t>:</a:t>
            </a:r>
            <a:endParaRPr lang="ja-JP" altLang="en-US" sz="2400"/>
          </a:p>
        </p:txBody>
      </p:sp>
      <p:cxnSp>
        <p:nvCxnSpPr>
          <p:cNvPr id="8" name="直線コネクタ 7"/>
          <p:cNvCxnSpPr/>
          <p:nvPr/>
        </p:nvCxnSpPr>
        <p:spPr>
          <a:xfrm flipH="1">
            <a:off x="6107113" y="2892425"/>
            <a:ext cx="720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824" name="テキスト ボックス 8"/>
          <p:cNvSpPr txBox="1">
            <a:spLocks noChangeArrowheads="1"/>
          </p:cNvSpPr>
          <p:nvPr/>
        </p:nvSpPr>
        <p:spPr bwMode="auto">
          <a:xfrm>
            <a:off x="6511925" y="35433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400"/>
              <a:t>評価値</a:t>
            </a:r>
          </a:p>
        </p:txBody>
      </p:sp>
      <p:cxnSp>
        <p:nvCxnSpPr>
          <p:cNvPr id="10" name="直線矢印コネクタ 9"/>
          <p:cNvCxnSpPr>
            <a:stCxn id="34824" idx="0"/>
          </p:cNvCxnSpPr>
          <p:nvPr/>
        </p:nvCxnSpPr>
        <p:spPr>
          <a:xfrm flipH="1" flipV="1">
            <a:off x="6538913" y="2965450"/>
            <a:ext cx="527050" cy="5778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タイトル 1"/>
          <p:cNvSpPr>
            <a:spLocks noGrp="1"/>
          </p:cNvSpPr>
          <p:nvPr>
            <p:ph type="title"/>
          </p:nvPr>
        </p:nvSpPr>
        <p:spPr/>
        <p:txBody>
          <a:bodyPr/>
          <a:lstStyle/>
          <a:p>
            <a:pPr eaLnBrk="1" hangingPunct="1"/>
            <a:r>
              <a:rPr lang="en-US" altLang="ja-JP" smtClean="0"/>
              <a:t>UCB+</a:t>
            </a:r>
            <a:endParaRPr lang="ja-JP" altLang="en-US" smtClean="0"/>
          </a:p>
        </p:txBody>
      </p:sp>
      <p:sp>
        <p:nvSpPr>
          <p:cNvPr id="35843"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35844"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
        <p:nvSpPr>
          <p:cNvPr id="5" name="コンテンツ プレースホルダー 4"/>
          <p:cNvSpPr>
            <a:spLocks noGrp="1" noRot="1" noChangeAspect="1" noMove="1" noResize="1" noEditPoints="1" noAdjustHandles="1" noChangeArrowheads="1" noChangeShapeType="1" noTextEdit="1"/>
          </p:cNvSpPr>
          <p:nvPr>
            <p:ph sz="quarter" idx="1"/>
          </p:nvPr>
        </p:nvSpPr>
        <p:spPr>
          <a:xfrm>
            <a:off x="457200" y="3645024"/>
            <a:ext cx="8229600" cy="2511936"/>
          </a:xfrm>
          <a:blipFill rotWithShape="1">
            <a:blip r:embed="rId3"/>
            <a:stretch>
              <a:fillRect l="-593" t="-2670"/>
            </a:stretch>
          </a:blipFill>
          <a:extLst/>
        </p:spPr>
        <p:txBody>
          <a:bodyPr/>
          <a:lstStyle/>
          <a:p>
            <a:pPr eaLnBrk="1" hangingPunct="1">
              <a:defRPr/>
            </a:pPr>
            <a:r>
              <a:rPr lang="ja-JP" altLang="en-US">
                <a:noFill/>
              </a:rPr>
              <a:t> </a:t>
            </a:r>
          </a:p>
        </p:txBody>
      </p:sp>
      <p:graphicFrame>
        <p:nvGraphicFramePr>
          <p:cNvPr id="35846" name="オブジェクト 5"/>
          <p:cNvGraphicFramePr>
            <a:graphicFrameLocks noChangeAspect="1"/>
          </p:cNvGraphicFramePr>
          <p:nvPr/>
        </p:nvGraphicFramePr>
        <p:xfrm>
          <a:off x="2555875" y="1268413"/>
          <a:ext cx="4046538" cy="1130300"/>
        </p:xfrm>
        <a:graphic>
          <a:graphicData uri="http://schemas.openxmlformats.org/presentationml/2006/ole">
            <mc:AlternateContent xmlns:mc="http://schemas.openxmlformats.org/markup-compatibility/2006">
              <mc:Choice xmlns:v="urn:schemas-microsoft-com:vml" Requires="v">
                <p:oleObj spid="_x0000_s35851" name="数式" r:id="rId4" imgW="1726451" imgH="482391" progId="Equation.3">
                  <p:embed/>
                </p:oleObj>
              </mc:Choice>
              <mc:Fallback>
                <p:oleObj name="数式" r:id="rId4" imgW="1726451" imgH="482391" progId="Equation.3">
                  <p:embed/>
                  <p:pic>
                    <p:nvPicPr>
                      <p:cNvPr id="0" name="オブジェクト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1268413"/>
                        <a:ext cx="40465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直線矢印コネクタ 9"/>
          <p:cNvCxnSpPr/>
          <p:nvPr/>
        </p:nvCxnSpPr>
        <p:spPr>
          <a:xfrm flipV="1">
            <a:off x="3924300" y="2420938"/>
            <a:ext cx="0" cy="3603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5724525" y="2430463"/>
            <a:ext cx="0" cy="3603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849" name="テキスト ボックス 12"/>
          <p:cNvSpPr txBox="1">
            <a:spLocks noChangeArrowheads="1"/>
          </p:cNvSpPr>
          <p:nvPr/>
        </p:nvSpPr>
        <p:spPr bwMode="auto">
          <a:xfrm>
            <a:off x="3484563" y="2817813"/>
            <a:ext cx="877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勝率項</a:t>
            </a:r>
          </a:p>
        </p:txBody>
      </p:sp>
      <p:sp>
        <p:nvSpPr>
          <p:cNvPr id="35850" name="テキスト ボックス 13"/>
          <p:cNvSpPr txBox="1">
            <a:spLocks noChangeArrowheads="1"/>
          </p:cNvSpPr>
          <p:nvPr/>
        </p:nvSpPr>
        <p:spPr bwMode="auto">
          <a:xfrm>
            <a:off x="5097463" y="2817813"/>
            <a:ext cx="1252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バイアス項</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eaLnBrk="1" fontAlgn="auto" hangingPunct="1">
              <a:spcAft>
                <a:spcPts val="0"/>
              </a:spcAft>
              <a:defRPr/>
            </a:pPr>
            <a:r>
              <a:rPr lang="ja-JP" altLang="en-US" dirty="0" smtClean="0"/>
              <a:t>作成した </a:t>
            </a:r>
            <a:r>
              <a:rPr lang="en-US" altLang="ja-JP" dirty="0" smtClean="0"/>
              <a:t>AI : MC</a:t>
            </a:r>
            <a:r>
              <a:rPr lang="ja-JP" altLang="en-US" dirty="0" smtClean="0"/>
              <a:t>法 </a:t>
            </a:r>
            <a:r>
              <a:rPr lang="en-US" altLang="ja-JP" dirty="0" smtClean="0"/>
              <a:t>+ UCB+ </a:t>
            </a:r>
            <a:r>
              <a:rPr lang="ja-JP" altLang="en-US" dirty="0" smtClean="0"/>
              <a:t>値 </a:t>
            </a:r>
            <a:r>
              <a:rPr lang="en-US" altLang="ja-JP" dirty="0" smtClean="0"/>
              <a:t>(MC-UCB+)</a:t>
            </a:r>
            <a:endParaRPr lang="ja-JP" altLang="en-US" dirty="0"/>
          </a:p>
        </p:txBody>
      </p:sp>
      <p:sp>
        <p:nvSpPr>
          <p:cNvPr id="36867" name="コンテンツ プレースホルダー 2"/>
          <p:cNvSpPr>
            <a:spLocks noGrp="1"/>
          </p:cNvSpPr>
          <p:nvPr>
            <p:ph sz="quarter" idx="1"/>
          </p:nvPr>
        </p:nvSpPr>
        <p:spPr>
          <a:xfrm>
            <a:off x="457200" y="1219200"/>
            <a:ext cx="8229600" cy="4937125"/>
          </a:xfrm>
        </p:spPr>
        <p:txBody>
          <a:bodyPr/>
          <a:lstStyle/>
          <a:p>
            <a:pPr eaLnBrk="1" hangingPunct="1"/>
            <a:endParaRPr lang="en-US" altLang="ja-JP" smtClean="0"/>
          </a:p>
          <a:p>
            <a:pPr eaLnBrk="1" hangingPunct="1"/>
            <a:r>
              <a:rPr lang="ja-JP" altLang="en-US" smtClean="0"/>
              <a:t>プレイアウトするノードを決定するのに </a:t>
            </a:r>
            <a:r>
              <a:rPr lang="en-US" altLang="ja-JP" smtClean="0"/>
              <a:t>UCB+ </a:t>
            </a:r>
            <a:r>
              <a:rPr lang="ja-JP" altLang="en-US" smtClean="0"/>
              <a:t>値を使用</a:t>
            </a:r>
            <a:endParaRPr lang="en-US" altLang="ja-JP" smtClean="0"/>
          </a:p>
          <a:p>
            <a:pPr eaLnBrk="1" hangingPunct="1"/>
            <a:endParaRPr lang="en-US" altLang="ja-JP" smtClean="0"/>
          </a:p>
          <a:p>
            <a:pPr eaLnBrk="1" hangingPunct="1"/>
            <a:r>
              <a:rPr lang="ja-JP" altLang="en-US" smtClean="0"/>
              <a:t>評価関数</a:t>
            </a:r>
            <a:endParaRPr lang="en-US" altLang="ja-JP" smtClean="0"/>
          </a:p>
          <a:p>
            <a:pPr lvl="1" eaLnBrk="1" hangingPunct="1"/>
            <a:r>
              <a:rPr lang="en-US" altLang="ja-JP" smtClean="0"/>
              <a:t>Bernard AI </a:t>
            </a:r>
            <a:r>
              <a:rPr lang="ja-JP" altLang="en-US" smtClean="0"/>
              <a:t>をベースに新たな項目</a:t>
            </a:r>
            <a:endParaRPr lang="en-US" altLang="ja-JP" smtClean="0"/>
          </a:p>
          <a:p>
            <a:pPr lvl="2" eaLnBrk="1" hangingPunct="1"/>
            <a:r>
              <a:rPr lang="ja-JP" altLang="en-US" smtClean="0"/>
              <a:t>相手手札の残り枚数</a:t>
            </a:r>
            <a:endParaRPr lang="en-US" altLang="ja-JP" smtClean="0"/>
          </a:p>
          <a:p>
            <a:pPr lvl="2" eaLnBrk="1" hangingPunct="1"/>
            <a:endParaRPr lang="en-US" altLang="ja-JP" smtClean="0"/>
          </a:p>
          <a:p>
            <a:pPr lvl="2" eaLnBrk="1" hangingPunct="1"/>
            <a:endParaRPr lang="en-US" altLang="ja-JP" smtClean="0"/>
          </a:p>
          <a:p>
            <a:pPr lvl="2" eaLnBrk="1" hangingPunct="1"/>
            <a:r>
              <a:rPr lang="ja-JP" altLang="en-US" smtClean="0"/>
              <a:t>その手によってより多く枚数を使う組み合わせを出せなくしているかどうか</a:t>
            </a:r>
            <a:endParaRPr lang="en-US" altLang="ja-JP" smtClean="0"/>
          </a:p>
          <a:p>
            <a:pPr eaLnBrk="1" hangingPunct="1"/>
            <a:endParaRPr lang="ja-JP" altLang="en-US" smtClean="0"/>
          </a:p>
        </p:txBody>
      </p:sp>
      <p:sp>
        <p:nvSpPr>
          <p:cNvPr id="36868" name="日付プレースホルダー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5" name="右矢印 4"/>
          <p:cNvSpPr/>
          <p:nvPr/>
        </p:nvSpPr>
        <p:spPr>
          <a:xfrm>
            <a:off x="1692275" y="4064000"/>
            <a:ext cx="792163" cy="3603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6870" name="テキスト ボックス 6"/>
          <p:cNvSpPr txBox="1">
            <a:spLocks noChangeArrowheads="1"/>
          </p:cNvSpPr>
          <p:nvPr/>
        </p:nvSpPr>
        <p:spPr bwMode="auto">
          <a:xfrm>
            <a:off x="2627313" y="4064000"/>
            <a:ext cx="5453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相手が上がりそうなときは強いカードをどんどん出す！</a:t>
            </a:r>
          </a:p>
        </p:txBody>
      </p:sp>
      <p:sp>
        <p:nvSpPr>
          <p:cNvPr id="8" name="右矢印 7"/>
          <p:cNvSpPr/>
          <p:nvPr/>
        </p:nvSpPr>
        <p:spPr>
          <a:xfrm>
            <a:off x="1704975" y="5516563"/>
            <a:ext cx="792163" cy="3603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6872" name="テキスト ボックス 8"/>
          <p:cNvSpPr txBox="1">
            <a:spLocks noChangeArrowheads="1"/>
          </p:cNvSpPr>
          <p:nvPr/>
        </p:nvSpPr>
        <p:spPr bwMode="auto">
          <a:xfrm>
            <a:off x="2700338" y="5495925"/>
            <a:ext cx="4386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ポーカーハンドなど枚数を多く使う役が重要</a:t>
            </a:r>
          </a:p>
        </p:txBody>
      </p:sp>
      <p:sp>
        <p:nvSpPr>
          <p:cNvPr id="36873" name="フッター プレースホルダー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lstStyle/>
          <a:p>
            <a:pPr eaLnBrk="1" hangingPunct="1"/>
            <a:r>
              <a:rPr lang="ja-JP" altLang="en-US" smtClean="0"/>
              <a:t>対戦実験</a:t>
            </a:r>
          </a:p>
        </p:txBody>
      </p:sp>
      <p:sp>
        <p:nvSpPr>
          <p:cNvPr id="37891"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5" name="コンテンツ プレースホルダー 4"/>
          <p:cNvSpPr>
            <a:spLocks noGrp="1"/>
          </p:cNvSpPr>
          <p:nvPr>
            <p:ph sz="quarter" idx="1"/>
          </p:nvPr>
        </p:nvSpPr>
        <p:spPr>
          <a:xfrm>
            <a:off x="457200" y="1219200"/>
            <a:ext cx="8229600" cy="1057275"/>
          </a:xfrm>
        </p:spPr>
        <p:txBody>
          <a:bodyPr>
            <a:normAutofit/>
          </a:bodyPr>
          <a:lstStyle/>
          <a:p>
            <a:pPr marL="274320" indent="-274320" eaLnBrk="1" fontAlgn="auto" hangingPunct="1">
              <a:spcAft>
                <a:spcPts val="0"/>
              </a:spcAft>
              <a:buFont typeface="Wingdings 3"/>
              <a:buChar char=""/>
              <a:defRPr/>
            </a:pPr>
            <a:endParaRPr lang="en-US" altLang="ja-JP" dirty="0" smtClean="0"/>
          </a:p>
          <a:p>
            <a:pPr marL="274320" indent="-274320" eaLnBrk="1" fontAlgn="auto" hangingPunct="1">
              <a:spcAft>
                <a:spcPts val="0"/>
              </a:spcAft>
              <a:buFont typeface="Wingdings 3"/>
              <a:buChar char=""/>
              <a:defRPr/>
            </a:pPr>
            <a:r>
              <a:rPr lang="en-US" altLang="ja-JP" dirty="0" smtClean="0"/>
              <a:t>MC-UCB+ AI (x1) vs.</a:t>
            </a:r>
            <a:r>
              <a:rPr lang="ja-JP" altLang="en-US" dirty="0" smtClean="0"/>
              <a:t> </a:t>
            </a:r>
            <a:r>
              <a:rPr lang="en-US" altLang="ja-JP" dirty="0" smtClean="0"/>
              <a:t>Bernard AI (x3)</a:t>
            </a:r>
          </a:p>
          <a:p>
            <a:pPr marL="274320" indent="-274320" eaLnBrk="1" fontAlgn="auto" hangingPunct="1">
              <a:spcAft>
                <a:spcPts val="0"/>
              </a:spcAft>
              <a:buFont typeface="Wingdings 3"/>
              <a:buChar char=""/>
              <a:defRPr/>
            </a:pPr>
            <a:endParaRPr lang="en-US" altLang="ja-JP" dirty="0" smtClean="0"/>
          </a:p>
          <a:p>
            <a:pPr marL="274320" indent="-274320" eaLnBrk="1" fontAlgn="auto" hangingPunct="1">
              <a:spcAft>
                <a:spcPts val="0"/>
              </a:spcAft>
              <a:buFont typeface="Wingdings 3"/>
              <a:buChar char=""/>
              <a:defRPr/>
            </a:pPr>
            <a:endParaRPr lang="en-US" altLang="ja-JP" dirty="0"/>
          </a:p>
          <a:p>
            <a:pPr marL="0" indent="0" eaLnBrk="1" fontAlgn="auto" hangingPunct="1">
              <a:spcAft>
                <a:spcPts val="0"/>
              </a:spcAft>
              <a:buFont typeface="Wingdings 3"/>
              <a:buNone/>
              <a:defRPr/>
            </a:pPr>
            <a:endParaRPr lang="en-US" altLang="ja-JP" dirty="0"/>
          </a:p>
          <a:p>
            <a:pPr marL="274320" indent="-274320" eaLnBrk="1" fontAlgn="auto" hangingPunct="1">
              <a:spcAft>
                <a:spcPts val="0"/>
              </a:spcAft>
              <a:buFont typeface="Wingdings 3"/>
              <a:buChar char=""/>
              <a:defRPr/>
            </a:pPr>
            <a:endParaRPr lang="ja-JP" altLang="en-US" dirty="0"/>
          </a:p>
        </p:txBody>
      </p:sp>
      <p:sp>
        <p:nvSpPr>
          <p:cNvPr id="7" name="テキスト ボックス 6"/>
          <p:cNvSpPr txBox="1">
            <a:spLocks noChangeArrowheads="1"/>
          </p:cNvSpPr>
          <p:nvPr/>
        </p:nvSpPr>
        <p:spPr bwMode="auto">
          <a:xfrm>
            <a:off x="1547813" y="5589588"/>
            <a:ext cx="6264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algn="ctr" eaLnBrk="1" hangingPunct="1"/>
            <a:r>
              <a:rPr lang="en-US" altLang="ja-JP" sz="2800"/>
              <a:t>UCB+ </a:t>
            </a:r>
            <a:r>
              <a:rPr lang="ja-JP" altLang="en-US" sz="2800"/>
              <a:t>に変更したことで勝率が向上！</a:t>
            </a:r>
            <a:endParaRPr lang="en-US" altLang="ja-JP" sz="2800"/>
          </a:p>
          <a:p>
            <a:pPr eaLnBrk="1" hangingPunct="1"/>
            <a:endParaRPr lang="ja-JP" altLang="en-US"/>
          </a:p>
        </p:txBody>
      </p:sp>
      <p:sp>
        <p:nvSpPr>
          <p:cNvPr id="37894" name="フッター プレースホルダー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graphicFrame>
        <p:nvGraphicFramePr>
          <p:cNvPr id="17" name="グラフ 16"/>
          <p:cNvGraphicFramePr>
            <a:graphicFrameLocks/>
          </p:cNvGraphicFramePr>
          <p:nvPr/>
        </p:nvGraphicFramePr>
        <p:xfrm>
          <a:off x="80965" y="263691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p:cNvGraphicFramePr>
            <a:graphicFrameLocks/>
          </p:cNvGraphicFramePr>
          <p:nvPr/>
        </p:nvGraphicFramePr>
        <p:xfrm>
          <a:off x="4572000" y="2492896"/>
          <a:ext cx="4572000" cy="2887216"/>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p:cNvSpPr txBox="1">
            <a:spLocks noChangeArrowheads="1"/>
          </p:cNvSpPr>
          <p:nvPr/>
        </p:nvSpPr>
        <p:spPr bwMode="auto">
          <a:xfrm>
            <a:off x="5580063" y="3008313"/>
            <a:ext cx="1939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t>29.2% (</a:t>
            </a:r>
            <a:r>
              <a:rPr lang="ja-JP" altLang="en-US"/>
              <a:t>再掲</a:t>
            </a:r>
            <a:r>
              <a:rPr lang="en-US" altLang="ja-JP"/>
              <a:t>)</a:t>
            </a:r>
            <a:endParaRPr lang="ja-JP" altLang="en-US"/>
          </a:p>
        </p:txBody>
      </p:sp>
      <p:sp>
        <p:nvSpPr>
          <p:cNvPr id="37898" name="テキスト ボックス 19"/>
          <p:cNvSpPr txBox="1">
            <a:spLocks noChangeArrowheads="1"/>
          </p:cNvSpPr>
          <p:nvPr/>
        </p:nvSpPr>
        <p:spPr bwMode="auto">
          <a:xfrm>
            <a:off x="1341438" y="3017838"/>
            <a:ext cx="1325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t>32.2%!</a:t>
            </a: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pPr eaLnBrk="1" hangingPunct="1"/>
            <a:r>
              <a:rPr lang="ja-JP" altLang="en-US" smtClean="0"/>
              <a:t>なぜこのゲームを題材にしたか？</a:t>
            </a:r>
          </a:p>
        </p:txBody>
      </p:sp>
      <p:sp>
        <p:nvSpPr>
          <p:cNvPr id="11267"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11268"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
        <p:nvSpPr>
          <p:cNvPr id="11269" name="コンテンツ プレースホルダー 4"/>
          <p:cNvSpPr>
            <a:spLocks noGrp="1"/>
          </p:cNvSpPr>
          <p:nvPr>
            <p:ph sz="quarter" idx="1"/>
          </p:nvPr>
        </p:nvSpPr>
        <p:spPr>
          <a:xfrm>
            <a:off x="457200" y="1219200"/>
            <a:ext cx="8229600" cy="4937125"/>
          </a:xfrm>
        </p:spPr>
        <p:txBody>
          <a:bodyPr/>
          <a:lstStyle/>
          <a:p>
            <a:pPr eaLnBrk="1" hangingPunct="1"/>
            <a:endParaRPr lang="en-US" altLang="ja-JP" smtClean="0"/>
          </a:p>
          <a:p>
            <a:pPr eaLnBrk="1" hangingPunct="1"/>
            <a:r>
              <a:rPr lang="ja-JP" altLang="en-US" smtClean="0"/>
              <a:t>もともとは大貧民の研究の予定</a:t>
            </a:r>
            <a:endParaRPr lang="en-US" altLang="ja-JP" smtClean="0"/>
          </a:p>
          <a:p>
            <a:pPr eaLnBrk="1" hangingPunct="1"/>
            <a:endParaRPr lang="en-US" altLang="ja-JP" smtClean="0"/>
          </a:p>
          <a:p>
            <a:pPr eaLnBrk="1" hangingPunct="1"/>
            <a:r>
              <a:rPr lang="ja-JP" altLang="en-US" smtClean="0"/>
              <a:t>昨年 </a:t>
            </a:r>
            <a:r>
              <a:rPr lang="en-US" altLang="ja-JP" smtClean="0"/>
              <a:t>11 </a:t>
            </a:r>
            <a:r>
              <a:rPr lang="ja-JP" altLang="en-US" smtClean="0"/>
              <a:t>月にシンガポールから </a:t>
            </a:r>
            <a:r>
              <a:rPr lang="en-US" altLang="ja-JP" smtClean="0"/>
              <a:t>2 </a:t>
            </a:r>
            <a:r>
              <a:rPr lang="ja-JP" altLang="en-US" smtClean="0"/>
              <a:t>人留学生が</a:t>
            </a:r>
            <a:endParaRPr lang="en-US" altLang="ja-JP" smtClean="0"/>
          </a:p>
          <a:p>
            <a:pPr eaLnBrk="1" hangingPunct="1"/>
            <a:endParaRPr lang="en-US" altLang="ja-JP" smtClean="0"/>
          </a:p>
          <a:p>
            <a:pPr eaLnBrk="1" hangingPunct="1"/>
            <a:r>
              <a:rPr lang="en-US" altLang="ja-JP" smtClean="0"/>
              <a:t>Big Two </a:t>
            </a:r>
            <a:r>
              <a:rPr lang="ja-JP" altLang="en-US" smtClean="0"/>
              <a:t>を教えてもらい題材変更に</a:t>
            </a:r>
            <a:endParaRPr lang="en-US" altLang="ja-JP"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lstStyle/>
          <a:p>
            <a:pPr eaLnBrk="1" hangingPunct="1"/>
            <a:r>
              <a:rPr lang="ja-JP" altLang="en-US" smtClean="0"/>
              <a:t>現在</a:t>
            </a:r>
          </a:p>
        </p:txBody>
      </p:sp>
      <p:sp>
        <p:nvSpPr>
          <p:cNvPr id="38915"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38916"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
        <p:nvSpPr>
          <p:cNvPr id="38917" name="コンテンツ プレースホルダー 4"/>
          <p:cNvSpPr>
            <a:spLocks noGrp="1"/>
          </p:cNvSpPr>
          <p:nvPr>
            <p:ph sz="quarter" idx="1"/>
          </p:nvPr>
        </p:nvSpPr>
        <p:spPr>
          <a:xfrm>
            <a:off x="457200" y="1219200"/>
            <a:ext cx="8229600" cy="1922463"/>
          </a:xfrm>
        </p:spPr>
        <p:txBody>
          <a:bodyPr/>
          <a:lstStyle/>
          <a:p>
            <a:pPr eaLnBrk="1" hangingPunct="1"/>
            <a:endParaRPr lang="en-US" altLang="ja-JP" smtClean="0"/>
          </a:p>
          <a:p>
            <a:pPr eaLnBrk="1" hangingPunct="1"/>
            <a:r>
              <a:rPr lang="en-US" altLang="ja-JP" smtClean="0"/>
              <a:t>MC-UCB+ AI </a:t>
            </a:r>
            <a:r>
              <a:rPr lang="ja-JP" altLang="en-US" smtClean="0"/>
              <a:t>を改良</a:t>
            </a:r>
            <a:endParaRPr lang="en-US" altLang="ja-JP" smtClean="0"/>
          </a:p>
          <a:p>
            <a:pPr lvl="1" eaLnBrk="1" hangingPunct="1"/>
            <a:endParaRPr lang="en-US" altLang="ja-JP" smtClean="0"/>
          </a:p>
          <a:p>
            <a:pPr lvl="1" eaLnBrk="1" hangingPunct="1"/>
            <a:r>
              <a:rPr lang="ja-JP" altLang="en-US" smtClean="0"/>
              <a:t>必勝手探索を追加</a:t>
            </a:r>
          </a:p>
        </p:txBody>
      </p:sp>
      <p:graphicFrame>
        <p:nvGraphicFramePr>
          <p:cNvPr id="6" name="グラフ 5"/>
          <p:cNvGraphicFramePr>
            <a:graphicFrameLocks/>
          </p:cNvGraphicFramePr>
          <p:nvPr/>
        </p:nvGraphicFramePr>
        <p:xfrm>
          <a:off x="1691680" y="3429000"/>
          <a:ext cx="5472608"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8919" name="テキスト ボックス 6"/>
          <p:cNvSpPr txBox="1">
            <a:spLocks noChangeArrowheads="1"/>
          </p:cNvSpPr>
          <p:nvPr/>
        </p:nvSpPr>
        <p:spPr bwMode="auto">
          <a:xfrm>
            <a:off x="3132138" y="3603625"/>
            <a:ext cx="137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勝率 </a:t>
            </a:r>
            <a:r>
              <a:rPr lang="en-US" altLang="ja-JP"/>
              <a:t>39.45%</a:t>
            </a:r>
            <a:endParaRPr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p:txBody>
          <a:bodyPr/>
          <a:lstStyle/>
          <a:p>
            <a:pPr eaLnBrk="1" hangingPunct="1"/>
            <a:r>
              <a:rPr lang="ja-JP" altLang="en-US" smtClean="0"/>
              <a:t>分析</a:t>
            </a:r>
          </a:p>
        </p:txBody>
      </p:sp>
      <p:sp>
        <p:nvSpPr>
          <p:cNvPr id="39939"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39940"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
        <p:nvSpPr>
          <p:cNvPr id="39941" name="コンテンツ プレースホルダー 4"/>
          <p:cNvSpPr>
            <a:spLocks noGrp="1"/>
          </p:cNvSpPr>
          <p:nvPr>
            <p:ph sz="quarter" idx="1"/>
          </p:nvPr>
        </p:nvSpPr>
        <p:spPr>
          <a:xfrm>
            <a:off x="457200" y="1219200"/>
            <a:ext cx="8229600" cy="4937125"/>
          </a:xfrm>
        </p:spPr>
        <p:txBody>
          <a:bodyPr/>
          <a:lstStyle/>
          <a:p>
            <a:pPr eaLnBrk="1" hangingPunct="1"/>
            <a:endParaRPr lang="en-US" altLang="ja-JP" smtClean="0"/>
          </a:p>
          <a:p>
            <a:pPr eaLnBrk="1" hangingPunct="1"/>
            <a:r>
              <a:rPr lang="en-US" altLang="ja-JP" smtClean="0"/>
              <a:t>MC-UCB+ AI </a:t>
            </a:r>
            <a:r>
              <a:rPr lang="ja-JP" altLang="en-US" smtClean="0"/>
              <a:t>がどのようなときに負けているか？</a:t>
            </a:r>
            <a:endParaRPr lang="en-US" altLang="ja-JP" smtClean="0"/>
          </a:p>
          <a:p>
            <a:pPr eaLnBrk="1" hangingPunct="1"/>
            <a:endParaRPr lang="en-US" altLang="ja-JP" smtClean="0"/>
          </a:p>
          <a:p>
            <a:pPr eaLnBrk="1" hangingPunct="1"/>
            <a:endParaRPr lang="en-US" altLang="ja-JP" smtClean="0"/>
          </a:p>
          <a:p>
            <a:pPr eaLnBrk="1" hangingPunct="1"/>
            <a:r>
              <a:rPr lang="ja-JP" altLang="en-US" smtClean="0"/>
              <a:t>ログを見ていくとある共通性が</a:t>
            </a:r>
          </a:p>
        </p:txBody>
      </p:sp>
      <p:sp>
        <p:nvSpPr>
          <p:cNvPr id="6" name="右矢印 5"/>
          <p:cNvSpPr/>
          <p:nvPr/>
        </p:nvSpPr>
        <p:spPr>
          <a:xfrm>
            <a:off x="1295400" y="3762375"/>
            <a:ext cx="682625" cy="468313"/>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943" name="テキスト ボックス 7"/>
          <p:cNvSpPr txBox="1">
            <a:spLocks noChangeArrowheads="1"/>
          </p:cNvSpPr>
          <p:nvPr/>
        </p:nvSpPr>
        <p:spPr bwMode="auto">
          <a:xfrm>
            <a:off x="2324100" y="3746500"/>
            <a:ext cx="4765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400"/>
              <a:t>負けたゲームは早く終わっている？</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40964"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40965"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40966"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3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46" descr="C:\Users\Owner\Dropbox\研究\発表\発表素材\trump_png\trump_png\trump0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73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49" descr="C:\Users\Owner\Dropbox\研究\発表\発表素材\trump_png\trump_png\trump0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47" descr="C:\Users\Owner\Dropbox\研究\発表\発表素材\trump_png\trump_png\trump0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55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37" descr="C:\Users\Owner\Dropbox\研究\発表\発表素材\trump_png\trump_png\trump0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36" descr="C:\Users\Owner\Dropbox\研究\発表\発表素材\trump_png\trump_png\trump0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4888"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32" descr="C:\Users\Owner\Dropbox\研究\発表\発表素材\trump_png\trump_png\trump02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3838"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28" descr="C:\Users\Owner\Dropbox\研究\発表\発表素材\trump_png\trump_png\trump02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722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2" descr="C:\Users\Owner\Dropbox\研究\発表\発表素材\trump_png\trump_png\trump01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061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19" descr="C:\Users\Owner\Dropbox\研究\発表\発表素材\trump_png\trump_png\trump01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41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10" descr="C:\Users\Owner\Dropbox\研究\発表\発表素材\trump_png\trump_png\trump0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7388"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13" descr="C:\Users\Owner\Dropbox\研究\発表\発表素材\trump_png\trump_png\trump008.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08713"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4" descr="C:\Users\Owner\Dropbox\研究\発表\発表素材\trump_png\trump_png\trump05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65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3" descr="C:\Users\Owner\Dropbox\研究\発表\発表素材\trump_png\trump_png\trump05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19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45" descr="C:\Users\Owner\Dropbox\研究\発表\発表素材\trump_png\trump_png\trump040.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3517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43" descr="C:\Users\Owner\Dropbox\研究\発表\発表素材\trump_png\trump_png\trump038.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4316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44" descr="C:\Users\Owner\Dropbox\研究\発表\発表素材\trump_png\trump_png\trump039.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01950" y="13541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38" descr="C:\Users\Owner\Dropbox\研究\発表\発表素材\trump_png\trump_png\trump033.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9883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5" name="Picture 39" descr="C:\Users\Owner\Dropbox\研究\発表\発表素材\trump_png\trump_png\trump034.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87788"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41" descr="C:\Users\Owner\Dropbox\研究\発表\発表素材\trump_png\trump_png\trump036.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21175"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7" name="Picture 34" descr="C:\Users\Owner\Dropbox\研究\発表\発表素材\trump_png\trump_png\trump029.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54563"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8" name="Picture 31" descr="C:\Users\Owner\Dropbox\研究\発表\発表素材\trump_png\trump_png\trump026.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9588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9" name="Picture 29" descr="C:\Users\Owner\Dropbox\研究\発表\発表素材\trump_png\trump_png\trump024.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5625"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0" name="Picture 24" descr="C:\Users\Owner\Dropbox\研究\発表\発表素材\trump_png\trump_png\trump019.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5472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1" name="Picture 6" descr="C:\Users\Owner\Dropbox\研究\発表\発表素材\trump_png\trump_png\trump001.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540500" y="1349375"/>
            <a:ext cx="86836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2" name="Picture 52" descr="C:\Users\Owner\Dropbox\研究\発表\発表素材\trump_png\trump_png\trump047.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948488" y="1349375"/>
            <a:ext cx="8667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3" name="Picture 35" descr="C:\Users\Owner\Dropbox\研究\発表\発表素材\trump_png\trump_png\trump030.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051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4" name="Picture 30" descr="C:\Users\Owner\Dropbox\研究\発表\発表素材\trump_png\trump_png\trump025.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2227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5" name="Picture 33" descr="C:\Users\Owner\Dropbox\研究\発表\発表素材\trump_png\trump_png\trump028.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24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6" name="Picture 20" descr="C:\Users\Owner\Dropbox\研究\発表\発表素材\trump_png\trump_png\trump015.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8500"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7" name="Picture 14" descr="C:\Users\Owner\Dropbox\研究\発表\発表素材\trump_png\trump_png\trump009.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55663" y="2979738"/>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8" name="Picture 17" descr="C:\Users\Owner\Dropbox\研究\発表\発表素材\trump_png\trump_png\trump01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85838" y="2978150"/>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9" name="Picture 12" descr="C:\Users\Owner\Dropbox\研究\発表\発表素材\trump_png\trump_png\trump007.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123950"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0" name="Picture 8" descr="C:\Users\Owner\Dropbox\研究\発表\発表素材\trump_png\trump_png\trump003.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63650"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1" name="Picture 7" descr="C:\Users\Owner\Dropbox\研究\発表\発表素材\trump_png\trump_png\trump002.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412875" y="2979738"/>
            <a:ext cx="86836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2" name="Picture 2" descr="C:\Users\Owner\Dropbox\研究\発表\発表素材\trump_png\trump_png\trump049.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4940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3" name="Picture 5" descr="C:\Users\Owner\Dropbox\研究\発表\発表素材\trump_png\trump_png\trump052.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695450"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4" name="Picture 51" descr="C:\Users\Owner\Dropbox\研究\発表\発表素材\trump_png\trump_png\trump046.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835150"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5" name="Picture 27" descr="C:\Users\Owner\Dropbox\研究\発表\発表素材\trump_png\trump_png\trump022.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62463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6" name="Picture 26" descr="C:\Users\Owner\Dropbox\研究\発表\発表素材\trump_png\trump_png\trump021.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756400"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7" name="Picture 23" descr="C:\Users\Owner\Dropbox\研究\発表\発表素材\trump_png\trump_png\trump018.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8849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8" name="Picture 25" descr="C:\Users\Owner\Dropbox\研究\発表\発表素材\trump_png\trump_png\trump020.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0310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9" name="Picture 18" descr="C:\Users\Owner\Dropbox\研究\発表\発表素材\trump_png\trump_png\trump013.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1770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0" name="Picture 21" descr="C:\Users\Owner\Dropbox\研究\発表\発表素材\trump_png\trump_png\trump016.pn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3183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1" name="Picture 15" descr="C:\Users\Owner\Dropbox\研究\発表\発表素材\trump_png\trump_png\trump010.pn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459663" y="2982913"/>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2" name="Picture 16" descr="C:\Users\Owner\Dropbox\研究\発表\発表素材\trump_png\trump_png\trump011.pn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604125"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3" name="Picture 11" descr="C:\Users\Owner\Dropbox\研究\発表\発表素材\trump_png\trump_png\trump006.pn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743825" y="29813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4" name="Picture 9" descr="C:\Users\Owner\Dropbox\研究\発表\発表素材\trump_png\trump_png\trump004.pn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891463" y="2982913"/>
            <a:ext cx="8683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5" name="Picture 53" descr="C:\Users\Owner\Dropbox\研究\発表\発表素材\trump_png\trump_png\trump048.pn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80279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6" name="Picture 50" descr="C:\Users\Owner\Dropbox\研究\発表\発表素材\trump_png\trump_png\trump045.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1692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7"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41018"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41019"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41020"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cxnSp>
        <p:nvCxnSpPr>
          <p:cNvPr id="6" name="直線矢印コネクタ 5"/>
          <p:cNvCxnSpPr>
            <a:stCxn id="40968" idx="2"/>
          </p:cNvCxnSpPr>
          <p:nvPr/>
        </p:nvCxnSpPr>
        <p:spPr>
          <a:xfrm>
            <a:off x="2016125" y="2644775"/>
            <a:ext cx="2395538" cy="855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41988"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41989"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41990"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3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46" descr="C:\Users\Owner\Dropbox\研究\発表\発表素材\trump_png\trump_png\trump0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30178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49" descr="C:\Users\Owner\Dropbox\研究\発表\発表素材\trump_png\trump_png\trump0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47" descr="C:\Users\Owner\Dropbox\研究\発表\発表素材\trump_png\trump_png\trump0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55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37" descr="C:\Users\Owner\Dropbox\研究\発表\発表素材\trump_png\trump_png\trump0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36" descr="C:\Users\Owner\Dropbox\研究\発表\発表素材\trump_png\trump_png\trump0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4888"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32" descr="C:\Users\Owner\Dropbox\研究\発表\発表素材\trump_png\trump_png\trump02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3838"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28" descr="C:\Users\Owner\Dropbox\研究\発表\発表素材\trump_png\trump_png\trump02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722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22" descr="C:\Users\Owner\Dropbox\研究\発表\発表素材\trump_png\trump_png\trump01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061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9" descr="C:\Users\Owner\Dropbox\研究\発表\発表素材\trump_png\trump_png\trump01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41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0" descr="C:\Users\Owner\Dropbox\研究\発表\発表素材\trump_png\trump_png\trump0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7388"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3" descr="C:\Users\Owner\Dropbox\研究\発表\発表素材\trump_png\trump_png\trump008.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08713"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4" descr="C:\Users\Owner\Dropbox\研究\発表\発表素材\trump_png\trump_png\trump05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65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3" descr="C:\Users\Owner\Dropbox\研究\発表\発表素材\trump_png\trump_png\trump05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19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Picture 45" descr="C:\Users\Owner\Dropbox\研究\発表\発表素材\trump_png\trump_png\trump040.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1925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Picture 43" descr="C:\Users\Owner\Dropbox\研究\発表\発表素材\trump_png\trump_png\trump038.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2723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Picture 44" descr="C:\Users\Owner\Dropbox\研究\発表\発表素材\trump_png\trump_png\trump039.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86025" y="13541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8" name="Picture 38" descr="C:\Users\Owner\Dropbox\研究\発表\発表素材\trump_png\trump_png\trump033.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8291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9" name="Picture 39" descr="C:\Users\Owner\Dropbox\研究\発表\発表素材\trump_png\trump_png\trump034.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73450"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0" name="Picture 41" descr="C:\Users\Owner\Dropbox\研究\発表\発表素材\trump_png\trump_png\trump036.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05250"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1" name="Picture 34" descr="C:\Users\Owner\Dropbox\研究\発表\発表素材\trump_png\trump_png\trump029.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38638"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2" name="Picture 31" descr="C:\Users\Owner\Dropbox\研究\発表\発表素材\trump_png\trump_png\trump026.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7996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Picture 29" descr="C:\Users\Owner\Dropbox\研究\発表\発表素材\trump_png\trump_png\trump024.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21288"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4" name="Picture 24" descr="C:\Users\Owner\Dropbox\研究\発表\発表素材\trump_png\trump_png\trump019.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4038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5" name="Picture 6" descr="C:\Users\Owner\Dropbox\研究\発表\発表素材\trump_png\trump_png\trump001.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24575" y="1349375"/>
            <a:ext cx="86836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6" name="Picture 52" descr="C:\Users\Owner\Dropbox\研究\発表\発表素材\trump_png\trump_png\trump047.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32563" y="1349375"/>
            <a:ext cx="8667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7" name="Picture 35" descr="C:\Users\Owner\Dropbox\研究\発表\発表素材\trump_png\trump_png\trump030.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051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8" name="Picture 30" descr="C:\Users\Owner\Dropbox\研究\発表\発表素材\trump_png\trump_png\trump025.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2227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9" name="Picture 33" descr="C:\Users\Owner\Dropbox\研究\発表\発表素材\trump_png\trump_png\trump028.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24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0" name="Picture 20" descr="C:\Users\Owner\Dropbox\研究\発表\発表素材\trump_png\trump_png\trump015.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8500"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1" name="Picture 14" descr="C:\Users\Owner\Dropbox\研究\発表\発表素材\trump_png\trump_png\trump009.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55663" y="2979738"/>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2" name="Picture 17" descr="C:\Users\Owner\Dropbox\研究\発表\発表素材\trump_png\trump_png\trump01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85838" y="2978150"/>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3" name="Picture 12" descr="C:\Users\Owner\Dropbox\研究\発表\発表素材\trump_png\trump_png\trump007.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123950"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4" name="Picture 8" descr="C:\Users\Owner\Dropbox\研究\発表\発表素材\trump_png\trump_png\trump003.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63650"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5" name="Picture 7" descr="C:\Users\Owner\Dropbox\研究\発表\発表素材\trump_png\trump_png\trump002.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412875" y="2979738"/>
            <a:ext cx="86836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6" name="Picture 2" descr="C:\Users\Owner\Dropbox\研究\発表\発表素材\trump_png\trump_png\trump049.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4940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7" name="Picture 5" descr="C:\Users\Owner\Dropbox\研究\発表\発表素材\trump_png\trump_png\trump052.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695450"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8" name="Picture 51" descr="C:\Users\Owner\Dropbox\研究\発表\発表素材\trump_png\trump_png\trump046.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835150"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9" name="Picture 27" descr="C:\Users\Owner\Dropbox\研究\発表\発表素材\trump_png\trump_png\trump022.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62463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0" name="Picture 26" descr="C:\Users\Owner\Dropbox\研究\発表\発表素材\trump_png\trump_png\trump021.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756400"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1" name="Picture 23" descr="C:\Users\Owner\Dropbox\研究\発表\発表素材\trump_png\trump_png\trump018.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8849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2" name="Picture 25" descr="C:\Users\Owner\Dropbox\研究\発表\発表素材\trump_png\trump_png\trump020.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0310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3" name="Picture 18" descr="C:\Users\Owner\Dropbox\研究\発表\発表素材\trump_png\trump_png\trump013.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1770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4" name="Picture 21" descr="C:\Users\Owner\Dropbox\研究\発表\発表素材\trump_png\trump_png\trump016.pn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3183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5" name="Picture 15" descr="C:\Users\Owner\Dropbox\研究\発表\発表素材\trump_png\trump_png\trump010.pn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459663" y="2982913"/>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6" name="Picture 16" descr="C:\Users\Owner\Dropbox\研究\発表\発表素材\trump_png\trump_png\trump011.pn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604125"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7" name="Picture 11" descr="C:\Users\Owner\Dropbox\研究\発表\発表素材\trump_png\trump_png\trump006.pn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743825" y="29813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8" name="Picture 9" descr="C:\Users\Owner\Dropbox\研究\発表\発表素材\trump_png\trump_png\trump004.pn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891463" y="2982913"/>
            <a:ext cx="8683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9" name="Picture 53" descr="C:\Users\Owner\Dropbox\研究\発表\発表素材\trump_png\trump_png\trump048.pn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80279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0" name="Picture 50" descr="C:\Users\Owner\Dropbox\研究\発表\発表素材\trump_png\trump_png\trump045.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1692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1"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42042"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42043"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42044"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cxnSp>
        <p:nvCxnSpPr>
          <p:cNvPr id="10" name="直線矢印コネクタ 9"/>
          <p:cNvCxnSpPr>
            <a:stCxn id="42033" idx="1"/>
          </p:cNvCxnSpPr>
          <p:nvPr/>
        </p:nvCxnSpPr>
        <p:spPr>
          <a:xfrm flipH="1">
            <a:off x="5024438" y="3629025"/>
            <a:ext cx="21526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43012"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43013"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43014"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46" descr="C:\Users\Owner\Dropbox\研究\発表\発表素材\trump_png\trump_png\trump0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30178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49" descr="C:\Users\Owner\Dropbox\研究\発表\発表素材\trump_png\trump_png\trump0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47" descr="C:\Users\Owner\Dropbox\研究\発表\発表素材\trump_png\trump_png\trump0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55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37" descr="C:\Users\Owner\Dropbox\研究\発表\発表素材\trump_png\trump_png\trump0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36" descr="C:\Users\Owner\Dropbox\研究\発表\発表素材\trump_png\trump_png\trump0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4888"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32" descr="C:\Users\Owner\Dropbox\研究\発表\発表素材\trump_png\trump_png\trump02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3838"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28" descr="C:\Users\Owner\Dropbox\研究\発表\発表素材\trump_png\trump_png\trump02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722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22" descr="C:\Users\Owner\Dropbox\研究\発表\発表素材\trump_png\trump_png\trump01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061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19" descr="C:\Users\Owner\Dropbox\研究\発表\発表素材\trump_png\trump_png\trump01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41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10" descr="C:\Users\Owner\Dropbox\研究\発表\発表素材\trump_png\trump_png\trump0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7388"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13" descr="C:\Users\Owner\Dropbox\研究\発表\発表素材\trump_png\trump_png\trump008.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08713"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4" descr="C:\Users\Owner\Dropbox\研究\発表\発表素材\trump_png\trump_png\trump05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65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3" descr="C:\Users\Owner\Dropbox\研究\発表\発表素材\trump_png\trump_png\trump05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19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45" descr="C:\Users\Owner\Dropbox\研究\発表\発表素材\trump_png\trump_png\trump040.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1925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0" name="Picture 43" descr="C:\Users\Owner\Dropbox\研究\発表\発表素材\trump_png\trump_png\trump038.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2723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44" descr="C:\Users\Owner\Dropbox\研究\発表\発表素材\trump_png\trump_png\trump039.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86025" y="13541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2" name="Picture 38" descr="C:\Users\Owner\Dropbox\研究\発表\発表素材\trump_png\trump_png\trump033.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8291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3" name="Picture 39" descr="C:\Users\Owner\Dropbox\研究\発表\発表素材\trump_png\trump_png\trump034.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73450"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Picture 41" descr="C:\Users\Owner\Dropbox\研究\発表\発表素材\trump_png\trump_png\trump036.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05250"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5" name="Picture 34" descr="C:\Users\Owner\Dropbox\研究\発表\発表素材\trump_png\trump_png\trump029.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38638"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6" name="Picture 31" descr="C:\Users\Owner\Dropbox\研究\発表\発表素材\trump_png\trump_png\trump026.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7996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7" name="Picture 29" descr="C:\Users\Owner\Dropbox\研究\発表\発表素材\trump_png\trump_png\trump024.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21288"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8" name="Picture 24" descr="C:\Users\Owner\Dropbox\研究\発表\発表素材\trump_png\trump_png\trump019.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4038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9" name="Picture 6" descr="C:\Users\Owner\Dropbox\研究\発表\発表素材\trump_png\trump_png\trump001.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24575" y="1349375"/>
            <a:ext cx="86836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0" name="Picture 52" descr="C:\Users\Owner\Dropbox\研究\発表\発表素材\trump_png\trump_png\trump047.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32563" y="1349375"/>
            <a:ext cx="8667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1" name="Picture 35" descr="C:\Users\Owner\Dropbox\研究\発表\発表素材\trump_png\trump_png\trump030.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051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2" name="Picture 30" descr="C:\Users\Owner\Dropbox\研究\発表\発表素材\trump_png\trump_png\trump025.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2227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3" name="Picture 33" descr="C:\Users\Owner\Dropbox\研究\発表\発表素材\trump_png\trump_png\trump028.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24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4" name="Picture 20" descr="C:\Users\Owner\Dropbox\研究\発表\発表素材\trump_png\trump_png\trump015.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8500"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5" name="Picture 14" descr="C:\Users\Owner\Dropbox\研究\発表\発表素材\trump_png\trump_png\trump009.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55663" y="2979738"/>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6" name="Picture 17" descr="C:\Users\Owner\Dropbox\研究\発表\発表素材\trump_png\trump_png\trump01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85838" y="2978150"/>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7" name="Picture 12" descr="C:\Users\Owner\Dropbox\研究\発表\発表素材\trump_png\trump_png\trump007.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123950"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8" name="Picture 8" descr="C:\Users\Owner\Dropbox\研究\発表\発表素材\trump_png\trump_png\trump003.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63650"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9" name="Picture 7" descr="C:\Users\Owner\Dropbox\研究\発表\発表素材\trump_png\trump_png\trump002.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412875" y="2979738"/>
            <a:ext cx="86836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0" name="Picture 2" descr="C:\Users\Owner\Dropbox\研究\発表\発表素材\trump_png\trump_png\trump049.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4940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1" name="Picture 5" descr="C:\Users\Owner\Dropbox\研究\発表\発表素材\trump_png\trump_png\trump052.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695450"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2" name="Picture 51" descr="C:\Users\Owner\Dropbox\研究\発表\発表素材\trump_png\trump_png\trump046.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835150"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3" name="Picture 27" descr="C:\Users\Owner\Dropbox\研究\発表\発表素材\trump_png\trump_png\trump022.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6579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26" descr="C:\Users\Owner\Dropbox\研究\発表\発表素材\trump_png\trump_png\trump021.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7897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23" descr="C:\Users\Owner\Dropbox\研究\発表\発表素材\trump_png\trump_png\trump018.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9183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25" descr="C:\Users\Owner\Dropbox\研究\発表\発表素材\trump_png\trump_png\trump020.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064375"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18" descr="C:\Users\Owner\Dropbox\研究\発表\発表素材\trump_png\trump_png\trump013.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910013" y="30178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21" descr="C:\Users\Owner\Dropbox\研究\発表\発表素材\trump_png\trump_png\trump016.pn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2199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5" descr="C:\Users\Owner\Dropbox\研究\発表\発表素材\trump_png\trump_png\trump010.pn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361238" y="2982913"/>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16" descr="C:\Users\Owner\Dropbox\研究\発表\発表素材\trump_png\trump_png\trump011.pn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505700"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11" descr="C:\Users\Owner\Dropbox\研究\発表\発表素材\trump_png\trump_png\trump006.pn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646988" y="29813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descr="C:\Users\Owner\Dropbox\研究\発表\発表素材\trump_png\trump_png\trump004.pn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793038" y="2982913"/>
            <a:ext cx="8683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53" descr="C:\Users\Owner\Dropbox\研究\発表\発表素材\trump_png\trump_png\trump048.pn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9311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50" descr="C:\Users\Owner\Dropbox\研究\発表\発表素材\trump_png\trump_png\trump045.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0708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65"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43066"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43067"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43068"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sp>
        <p:nvSpPr>
          <p:cNvPr id="5" name="円/楕円 4"/>
          <p:cNvSpPr/>
          <p:nvPr/>
        </p:nvSpPr>
        <p:spPr>
          <a:xfrm>
            <a:off x="3554413" y="5153025"/>
            <a:ext cx="1827212"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PASSED</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44036"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44037"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44038"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46" descr="C:\Users\Owner\Dropbox\研究\発表\発表素材\trump_png\trump_png\trump0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30178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49" descr="C:\Users\Owner\Dropbox\研究\発表\発表素材\trump_png\trump_png\trump0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47" descr="C:\Users\Owner\Dropbox\研究\発表\発表素材\trump_png\trump_png\trump0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55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37" descr="C:\Users\Owner\Dropbox\研究\発表\発表素材\trump_png\trump_png\trump0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36" descr="C:\Users\Owner\Dropbox\研究\発表\発表素材\trump_png\trump_png\trump0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4888"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32" descr="C:\Users\Owner\Dropbox\研究\発表\発表素材\trump_png\trump_png\trump02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3838"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28" descr="C:\Users\Owner\Dropbox\研究\発表\発表素材\trump_png\trump_png\trump02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722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22" descr="C:\Users\Owner\Dropbox\研究\発表\発表素材\trump_png\trump_png\trump01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061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19" descr="C:\Users\Owner\Dropbox\研究\発表\発表素材\trump_png\trump_png\trump01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41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10" descr="C:\Users\Owner\Dropbox\研究\発表\発表素材\trump_png\trump_png\trump0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7388"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13" descr="C:\Users\Owner\Dropbox\研究\発表\発表素材\trump_png\trump_png\trump008.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08713"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4" descr="C:\Users\Owner\Dropbox\研究\発表\発表素材\trump_png\trump_png\trump05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65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3" descr="C:\Users\Owner\Dropbox\研究\発表\発表素材\trump_png\trump_png\trump05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19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45" descr="C:\Users\Owner\Dropbox\研究\発表\発表素材\trump_png\trump_png\trump040.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1925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4" name="Picture 43" descr="C:\Users\Owner\Dropbox\研究\発表\発表素材\trump_png\trump_png\trump038.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2723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5" name="Picture 44" descr="C:\Users\Owner\Dropbox\研究\発表\発表素材\trump_png\trump_png\trump039.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86025" y="13541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6" name="Picture 38" descr="C:\Users\Owner\Dropbox\研究\発表\発表素材\trump_png\trump_png\trump033.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8291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7" name="Picture 39" descr="C:\Users\Owner\Dropbox\研究\発表\発表素材\trump_png\trump_png\trump034.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73450"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8" name="Picture 41" descr="C:\Users\Owner\Dropbox\研究\発表\発表素材\trump_png\trump_png\trump036.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05250"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9" name="Picture 34" descr="C:\Users\Owner\Dropbox\研究\発表\発表素材\trump_png\trump_png\trump029.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38638"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0" name="Picture 31" descr="C:\Users\Owner\Dropbox\研究\発表\発表素材\trump_png\trump_png\trump026.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7996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1" name="Picture 29" descr="C:\Users\Owner\Dropbox\研究\発表\発表素材\trump_png\trump_png\trump024.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21288"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2" name="Picture 24" descr="C:\Users\Owner\Dropbox\研究\発表\発表素材\trump_png\trump_png\trump019.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4038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3" name="Picture 6" descr="C:\Users\Owner\Dropbox\研究\発表\発表素材\trump_png\trump_png\trump001.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24575" y="1349375"/>
            <a:ext cx="86836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4" name="Picture 52" descr="C:\Users\Owner\Dropbox\研究\発表\発表素材\trump_png\trump_png\trump047.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32563" y="1349375"/>
            <a:ext cx="8667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5" name="Picture 35" descr="C:\Users\Owner\Dropbox\研究\発表\発表素材\trump_png\trump_png\trump030.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051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6" name="Picture 30" descr="C:\Users\Owner\Dropbox\研究\発表\発表素材\trump_png\trump_png\trump025.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2227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7" name="Picture 33" descr="C:\Users\Owner\Dropbox\研究\発表\発表素材\trump_png\trump_png\trump028.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24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8" name="Picture 20" descr="C:\Users\Owner\Dropbox\研究\発表\発表素材\trump_png\trump_png\trump015.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8500"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9" name="Picture 14" descr="C:\Users\Owner\Dropbox\研究\発表\発表素材\trump_png\trump_png\trump009.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55663" y="2979738"/>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0" name="Picture 17" descr="C:\Users\Owner\Dropbox\研究\発表\発表素材\trump_png\trump_png\trump01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85838" y="2978150"/>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1" name="Picture 12" descr="C:\Users\Owner\Dropbox\研究\発表\発表素材\trump_png\trump_png\trump007.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123950"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2" name="Picture 8" descr="C:\Users\Owner\Dropbox\研究\発表\発表素材\trump_png\trump_png\trump003.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63650"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3" name="Picture 7" descr="C:\Users\Owner\Dropbox\研究\発表\発表素材\trump_png\trump_png\trump002.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412875" y="2979738"/>
            <a:ext cx="86836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4" name="Picture 2" descr="C:\Users\Owner\Dropbox\研究\発表\発表素材\trump_png\trump_png\trump049.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4940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5" name="Picture 5" descr="C:\Users\Owner\Dropbox\研究\発表\発表素材\trump_png\trump_png\trump052.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695450"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6" name="Picture 51" descr="C:\Users\Owner\Dropbox\研究\発表\発表素材\trump_png\trump_png\trump046.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835150"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7" name="Picture 27" descr="C:\Users\Owner\Dropbox\研究\発表\発表素材\trump_png\trump_png\trump022.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6579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8" name="Picture 26" descr="C:\Users\Owner\Dropbox\研究\発表\発表素材\trump_png\trump_png\trump021.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7897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9" name="Picture 23" descr="C:\Users\Owner\Dropbox\研究\発表\発表素材\trump_png\trump_png\trump018.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9183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0" name="Picture 25" descr="C:\Users\Owner\Dropbox\研究\発表\発表素材\trump_png\trump_png\trump020.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064375"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1" name="Picture 18" descr="C:\Users\Owner\Dropbox\研究\発表\発表素材\trump_png\trump_png\trump013.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910013" y="30178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2" name="Picture 21" descr="C:\Users\Owner\Dropbox\研究\発表\発表素材\trump_png\trump_png\trump016.pn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2199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3" name="Picture 15" descr="C:\Users\Owner\Dropbox\研究\発表\発表素材\trump_png\trump_png\trump010.pn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361238" y="2982913"/>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4" name="Picture 16" descr="C:\Users\Owner\Dropbox\研究\発表\発表素材\trump_png\trump_png\trump011.pn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505700"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5" name="Picture 11" descr="C:\Users\Owner\Dropbox\研究\発表\発表素材\trump_png\trump_png\trump006.pn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646988" y="29813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6" name="Picture 9" descr="C:\Users\Owner\Dropbox\研究\発表\発表素材\trump_png\trump_png\trump004.pn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793038" y="2982913"/>
            <a:ext cx="8683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7" name="Picture 53" descr="C:\Users\Owner\Dropbox\研究\発表\発表素材\trump_png\trump_png\trump048.pn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9311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8" name="Picture 50" descr="C:\Users\Owner\Dropbox\研究\発表\発表素材\trump_png\trump_png\trump045.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0708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89"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44090"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44091"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44092"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cxnSp>
        <p:nvCxnSpPr>
          <p:cNvPr id="13" name="直線矢印コネクタ 12"/>
          <p:cNvCxnSpPr>
            <a:stCxn id="44068" idx="1"/>
          </p:cNvCxnSpPr>
          <p:nvPr/>
        </p:nvCxnSpPr>
        <p:spPr>
          <a:xfrm>
            <a:off x="698500" y="3625850"/>
            <a:ext cx="2846388"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45060"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45061"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45062"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46" descr="C:\Users\Owner\Dropbox\研究\発表\発表素材\trump_png\trump_png\trump0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30178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49" descr="C:\Users\Owner\Dropbox\研究\発表\発表素材\trump_png\trump_png\trump0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47" descr="C:\Users\Owner\Dropbox\研究\発表\発表素材\trump_png\trump_png\trump0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55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37" descr="C:\Users\Owner\Dropbox\研究\発表\発表素材\trump_png\trump_png\trump0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36" descr="C:\Users\Owner\Dropbox\研究\発表\発表素材\trump_png\trump_png\trump0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4888"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32" descr="C:\Users\Owner\Dropbox\研究\発表\発表素材\trump_png\trump_png\trump02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3838"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28" descr="C:\Users\Owner\Dropbox\研究\発表\発表素材\trump_png\trump_png\trump02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722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22" descr="C:\Users\Owner\Dropbox\研究\発表\発表素材\trump_png\trump_png\trump01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061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19" descr="C:\Users\Owner\Dropbox\研究\発表\発表素材\trump_png\trump_png\trump01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41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10" descr="C:\Users\Owner\Dropbox\研究\発表\発表素材\trump_png\trump_png\trump0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7388"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13" descr="C:\Users\Owner\Dropbox\研究\発表\発表素材\trump_png\trump_png\trump008.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08713"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4" descr="C:\Users\Owner\Dropbox\研究\発表\発表素材\trump_png\trump_png\trump05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65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3" descr="C:\Users\Owner\Dropbox\研究\発表\発表素材\trump_png\trump_png\trump05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19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7" name="Picture 45" descr="C:\Users\Owner\Dropbox\研究\発表\発表素材\trump_png\trump_png\trump040.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1925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43" descr="C:\Users\Owner\Dropbox\研究\発表\発表素材\trump_png\trump_png\trump038.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2723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9" name="Picture 44" descr="C:\Users\Owner\Dropbox\研究\発表\発表素材\trump_png\trump_png\trump039.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86025" y="13541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0" name="Picture 38" descr="C:\Users\Owner\Dropbox\研究\発表\発表素材\trump_png\trump_png\trump033.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8291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1" name="Picture 39" descr="C:\Users\Owner\Dropbox\研究\発表\発表素材\trump_png\trump_png\trump034.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73450"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2" name="Picture 41" descr="C:\Users\Owner\Dropbox\研究\発表\発表素材\trump_png\trump_png\trump036.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05250"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3" name="Picture 34" descr="C:\Users\Owner\Dropbox\研究\発表\発表素材\trump_png\trump_png\trump029.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38638"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4" name="Picture 31" descr="C:\Users\Owner\Dropbox\研究\発表\発表素材\trump_png\trump_png\trump026.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7996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5" name="Picture 29" descr="C:\Users\Owner\Dropbox\研究\発表\発表素材\trump_png\trump_png\trump024.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21288"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6" name="Picture 24" descr="C:\Users\Owner\Dropbox\研究\発表\発表素材\trump_png\trump_png\trump019.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4038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7" name="Picture 6" descr="C:\Users\Owner\Dropbox\研究\発表\発表素材\trump_png\trump_png\trump001.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24575" y="1349375"/>
            <a:ext cx="86836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8" name="Picture 52" descr="C:\Users\Owner\Dropbox\研究\発表\発表素材\trump_png\trump_png\trump047.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32563" y="1349375"/>
            <a:ext cx="8667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9" name="Picture 35" descr="C:\Users\Owner\Dropbox\研究\発表\発表素材\trump_png\trump_png\trump030.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4131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0" name="Picture 30" descr="C:\Users\Owner\Dropbox\研究\発表\発表素材\trump_png\trump_png\trump025.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7307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1" name="Picture 33" descr="C:\Users\Owner\Dropbox\研究\発表\発表素材\trump_png\trump_png\trump028.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32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2" name="Picture 20" descr="C:\Users\Owner\Dropbox\研究\発表\発表素材\trump_png\trump_png\trump015.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905250" y="30257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3" name="Picture 14" descr="C:\Users\Owner\Dropbox\研究\発表\発表素材\trump_png\trump_png\trump009.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81050" y="29797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4" name="Picture 17" descr="C:\Users\Owner\Dropbox\研究\発表\発表素材\trump_png\trump_png\trump01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11225" y="2978150"/>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5" name="Picture 12" descr="C:\Users\Owner\Dropbox\研究\発表\発表素材\trump_png\trump_png\trump007.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49338"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6" name="Picture 8" descr="C:\Users\Owner\Dropbox\研究\発表\発表素材\trump_png\trump_png\trump003.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189038"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7" name="Picture 7" descr="C:\Users\Owner\Dropbox\研究\発表\発表素材\trump_png\trump_png\trump002.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338263" y="2979738"/>
            <a:ext cx="868362"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8" name="Picture 2" descr="C:\Users\Owner\Dropbox\研究\発表\発表素材\trump_png\trump_png\trump049.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474788"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9" name="Picture 5" descr="C:\Users\Owner\Dropbox\研究\発表\発表素材\trump_png\trump_png\trump052.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620838"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0" name="Picture 51" descr="C:\Users\Owner\Dropbox\研究\発表\発表素材\trump_png\trump_png\trump046.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760538"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1" name="Picture 27" descr="C:\Users\Owner\Dropbox\研究\発表\発表素材\trump_png\trump_png\trump022.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6579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2" name="Picture 26" descr="C:\Users\Owner\Dropbox\研究\発表\発表素材\trump_png\trump_png\trump021.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7897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3" name="Picture 23" descr="C:\Users\Owner\Dropbox\研究\発表\発表素材\trump_png\trump_png\trump018.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9183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4" name="Picture 25" descr="C:\Users\Owner\Dropbox\研究\発表\発表素材\trump_png\trump_png\trump020.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064375"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5" name="Picture 21" descr="C:\Users\Owner\Dropbox\研究\発表\発表素材\trump_png\trump_png\trump016.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2199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6" name="Picture 15" descr="C:\Users\Owner\Dropbox\研究\発表\発表素材\trump_png\trump_png\trump010.pn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361238" y="2982913"/>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7" name="Picture 16" descr="C:\Users\Owner\Dropbox\研究\発表\発表素材\trump_png\trump_png\trump011.pn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505700"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8" name="Picture 11" descr="C:\Users\Owner\Dropbox\研究\発表\発表素材\trump_png\trump_png\trump006.pn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646988" y="29813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9" name="Picture 9" descr="C:\Users\Owner\Dropbox\研究\発表\発表素材\trump_png\trump_png\trump004.pn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793038" y="2982913"/>
            <a:ext cx="8683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0" name="Picture 53" descr="C:\Users\Owner\Dropbox\研究\発表\発表素材\trump_png\trump_png\trump048.pn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9311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1" name="Picture 50" descr="C:\Users\Owner\Dropbox\研究\発表\発表素材\trump_png\trump_png\trump045.pn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80708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12"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45113"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45114"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45115"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cxnSp>
        <p:nvCxnSpPr>
          <p:cNvPr id="6" name="直線矢印コネクタ 5"/>
          <p:cNvCxnSpPr/>
          <p:nvPr/>
        </p:nvCxnSpPr>
        <p:spPr>
          <a:xfrm flipH="1">
            <a:off x="5205413" y="2647950"/>
            <a:ext cx="1003300" cy="636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46084"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46085"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46086"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46" descr="C:\Users\Owner\Dropbox\研究\発表\発表素材\trump_png\trump_png\trump0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30178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49" descr="C:\Users\Owner\Dropbox\研究\発表\発表素材\trump_png\trump_png\trump0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47" descr="C:\Users\Owner\Dropbox\研究\発表\発表素材\trump_png\trump_png\trump0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55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37" descr="C:\Users\Owner\Dropbox\研究\発表\発表素材\trump_png\trump_png\trump0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36" descr="C:\Users\Owner\Dropbox\研究\発表\発表素材\trump_png\trump_png\trump0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4888"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32" descr="C:\Users\Owner\Dropbox\研究\発表\発表素材\trump_png\trump_png\trump02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3838"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28" descr="C:\Users\Owner\Dropbox\研究\発表\発表素材\trump_png\trump_png\trump02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722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Picture 22" descr="C:\Users\Owner\Dropbox\研究\発表\発表素材\trump_png\trump_png\trump01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061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19" descr="C:\Users\Owner\Dropbox\研究\発表\発表素材\trump_png\trump_png\trump01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41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7" name="Picture 10" descr="C:\Users\Owner\Dropbox\研究\発表\発表素材\trump_png\trump_png\trump0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7388"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8" name="Picture 13" descr="C:\Users\Owner\Dropbox\研究\発表\発表素材\trump_png\trump_png\trump008.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08713"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9" name="Picture 4" descr="C:\Users\Owner\Dropbox\研究\発表\発表素材\trump_png\trump_png\trump05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65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0" name="Picture 3" descr="C:\Users\Owner\Dropbox\研究\発表\発表素材\trump_png\trump_png\trump05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19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1" name="Picture 45" descr="C:\Users\Owner\Dropbox\研究\発表\発表素材\trump_png\trump_png\trump040.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3196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2" name="Picture 43" descr="C:\Users\Owner\Dropbox\研究\発表\発表素材\trump_png\trump_png\trump038.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3995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3" name="Picture 44" descr="C:\Users\Owner\Dropbox\研究\発表\発表素材\trump_png\trump_png\trump039.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98738" y="13541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4" name="Picture 38" descr="C:\Users\Owner\Dropbox\研究\発表\発表素材\trump_png\trump_png\trump033.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9562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5" name="Picture 39" descr="C:\Users\Owner\Dropbox\研究\発表\発表素材\trump_png\trump_png\trump034.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86163"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6" name="Picture 41" descr="C:\Users\Owner\Dropbox\研究\発表\発表素材\trump_png\trump_png\trump036.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17963"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7" name="Picture 34" descr="C:\Users\Owner\Dropbox\研究\発表\発表素材\trump_png\trump_png\trump029.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51350"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8" name="Picture 31" descr="C:\Users\Owner\Dropbox\研究\発表\発表素材\trump_png\trump_png\trump026.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9267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9" name="Picture 29" descr="C:\Users\Owner\Dropbox\研究\発表\発表素材\trump_png\trump_png\trump024.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34000"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0" name="Picture 24" descr="C:\Users\Owner\Dropbox\研究\発表\発表素材\trump_png\trump_png\trump019.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5310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1" name="Picture 6" descr="C:\Users\Owner\Dropbox\研究\発表\発表素材\trump_png\trump_png\trump001.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14775" y="3017838"/>
            <a:ext cx="8683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2" name="Picture 52" descr="C:\Users\Owner\Dropbox\研究\発表\発表素材\trump_png\trump_png\trump047.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197600" y="1349375"/>
            <a:ext cx="8667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3" name="Picture 35" descr="C:\Users\Owner\Dropbox\研究\発表\発表素材\trump_png\trump_png\trump030.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4131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4" name="Picture 30" descr="C:\Users\Owner\Dropbox\研究\発表\発表素材\trump_png\trump_png\trump025.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7307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5" name="Picture 33" descr="C:\Users\Owner\Dropbox\研究\発表\発表素材\trump_png\trump_png\trump028.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32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6" name="Picture 14" descr="C:\Users\Owner\Dropbox\研究\発表\発表素材\trump_png\trump_png\trump009.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81050" y="29797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7" name="Picture 17" descr="C:\Users\Owner\Dropbox\研究\発表\発表素材\trump_png\trump_png\trump012.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11225" y="2978150"/>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8" name="Picture 12" descr="C:\Users\Owner\Dropbox\研究\発表\発表素材\trump_png\trump_png\trump007.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49338"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9" name="Picture 8" descr="C:\Users\Owner\Dropbox\研究\発表\発表素材\trump_png\trump_png\trump003.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189038"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0" name="Picture 7" descr="C:\Users\Owner\Dropbox\研究\発表\発表素材\trump_png\trump_png\trump002.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338263" y="2979738"/>
            <a:ext cx="868362"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1" name="Picture 2" descr="C:\Users\Owner\Dropbox\研究\発表\発表素材\trump_png\trump_png\trump049.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474788"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2" name="Picture 5" descr="C:\Users\Owner\Dropbox\研究\発表\発表素材\trump_png\trump_png\trump052.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620838"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3" name="Picture 51" descr="C:\Users\Owner\Dropbox\研究\発表\発表素材\trump_png\trump_png\trump046.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760538"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4" name="Picture 27" descr="C:\Users\Owner\Dropbox\研究\発表\発表素材\trump_png\trump_png\trump022.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6579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5" name="Picture 26" descr="C:\Users\Owner\Dropbox\研究\発表\発表素材\trump_png\trump_png\trump021.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7897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6" name="Picture 23" descr="C:\Users\Owner\Dropbox\研究\発表\発表素材\trump_png\trump_png\trump018.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9183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7" name="Picture 25" descr="C:\Users\Owner\Dropbox\研究\発表\発表素材\trump_png\trump_png\trump020.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064375"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8" name="Picture 21" descr="C:\Users\Owner\Dropbox\研究\発表\発表素材\trump_png\trump_png\trump016.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2199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9" name="Picture 15" descr="C:\Users\Owner\Dropbox\研究\発表\発表素材\trump_png\trump_png\trump010.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361238" y="2982913"/>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0" name="Picture 16" descr="C:\Users\Owner\Dropbox\研究\発表\発表素材\trump_png\trump_png\trump011.pn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505700"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1" name="Picture 11" descr="C:\Users\Owner\Dropbox\研究\発表\発表素材\trump_png\trump_png\trump006.pn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646988" y="29813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2" name="Picture 9" descr="C:\Users\Owner\Dropbox\研究\発表\発表素材\trump_png\trump_png\trump004.pn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793038" y="2982913"/>
            <a:ext cx="8683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3" name="Picture 53" descr="C:\Users\Owner\Dropbox\研究\発表\発表素材\trump_png\trump_png\trump048.pn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9311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4" name="Picture 50" descr="C:\Users\Owner\Dropbox\研究\発表\発表素材\trump_png\trump_png\trump045.pn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80708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35"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46136"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46137"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46138"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cxnSp>
        <p:nvCxnSpPr>
          <p:cNvPr id="9" name="直線矢印コネクタ 8"/>
          <p:cNvCxnSpPr>
            <a:stCxn id="46133" idx="1"/>
          </p:cNvCxnSpPr>
          <p:nvPr/>
        </p:nvCxnSpPr>
        <p:spPr>
          <a:xfrm flipH="1" flipV="1">
            <a:off x="5219700" y="3625850"/>
            <a:ext cx="271145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47108"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47109"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47110"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9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46" descr="C:\Users\Owner\Dropbox\研究\発表\発表素材\trump_png\trump_png\trump0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30178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49" descr="C:\Users\Owner\Dropbox\研究\発表\発表素材\trump_png\trump_png\trump0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47" descr="C:\Users\Owner\Dropbox\研究\発表\発表素材\trump_png\trump_png\trump0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55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37" descr="C:\Users\Owner\Dropbox\研究\発表\発表素材\trump_png\trump_png\trump0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36" descr="C:\Users\Owner\Dropbox\研究\発表\発表素材\trump_png\trump_png\trump0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4888"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32" descr="C:\Users\Owner\Dropbox\研究\発表\発表素材\trump_png\trump_png\trump02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3838"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28" descr="C:\Users\Owner\Dropbox\研究\発表\発表素材\trump_png\trump_png\trump02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722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22" descr="C:\Users\Owner\Dropbox\研究\発表\発表素材\trump_png\trump_png\trump01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061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Picture 19" descr="C:\Users\Owner\Dropbox\研究\発表\発表素材\trump_png\trump_png\trump01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41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1" name="Picture 10" descr="C:\Users\Owner\Dropbox\研究\発表\発表素材\trump_png\trump_png\trump0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7388"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2" name="Picture 13" descr="C:\Users\Owner\Dropbox\研究\発表\発表素材\trump_png\trump_png\trump008.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08713"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C:\Users\Owner\Dropbox\研究\発表\発表素材\trump_png\trump_png\trump05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65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4" name="Picture 3" descr="C:\Users\Owner\Dropbox\研究\発表\発表素材\trump_png\trump_png\trump05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19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5" name="Picture 45" descr="C:\Users\Owner\Dropbox\研究\発表\発表素材\trump_png\trump_png\trump040.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3196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6" name="Picture 43" descr="C:\Users\Owner\Dropbox\研究\発表\発表素材\trump_png\trump_png\trump038.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3995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7" name="Picture 44" descr="C:\Users\Owner\Dropbox\研究\発表\発表素材\trump_png\trump_png\trump039.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98738" y="13541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8" name="Picture 38" descr="C:\Users\Owner\Dropbox\研究\発表\発表素材\trump_png\trump_png\trump033.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9562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9" name="Picture 39" descr="C:\Users\Owner\Dropbox\研究\発表\発表素材\trump_png\trump_png\trump034.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86163"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0" name="Picture 41" descr="C:\Users\Owner\Dropbox\研究\発表\発表素材\trump_png\trump_png\trump036.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17963"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1" name="Picture 34" descr="C:\Users\Owner\Dropbox\研究\発表\発表素材\trump_png\trump_png\trump029.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51350"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2" name="Picture 31" descr="C:\Users\Owner\Dropbox\研究\発表\発表素材\trump_png\trump_png\trump026.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9267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3" name="Picture 29" descr="C:\Users\Owner\Dropbox\研究\発表\発表素材\trump_png\trump_png\trump024.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34000"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4" name="Picture 24" descr="C:\Users\Owner\Dropbox\研究\発表\発表素材\trump_png\trump_png\trump019.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5310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5" name="Picture 6" descr="C:\Users\Owner\Dropbox\研究\発表\発表素材\trump_png\trump_png\trump001.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14775" y="3017838"/>
            <a:ext cx="8683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6" name="Picture 52" descr="C:\Users\Owner\Dropbox\研究\発表\発表素材\trump_png\trump_png\trump047.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197600" y="1349375"/>
            <a:ext cx="8667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7" name="Picture 35" descr="C:\Users\Owner\Dropbox\研究\発表\発表素材\trump_png\trump_png\trump030.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4131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8" name="Picture 30" descr="C:\Users\Owner\Dropbox\研究\発表\発表素材\trump_png\trump_png\trump025.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7307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9" name="Picture 33" descr="C:\Users\Owner\Dropbox\研究\発表\発表素材\trump_png\trump_png\trump028.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32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0" name="Picture 14" descr="C:\Users\Owner\Dropbox\研究\発表\発表素材\trump_png\trump_png\trump009.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81050" y="29797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1" name="Picture 17" descr="C:\Users\Owner\Dropbox\研究\発表\発表素材\trump_png\trump_png\trump012.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11225" y="2978150"/>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2" name="Picture 12" descr="C:\Users\Owner\Dropbox\研究\発表\発表素材\trump_png\trump_png\trump007.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49338"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3" name="Picture 8" descr="C:\Users\Owner\Dropbox\研究\発表\発表素材\trump_png\trump_png\trump003.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189038"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4" name="Picture 7" descr="C:\Users\Owner\Dropbox\研究\発表\発表素材\trump_png\trump_png\trump002.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338263" y="2979738"/>
            <a:ext cx="868362"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5" name="Picture 2" descr="C:\Users\Owner\Dropbox\研究\発表\発表素材\trump_png\trump_png\trump049.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474788"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6" name="Picture 5" descr="C:\Users\Owner\Dropbox\研究\発表\発表素材\trump_png\trump_png\trump052.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620838"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7" name="Picture 51" descr="C:\Users\Owner\Dropbox\研究\発表\発表素材\trump_png\trump_png\trump046.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760538"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8" name="Picture 27" descr="C:\Users\Owner\Dropbox\研究\発表\発表素材\trump_png\trump_png\trump022.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72623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9" name="Picture 26" descr="C:\Users\Owner\Dropbox\研究\発表\発表素材\trump_png\trump_png\trump021.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85958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0" name="Picture 23" descr="C:\Users\Owner\Dropbox\研究\発表\発表素材\trump_png\trump_png\trump018.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9881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1" name="Picture 25" descr="C:\Users\Owner\Dropbox\研究\発表\発表素材\trump_png\trump_png\trump020.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1326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2" name="Picture 21" descr="C:\Users\Owner\Dropbox\研究\発表\発表素材\trump_png\trump_png\trump016.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28980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3" name="Picture 15" descr="C:\Users\Owner\Dropbox\研究\発表\発表素材\trump_png\trump_png\trump010.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431088" y="2982913"/>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4" name="Picture 16" descr="C:\Users\Owner\Dropbox\研究\発表\発表素材\trump_png\trump_png\trump011.pn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575550"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5" name="Picture 11" descr="C:\Users\Owner\Dropbox\研究\発表\発表素材\trump_png\trump_png\trump006.pn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716838" y="29813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6" name="Picture 9" descr="C:\Users\Owner\Dropbox\研究\発表\発表素材\trump_png\trump_png\trump004.pn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862888" y="2982913"/>
            <a:ext cx="8683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7" name="Picture 53" descr="C:\Users\Owner\Dropbox\研究\発表\発表素材\trump_png\trump_png\trump048.pn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916363" y="30178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8" name="Picture 50" descr="C:\Users\Owner\Dropbox\研究\発表\発表素材\trump_png\trump_png\trump045.pn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800100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59"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47160"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47161"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47162"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sp>
        <p:nvSpPr>
          <p:cNvPr id="60" name="円/楕円 59"/>
          <p:cNvSpPr/>
          <p:nvPr/>
        </p:nvSpPr>
        <p:spPr>
          <a:xfrm>
            <a:off x="3554413" y="5153025"/>
            <a:ext cx="1827212"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PASSED</a:t>
            </a:r>
            <a:endParaRPr lang="ja-JP" altLang="en-US" dirty="0"/>
          </a:p>
        </p:txBody>
      </p:sp>
      <p:sp>
        <p:nvSpPr>
          <p:cNvPr id="63" name="円/楕円 62"/>
          <p:cNvSpPr/>
          <p:nvPr/>
        </p:nvSpPr>
        <p:spPr>
          <a:xfrm>
            <a:off x="481013" y="3408363"/>
            <a:ext cx="1827212"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PASSED</a:t>
            </a:r>
            <a:endParaRPr lang="ja-JP" altLang="en-US" dirty="0"/>
          </a:p>
        </p:txBody>
      </p:sp>
      <p:sp>
        <p:nvSpPr>
          <p:cNvPr id="64" name="円/楕円 63"/>
          <p:cNvSpPr/>
          <p:nvPr/>
        </p:nvSpPr>
        <p:spPr>
          <a:xfrm>
            <a:off x="3554413" y="1779588"/>
            <a:ext cx="1827212"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PASSED</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3" grpId="0" animBg="1"/>
      <p:bldP spid="6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48132"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48133"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48134"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95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9" descr="C:\Users\Owner\Dropbox\研究\発表\発表素材\trump_png\trump_png\trump04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0"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47" descr="C:\Users\Owner\Dropbox\研究\発表\発表素材\trump_png\trump_png\trump04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55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37" descr="C:\Users\Owner\Dropbox\研究\発表\発表素材\trump_png\trump_png\trump0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36" descr="C:\Users\Owner\Dropbox\研究\発表\発表素材\trump_png\trump_png\trump0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4888"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32" descr="C:\Users\Owner\Dropbox\研究\発表\発表素材\trump_png\trump_png\trump02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3838"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28" descr="C:\Users\Owner\Dropbox\研究\発表\発表素材\trump_png\trump_png\trump02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722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Picture 22" descr="C:\Users\Owner\Dropbox\研究\発表\発表素材\trump_png\trump_png\trump01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061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Picture 19" descr="C:\Users\Owner\Dropbox\研究\発表\発表素材\trump_png\trump_png\trump01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41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Picture 10" descr="C:\Users\Owner\Dropbox\研究\発表\発表素材\trump_png\trump_png\trump005.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7388"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Picture 13" descr="C:\Users\Owner\Dropbox\研究\発表\発表素材\trump_png\trump_png\trump00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08713"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Picture 4" descr="C:\Users\Owner\Dropbox\研究\発表\発表素材\trump_png\trump_png\trump05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865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Picture 3" descr="C:\Users\Owner\Dropbox\研究\発表\発表素材\trump_png\trump_png\trump05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19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45" descr="C:\Users\Owner\Dropbox\研究\発表\発表素材\trump_png\trump_png\trump04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3196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9" name="Picture 43" descr="C:\Users\Owner\Dropbox\研究\発表\発表素材\trump_png\trump_png\trump038.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3995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0" name="Picture 44" descr="C:\Users\Owner\Dropbox\研究\発表\発表素材\trump_png\trump_png\trump039.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98738" y="13541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1" name="Picture 38" descr="C:\Users\Owner\Dropbox\研究\発表\発表素材\trump_png\trump_png\trump033.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9562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Picture 39" descr="C:\Users\Owner\Dropbox\研究\発表\発表素材\trump_png\trump_png\trump034.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86163"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3" name="Picture 41" descr="C:\Users\Owner\Dropbox\研究\発表\発表素材\trump_png\trump_png\trump036.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17963"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4" name="Picture 34" descr="C:\Users\Owner\Dropbox\研究\発表\発表素材\trump_png\trump_png\trump029.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51350"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5" name="Picture 31" descr="C:\Users\Owner\Dropbox\研究\発表\発表素材\trump_png\trump_png\trump026.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9267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6" name="Picture 29" descr="C:\Users\Owner\Dropbox\研究\発表\発表素材\trump_png\trump_png\trump024.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34000"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7" name="Picture 24" descr="C:\Users\Owner\Dropbox\研究\発表\発表素材\trump_png\trump_png\trump019.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5310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8" name="Picture 52" descr="C:\Users\Owner\Dropbox\研究\発表\発表素材\trump_png\trump_png\trump047.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197600" y="1349375"/>
            <a:ext cx="8667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9" name="Picture 35" descr="C:\Users\Owner\Dropbox\研究\発表\発表素材\trump_png\trump_png\trump030.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131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0" name="Picture 30" descr="C:\Users\Owner\Dropbox\研究\発表\発表素材\trump_png\trump_png\trump025.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7307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1" name="Picture 33" descr="C:\Users\Owner\Dropbox\研究\発表\発表素材\trump_png\trump_png\trump028.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32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2" name="Picture 14" descr="C:\Users\Owner\Dropbox\研究\発表\発表素材\trump_png\trump_png\trump009.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81050" y="29797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3" name="Picture 17" descr="C:\Users\Owner\Dropbox\研究\発表\発表素材\trump_png\trump_png\trump012.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11225" y="2978150"/>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4" name="Picture 12" descr="C:\Users\Owner\Dropbox\研究\発表\発表素材\trump_png\trump_png\trump007.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49338"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5" name="Picture 8" descr="C:\Users\Owner\Dropbox\研究\発表\発表素材\trump_png\trump_png\trump003.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189038"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6" name="Picture 7" descr="C:\Users\Owner\Dropbox\研究\発表\発表素材\trump_png\trump_png\trump00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338263" y="2979738"/>
            <a:ext cx="868362"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7" name="Picture 2" descr="C:\Users\Owner\Dropbox\研究\発表\発表素材\trump_png\trump_png\trump049.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474788"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8" name="Picture 5" descr="C:\Users\Owner\Dropbox\研究\発表\発表素材\trump_png\trump_png\trump052.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620838"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9" name="Picture 51" descr="C:\Users\Owner\Dropbox\研究\発表\発表素材\trump_png\trump_png\trump046.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60538"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0" name="Picture 27" descr="C:\Users\Owner\Dropbox\研究\発表\発表素材\trump_png\trump_png\trump022.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72623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1" name="Picture 26" descr="C:\Users\Owner\Dropbox\研究\発表\発表素材\trump_png\trump_png\trump021.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85958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2" name="Picture 23" descr="C:\Users\Owner\Dropbox\研究\発表\発表素材\trump_png\trump_png\trump018.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9881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3" name="Picture 25" descr="C:\Users\Owner\Dropbox\研究\発表\発表素材\trump_png\trump_png\trump020.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1326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4" name="Picture 21" descr="C:\Users\Owner\Dropbox\研究\発表\発表素材\trump_png\trump_png\trump016.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28980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5" name="Picture 15" descr="C:\Users\Owner\Dropbox\研究\発表\発表素材\trump_png\trump_png\trump010.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431088" y="2982913"/>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6" name="Picture 16" descr="C:\Users\Owner\Dropbox\研究\発表\発表素材\trump_png\trump_png\trump011.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575550"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7" name="Picture 11" descr="C:\Users\Owner\Dropbox\研究\発表\発表素材\trump_png\trump_png\trump006.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716838" y="29813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8" name="Picture 9" descr="C:\Users\Owner\Dropbox\研究\発表\発表素材\trump_png\trump_png\trump004.pn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862888" y="2982913"/>
            <a:ext cx="8683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9" name="Picture 50" descr="C:\Users\Owner\Dropbox\研究\発表\発表素材\trump_png\trump_png\trump045.pn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8001000"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80"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48181"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48182"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48183"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cxnSp>
        <p:nvCxnSpPr>
          <p:cNvPr id="6" name="直線矢印コネクタ 5"/>
          <p:cNvCxnSpPr>
            <a:stCxn id="48175" idx="1"/>
          </p:cNvCxnSpPr>
          <p:nvPr/>
        </p:nvCxnSpPr>
        <p:spPr>
          <a:xfrm flipH="1" flipV="1">
            <a:off x="5148263" y="3625850"/>
            <a:ext cx="228282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68313" y="2873375"/>
            <a:ext cx="8229600" cy="990600"/>
          </a:xfrm>
        </p:spPr>
        <p:txBody>
          <a:bodyPr/>
          <a:lstStyle/>
          <a:p>
            <a:pPr algn="ctr" eaLnBrk="1" hangingPunct="1"/>
            <a:r>
              <a:rPr lang="en-US" altLang="ja-JP" smtClean="0"/>
              <a:t>Big Two </a:t>
            </a:r>
            <a:r>
              <a:rPr lang="ja-JP" altLang="en-US" smtClean="0"/>
              <a:t>ルール紹介</a:t>
            </a:r>
          </a:p>
        </p:txBody>
      </p:sp>
      <p:sp>
        <p:nvSpPr>
          <p:cNvPr id="12291"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12292"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49156"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49157"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49158"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46" descr="C:\Users\Owner\Dropbox\研究\発表\発表素材\trump_png\trump_png\trump0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30178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49" descr="C:\Users\Owner\Dropbox\研究\発表\発表素材\trump_png\trump_png\trump0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47" descr="C:\Users\Owner\Dropbox\研究\発表\発表素材\trump_png\trump_png\trump0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55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37" descr="C:\Users\Owner\Dropbox\研究\発表\発表素材\trump_png\trump_png\trump0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36" descr="C:\Users\Owner\Dropbox\研究\発表\発表素材\trump_png\trump_png\trump0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4888"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32" descr="C:\Users\Owner\Dropbox\研究\発表\発表素材\trump_png\trump_png\trump02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3838"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28" descr="C:\Users\Owner\Dropbox\研究\発表\発表素材\trump_png\trump_png\trump02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722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7" name="Picture 22" descr="C:\Users\Owner\Dropbox\研究\発表\発表素材\trump_png\trump_png\trump01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061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8" name="Picture 19" descr="C:\Users\Owner\Dropbox\研究\発表\発表素材\trump_png\trump_png\trump01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41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9" name="Picture 10" descr="C:\Users\Owner\Dropbox\研究\発表\発表素材\trump_png\trump_png\trump0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7388"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0" name="Picture 13" descr="C:\Users\Owner\Dropbox\研究\発表\発表素材\trump_png\trump_png\trump008.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08713" y="4721225"/>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1" name="Picture 4" descr="C:\Users\Owner\Dropbox\研究\発表\発表素材\trump_png\trump_png\trump05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865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2" name="Picture 3" descr="C:\Users\Owner\Dropbox\研究\発表\発表素材\trump_png\trump_png\trump05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19938"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3" name="Picture 45" descr="C:\Users\Owner\Dropbox\研究\発表\発表素材\trump_png\trump_png\trump040.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3196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4" name="Picture 43" descr="C:\Users\Owner\Dropbox\研究\発表\発表素材\trump_png\trump_png\trump038.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3995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5" name="Picture 44" descr="C:\Users\Owner\Dropbox\研究\発表\発表素材\trump_png\trump_png\trump039.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98738" y="13541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6" name="Picture 38" descr="C:\Users\Owner\Dropbox\研究\発表\発表素材\trump_png\trump_png\trump033.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9562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7" name="Picture 39" descr="C:\Users\Owner\Dropbox\研究\発表\発表素材\trump_png\trump_png\trump034.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86163"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8" name="Picture 41" descr="C:\Users\Owner\Dropbox\研究\発表\発表素材\trump_png\trump_png\trump036.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17963"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9" name="Picture 34" descr="C:\Users\Owner\Dropbox\研究\発表\発表素材\trump_png\trump_png\trump029.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51350"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0" name="Picture 31" descr="C:\Users\Owner\Dropbox\研究\発表\発表素材\trump_png\trump_png\trump026.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9267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1" name="Picture 29" descr="C:\Users\Owner\Dropbox\研究\発表\発表素材\trump_png\trump_png\trump024.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34000"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2" name="Picture 24" descr="C:\Users\Owner\Dropbox\研究\発表\発表素材\trump_png\trump_png\trump019.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5310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3" name="Picture 52" descr="C:\Users\Owner\Dropbox\研究\発表\発表素材\trump_png\trump_png\trump047.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97600" y="1349375"/>
            <a:ext cx="8667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4" name="Picture 35" descr="C:\Users\Owner\Dropbox\研究\発表\発表素材\trump_png\trump_png\trump030.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131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5" name="Picture 30" descr="C:\Users\Owner\Dropbox\研究\発表\発表素材\trump_png\trump_png\trump025.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7307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6" name="Picture 33" descr="C:\Users\Owner\Dropbox\研究\発表\発表素材\trump_png\trump_png\trump028.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32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7" name="Picture 14" descr="C:\Users\Owner\Dropbox\研究\発表\発表素材\trump_png\trump_png\trump009.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81050" y="29797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8" name="Picture 17" descr="C:\Users\Owner\Dropbox\研究\発表\発表素材\trump_png\trump_png\trump012.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11225" y="2978150"/>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9" name="Picture 12" descr="C:\Users\Owner\Dropbox\研究\発表\発表素材\trump_png\trump_png\trump007.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49338"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0" name="Picture 8" descr="C:\Users\Owner\Dropbox\研究\発表\発表素材\trump_png\trump_png\trump003.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89038"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1" name="Picture 7" descr="C:\Users\Owner\Dropbox\研究\発表\発表素材\trump_png\trump_png\trump002.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38263" y="2979738"/>
            <a:ext cx="868362"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2" name="Picture 2" descr="C:\Users\Owner\Dropbox\研究\発表\発表素材\trump_png\trump_png\trump049.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474788"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3" name="Picture 5" descr="C:\Users\Owner\Dropbox\研究\発表\発表素材\trump_png\trump_png\trump052.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620838"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4" name="Picture 51" descr="C:\Users\Owner\Dropbox\研究\発表\発表素材\trump_png\trump_png\trump046.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760538"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5" name="Picture 27" descr="C:\Users\Owner\Dropbox\研究\発表\発表素材\trump_png\trump_png\trump022.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8738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6" name="Picture 26" descr="C:\Users\Owner\Dropbox\研究\発表\発表素材\trump_png\trump_png\trump021.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0056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7" name="Picture 23" descr="C:\Users\Owner\Dropbox\研究\発表\発表素材\trump_png\trump_png\trump018.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1342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8" name="Picture 25" descr="C:\Users\Owner\Dropbox\研究\発表\発表素材\trump_png\trump_png\trump020.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280275"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9" name="Picture 21" descr="C:\Users\Owner\Dropbox\研究\発表\発表素材\trump_png\trump_png\trump016.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43743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0" name="Picture 15" descr="C:\Users\Owner\Dropbox\研究\発表\発表素材\trump_png\trump_png\trump010.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908425" y="30178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1" name="Picture 16" descr="C:\Users\Owner\Dropbox\研究\発表\発表素材\trump_png\trump_png\trump011.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573963"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2" name="Picture 11" descr="C:\Users\Owner\Dropbox\研究\発表\発表素材\trump_png\trump_png\trump006.pn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713663" y="29813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3" name="Picture 9" descr="C:\Users\Owner\Dropbox\研究\発表\発表素材\trump_png\trump_png\trump004.pn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861300" y="2982913"/>
            <a:ext cx="8683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4" name="Picture 50" descr="C:\Users\Owner\Dropbox\研究\発表\発表素材\trump_png\trump_png\trump045.pn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9978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05"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49206"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49207"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49208"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cxnSp>
        <p:nvCxnSpPr>
          <p:cNvPr id="9" name="直線矢印コネクタ 8"/>
          <p:cNvCxnSpPr>
            <a:stCxn id="49169" idx="0"/>
          </p:cNvCxnSpPr>
          <p:nvPr/>
        </p:nvCxnSpPr>
        <p:spPr>
          <a:xfrm flipH="1" flipV="1">
            <a:off x="5219700" y="4278313"/>
            <a:ext cx="981075" cy="442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50180"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50181"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50182"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46" descr="C:\Users\Owner\Dropbox\研究\発表\発表素材\trump_png\trump_png\trump0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30178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49" descr="C:\Users\Owner\Dropbox\研究\発表\発表素材\trump_png\trump_png\trump0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6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47" descr="C:\Users\Owner\Dropbox\研究\発表\発表素材\trump_png\trump_png\trump0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9225"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37" descr="C:\Users\Owner\Dropbox\研究\発表\発表素材\trump_png\trump_png\trump0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1663"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8" name="Picture 36" descr="C:\Users\Owner\Dropbox\研究\発表\発表素材\trump_png\trump_png\trump0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8550"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32" descr="C:\Users\Owner\Dropbox\研究\発表\発表素材\trump_png\trump_png\trump02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7500"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28" descr="C:\Users\Owner\Dropbox\研究\発表\発表素材\trump_png\trump_png\trump02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247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22" descr="C:\Users\Owner\Dropbox\研究\発表\発表素材\trump_png\trump_png\trump01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9427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19" descr="C:\Users\Owner\Dropbox\研究\発表\発表素材\trump_png\trump_png\trump01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560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3" name="Picture 10" descr="C:\Users\Owner\Dropbox\研究\発表\発表素材\trump_png\trump_png\trump0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8425" y="30178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13" descr="C:\Users\Owner\Dropbox\研究\発表\発表素材\trump_png\trump_png\trump008.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89625" y="47212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Picture 4" descr="C:\Users\Owner\Dropbox\研究\発表\発表素材\trump_png\trump_png\trump05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6746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6" name="Picture 3" descr="C:\Users\Owner\Dropbox\研究\発表\発表素材\trump_png\trump_png\trump05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08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7" name="Picture 45" descr="C:\Users\Owner\Dropbox\研究\発表\発表素材\trump_png\trump_png\trump040.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3196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8" name="Picture 43" descr="C:\Users\Owner\Dropbox\研究\発表\発表素材\trump_png\trump_png\trump038.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3995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9" name="Picture 44" descr="C:\Users\Owner\Dropbox\研究\発表\発表素材\trump_png\trump_png\trump039.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98738" y="13541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0" name="Picture 38" descr="C:\Users\Owner\Dropbox\研究\発表\発表素材\trump_png\trump_png\trump033.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9562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1" name="Picture 39" descr="C:\Users\Owner\Dropbox\研究\発表\発表素材\trump_png\trump_png\trump034.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86163"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2" name="Picture 41" descr="C:\Users\Owner\Dropbox\研究\発表\発表素材\trump_png\trump_png\trump036.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17963"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3" name="Picture 34" descr="C:\Users\Owner\Dropbox\研究\発表\発表素材\trump_png\trump_png\trump029.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51350"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4" name="Picture 31" descr="C:\Users\Owner\Dropbox\研究\発表\発表素材\trump_png\trump_png\trump026.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9267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5" name="Picture 29" descr="C:\Users\Owner\Dropbox\研究\発表\発表素材\trump_png\trump_png\trump024.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34000"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6" name="Picture 24" descr="C:\Users\Owner\Dropbox\研究\発表\発表素材\trump_png\trump_png\trump019.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5310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7" name="Picture 52" descr="C:\Users\Owner\Dropbox\研究\発表\発表素材\trump_png\trump_png\trump047.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97600" y="1349375"/>
            <a:ext cx="8667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8" name="Picture 35" descr="C:\Users\Owner\Dropbox\研究\発表\発表素材\trump_png\trump_png\trump030.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131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9" name="Picture 30" descr="C:\Users\Owner\Dropbox\研究\発表\発表素材\trump_png\trump_png\trump025.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7307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0" name="Picture 33" descr="C:\Users\Owner\Dropbox\研究\発表\発表素材\trump_png\trump_png\trump028.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32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1" name="Picture 14" descr="C:\Users\Owner\Dropbox\研究\発表\発表素材\trump_png\trump_png\trump009.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81050" y="29797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2" name="Picture 17" descr="C:\Users\Owner\Dropbox\研究\発表\発表素材\trump_png\trump_png\trump012.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11225" y="2978150"/>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3" name="Picture 12" descr="C:\Users\Owner\Dropbox\研究\発表\発表素材\trump_png\trump_png\trump007.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49338"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4" name="Picture 8" descr="C:\Users\Owner\Dropbox\研究\発表\発表素材\trump_png\trump_png\trump003.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89038"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5" name="Picture 7" descr="C:\Users\Owner\Dropbox\研究\発表\発表素材\trump_png\trump_png\trump002.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38263" y="2979738"/>
            <a:ext cx="868362"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6" name="Picture 2" descr="C:\Users\Owner\Dropbox\研究\発表\発表素材\trump_png\trump_png\trump049.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474788"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7" name="Picture 5" descr="C:\Users\Owner\Dropbox\研究\発表\発表素材\trump_png\trump_png\trump052.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620838"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8" name="Picture 51" descr="C:\Users\Owner\Dropbox\研究\発表\発表素材\trump_png\trump_png\trump046.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760538"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9" name="Picture 27" descr="C:\Users\Owner\Dropbox\研究\発表\発表素材\trump_png\trump_png\trump022.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8738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0" name="Picture 26" descr="C:\Users\Owner\Dropbox\研究\発表\発表素材\trump_png\trump_png\trump021.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0056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1" name="Picture 23" descr="C:\Users\Owner\Dropbox\研究\発表\発表素材\trump_png\trump_png\trump018.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1342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2" name="Picture 25" descr="C:\Users\Owner\Dropbox\研究\発表\発表素材\trump_png\trump_png\trump020.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280275"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3" name="Picture 21" descr="C:\Users\Owner\Dropbox\研究\発表\発表素材\trump_png\trump_png\trump016.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43743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4" name="Picture 16" descr="C:\Users\Owner\Dropbox\研究\発表\発表素材\trump_png\trump_png\trump011.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573963"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5" name="Picture 11" descr="C:\Users\Owner\Dropbox\研究\発表\発表素材\trump_png\trump_png\trump006.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713663" y="29813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6" name="Picture 9" descr="C:\Users\Owner\Dropbox\研究\発表\発表素材\trump_png\trump_png\trump004.pn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861300" y="2982913"/>
            <a:ext cx="8683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7" name="Picture 50" descr="C:\Users\Owner\Dropbox\研究\発表\発表素材\trump_png\trump_png\trump045.pn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9978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28"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50229"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50230"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50231"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cxnSp>
        <p:nvCxnSpPr>
          <p:cNvPr id="6" name="直線矢印コネクタ 5"/>
          <p:cNvCxnSpPr>
            <a:stCxn id="50214" idx="1"/>
          </p:cNvCxnSpPr>
          <p:nvPr/>
        </p:nvCxnSpPr>
        <p:spPr>
          <a:xfrm>
            <a:off x="1189038" y="3627438"/>
            <a:ext cx="20875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51204"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51205"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51206"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46" descr="C:\Users\Owner\Dropbox\研究\発表\発表素材\trump_png\trump_png\trump0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30178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49" descr="C:\Users\Owner\Dropbox\研究\発表\発表素材\trump_png\trump_png\trump0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6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47" descr="C:\Users\Owner\Dropbox\研究\発表\発表素材\trump_png\trump_png\trump0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9225"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37" descr="C:\Users\Owner\Dropbox\研究\発表\発表素材\trump_png\trump_png\trump0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1663"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36" descr="C:\Users\Owner\Dropbox\研究\発表\発表素材\trump_png\trump_png\trump0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8550"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32" descr="C:\Users\Owner\Dropbox\研究\発表\発表素材\trump_png\trump_png\trump02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7500"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28" descr="C:\Users\Owner\Dropbox\研究\発表\発表素材\trump_png\trump_png\trump02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247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22" descr="C:\Users\Owner\Dropbox\研究\発表\発表素材\trump_png\trump_png\trump01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9427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19" descr="C:\Users\Owner\Dropbox\研究\発表\発表素材\trump_png\trump_png\trump01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560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10" descr="C:\Users\Owner\Dropbox\研究\発表\発表素材\trump_png\trump_png\trump0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8425" y="30178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8" name="Picture 13" descr="C:\Users\Owner\Dropbox\研究\発表\発表素材\trump_png\trump_png\trump008.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89625" y="47212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9" name="Picture 4" descr="C:\Users\Owner\Dropbox\研究\発表\発表素材\trump_png\trump_png\trump05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6746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0" name="Picture 3" descr="C:\Users\Owner\Dropbox\研究\発表\発表素材\trump_png\trump_png\trump05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08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1" name="Picture 45" descr="C:\Users\Owner\Dropbox\研究\発表\発表素材\trump_png\trump_png\trump040.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31963"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2" name="Picture 43" descr="C:\Users\Owner\Dropbox\研究\発表\発表素材\trump_png\trump_png\trump038.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3995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3" name="Picture 44" descr="C:\Users\Owner\Dropbox\研究\発表\発表素材\trump_png\trump_png\trump039.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98738" y="13541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4" name="Picture 38" descr="C:\Users\Owner\Dropbox\研究\発表\発表素材\trump_png\trump_png\trump033.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9562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5" name="Picture 39" descr="C:\Users\Owner\Dropbox\研究\発表\発表素材\trump_png\trump_png\trump034.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86163"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6" name="Picture 41" descr="C:\Users\Owner\Dropbox\研究\発表\発表素材\trump_png\trump_png\trump036.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17963"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7" name="Picture 34" descr="C:\Users\Owner\Dropbox\研究\発表\発表素材\trump_png\trump_png\trump029.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51350"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8" name="Picture 31" descr="C:\Users\Owner\Dropbox\研究\発表\発表素材\trump_png\trump_png\trump026.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9267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9" name="Picture 29" descr="C:\Users\Owner\Dropbox\研究\発表\発表素材\trump_png\trump_png\trump024.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34000"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0" name="Picture 24" descr="C:\Users\Owner\Dropbox\研究\発表\発表素材\trump_png\trump_png\trump019.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5310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1" name="Picture 52" descr="C:\Users\Owner\Dropbox\研究\発表\発表素材\trump_png\trump_png\trump047.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97600" y="1349375"/>
            <a:ext cx="8667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2" name="Picture 35" descr="C:\Users\Owner\Dropbox\研究\発表\発表素材\trump_png\trump_png\trump030.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0688"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3" name="Picture 30" descr="C:\Users\Owner\Dropbox\研究\発表\発表素材\trump_png\trump_png\trump025.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24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4" name="Picture 33" descr="C:\Users\Owner\Dropbox\研究\発表\発表素材\trump_png\trump_png\trump028.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26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5" name="Picture 14" descr="C:\Users\Owner\Dropbox\研究\発表\発表素材\trump_png\trump_png\trump009.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60425" y="29797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6" name="Picture 17" descr="C:\Users\Owner\Dropbox\研究\発表\発表素材\trump_png\trump_png\trump012.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89013" y="2978150"/>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7" name="Picture 12" descr="C:\Users\Owner\Dropbox\研究\発表\発表素材\trump_png\trump_png\trump007.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128713"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8" name="Picture 8" descr="C:\Users\Owner\Dropbox\研究\発表\発表素材\trump_png\trump_png\trump003.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908425"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9" name="Picture 7" descr="C:\Users\Owner\Dropbox\研究\発表\発表素材\trump_png\trump_png\trump002.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266825" y="2979738"/>
            <a:ext cx="86836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0" name="Picture 2" descr="C:\Users\Owner\Dropbox\研究\発表\発表素材\trump_png\trump_png\trump049.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40176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1" name="Picture 5" descr="C:\Users\Owner\Dropbox\研究\発表\発表素材\trump_png\trump_png\trump052.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47813"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2" name="Picture 51" descr="C:\Users\Owner\Dropbox\研究\発表\発表素材\trump_png\trump_png\trump046.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689100"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3" name="Picture 27" descr="C:\Users\Owner\Dropbox\研究\発表\発表素材\trump_png\trump_png\trump022.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8738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4" name="Picture 26" descr="C:\Users\Owner\Dropbox\研究\発表\発表素材\trump_png\trump_png\trump021.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0056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5" name="Picture 23" descr="C:\Users\Owner\Dropbox\研究\発表\発表素材\trump_png\trump_png\trump018.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1342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6" name="Picture 25" descr="C:\Users\Owner\Dropbox\研究\発表\発表素材\trump_png\trump_png\trump020.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280275"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7" name="Picture 21" descr="C:\Users\Owner\Dropbox\研究\発表\発表素材\trump_png\trump_png\trump016.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43743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8" name="Picture 16" descr="C:\Users\Owner\Dropbox\研究\発表\発表素材\trump_png\trump_png\trump011.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573963"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9" name="Picture 11" descr="C:\Users\Owner\Dropbox\研究\発表\発表素材\trump_png\trump_png\trump006.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713663" y="29813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0" name="Picture 9" descr="C:\Users\Owner\Dropbox\研究\発表\発表素材\trump_png\trump_png\trump004.pn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861300" y="2982913"/>
            <a:ext cx="8683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1" name="Picture 50" descr="C:\Users\Owner\Dropbox\研究\発表\発表素材\trump_png\trump_png\trump045.pn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9978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2"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51253"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51254"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51255"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cxnSp>
        <p:nvCxnSpPr>
          <p:cNvPr id="9" name="直線矢印コネクタ 8"/>
          <p:cNvCxnSpPr>
            <a:stCxn id="51231" idx="2"/>
          </p:cNvCxnSpPr>
          <p:nvPr/>
        </p:nvCxnSpPr>
        <p:spPr>
          <a:xfrm flipH="1">
            <a:off x="5219700" y="2641600"/>
            <a:ext cx="1411288"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52228"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52229"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52230"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46" descr="C:\Users\Owner\Dropbox\研究\発表\発表素材\trump_png\trump_png\trump0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30178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49" descr="C:\Users\Owner\Dropbox\研究\発表\発表素材\trump_png\trump_png\trump0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6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47" descr="C:\Users\Owner\Dropbox\研究\発表\発表素材\trump_png\trump_png\trump0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9225"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37" descr="C:\Users\Owner\Dropbox\研究\発表\発表素材\trump_png\trump_png\trump0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1663"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36" descr="C:\Users\Owner\Dropbox\研究\発表\発表素材\trump_png\trump_png\trump0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8550"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32" descr="C:\Users\Owner\Dropbox\研究\発表\発表素材\trump_png\trump_png\trump02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7500"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28" descr="C:\Users\Owner\Dropbox\研究\発表\発表素材\trump_png\trump_png\trump02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247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22" descr="C:\Users\Owner\Dropbox\研究\発表\発表素材\trump_png\trump_png\trump01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9427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19" descr="C:\Users\Owner\Dropbox\研究\発表\発表素材\trump_png\trump_png\trump01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560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Picture 10" descr="C:\Users\Owner\Dropbox\研究\発表\発表素材\trump_png\trump_png\trump0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8425" y="30178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13" descr="C:\Users\Owner\Dropbox\研究\発表\発表素材\trump_png\trump_png\trump008.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89625" y="47212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4" descr="C:\Users\Owner\Dropbox\研究\発表\発表素材\trump_png\trump_png\trump05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6746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Picture 3" descr="C:\Users\Owner\Dropbox\研究\発表\発表素材\trump_png\trump_png\trump05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08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5" name="Picture 45" descr="C:\Users\Owner\Dropbox\研究\発表\発表素材\trump_png\trump_png\trump040.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8913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6" name="Picture 43" descr="C:\Users\Owner\Dropbox\研究\発表\発表素材\trump_png\trump_png\trump038.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9712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7" name="Picture 44" descr="C:\Users\Owner\Dropbox\研究\発表\発表素材\trump_png\trump_png\trump039.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55913" y="13541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8" name="Picture 38" descr="C:\Users\Owner\Dropbox\研究\発表\発表素材\trump_png\trump_png\trump033.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5280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9" name="Picture 39" descr="C:\Users\Owner\Dropbox\研究\発表\発表素材\trump_png\trump_png\trump034.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41750"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0" name="Picture 41" descr="C:\Users\Owner\Dropbox\研究\発表\発表素材\trump_png\trump_png\trump036.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75138"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1" name="Picture 34" descr="C:\Users\Owner\Dropbox\研究\発表\発表素材\trump_png\trump_png\trump029.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08525"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2" name="Picture 31" descr="C:\Users\Owner\Dropbox\研究\発表\発表素材\trump_png\trump_png\trump026.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4985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3" name="Picture 29" descr="C:\Users\Owner\Dropbox\研究\発表\発表素材\trump_png\trump_png\trump024.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91175"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4" name="Picture 24" descr="C:\Users\Owner\Dropbox\研究\発表\発表素材\trump_png\trump_png\trump019.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0868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5" name="Picture 52" descr="C:\Users\Owner\Dropbox\研究\発表\発表素材\trump_png\trump_png\trump047.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08425" y="30194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35" descr="C:\Users\Owner\Dropbox\研究\発表\発表素材\trump_png\trump_png\trump030.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0688"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30" descr="C:\Users\Owner\Dropbox\研究\発表\発表素材\trump_png\trump_png\trump025.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24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33" descr="C:\Users\Owner\Dropbox\研究\発表\発表素材\trump_png\trump_png\trump028.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26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9" name="Picture 14" descr="C:\Users\Owner\Dropbox\研究\発表\発表素材\trump_png\trump_png\trump009.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60425" y="29797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0" name="Picture 17" descr="C:\Users\Owner\Dropbox\研究\発表\発表素材\trump_png\trump_png\trump012.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89013" y="2978150"/>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1" name="Picture 12" descr="C:\Users\Owner\Dropbox\研究\発表\発表素材\trump_png\trump_png\trump007.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128713"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2" name="Picture 7" descr="C:\Users\Owner\Dropbox\研究\発表\発表素材\trump_png\trump_png\trump00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266825" y="2979738"/>
            <a:ext cx="86836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3" name="Picture 2" descr="C:\Users\Owner\Dropbox\研究\発表\発表素材\trump_png\trump_png\trump049.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40176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4" name="Picture 5" descr="C:\Users\Owner\Dropbox\研究\発表\発表素材\trump_png\trump_png\trump052.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547813"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5" name="Picture 51" descr="C:\Users\Owner\Dropbox\研究\発表\発表素材\trump_png\trump_png\trump046.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689100"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6" name="Picture 27" descr="C:\Users\Owner\Dropbox\研究\発表\発表素材\trump_png\trump_png\trump022.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8738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7" name="Picture 26" descr="C:\Users\Owner\Dropbox\研究\発表\発表素材\trump_png\trump_png\trump021.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0056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8" name="Picture 23" descr="C:\Users\Owner\Dropbox\研究\発表\発表素材\trump_png\trump_png\trump018.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1342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9" name="Picture 25" descr="C:\Users\Owner\Dropbox\研究\発表\発表素材\trump_png\trump_png\trump020.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280275"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0" name="Picture 21" descr="C:\Users\Owner\Dropbox\研究\発表\発表素材\trump_png\trump_png\trump016.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43743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1" name="Picture 16" descr="C:\Users\Owner\Dropbox\研究\発表\発表素材\trump_png\trump_png\trump011.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573963"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2" name="Picture 11" descr="C:\Users\Owner\Dropbox\研究\発表\発表素材\trump_png\trump_png\trump006.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713663" y="29813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3" name="Picture 9" descr="C:\Users\Owner\Dropbox\研究\発表\発表素材\trump_png\trump_png\trump004.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861300" y="2982913"/>
            <a:ext cx="8683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4" name="Picture 50" descr="C:\Users\Owner\Dropbox\研究\発表\発表素材\trump_png\trump_png\trump045.pn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9978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5"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52276"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52277"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52278"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sp>
        <p:nvSpPr>
          <p:cNvPr id="57" name="円/楕円 56"/>
          <p:cNvSpPr/>
          <p:nvPr/>
        </p:nvSpPr>
        <p:spPr>
          <a:xfrm>
            <a:off x="3554413" y="5153025"/>
            <a:ext cx="1827212"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PASSED</a:t>
            </a:r>
            <a:endParaRPr lang="ja-JP" altLang="en-US" dirty="0"/>
          </a:p>
        </p:txBody>
      </p:sp>
      <p:sp>
        <p:nvSpPr>
          <p:cNvPr id="58" name="円/楕円 57"/>
          <p:cNvSpPr/>
          <p:nvPr/>
        </p:nvSpPr>
        <p:spPr>
          <a:xfrm>
            <a:off x="481013" y="3408363"/>
            <a:ext cx="1827212"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PASSED</a:t>
            </a:r>
            <a:endParaRPr lang="ja-JP" altLang="en-US" dirty="0"/>
          </a:p>
        </p:txBody>
      </p:sp>
      <p:sp>
        <p:nvSpPr>
          <p:cNvPr id="59" name="円/楕円 58"/>
          <p:cNvSpPr/>
          <p:nvPr/>
        </p:nvSpPr>
        <p:spPr>
          <a:xfrm>
            <a:off x="6961188" y="3408363"/>
            <a:ext cx="1828800"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PASSED</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53252"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53253"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53254"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49" descr="C:\Users\Owner\Dropbox\研究\発表\発表素材\trump_png\trump_png\trump04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47" descr="C:\Users\Owner\Dropbox\研究\発表\発表素材\trump_png\trump_png\trump04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9225"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37" descr="C:\Users\Owner\Dropbox\研究\発表\発表素材\trump_png\trump_png\trump0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1663"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36" descr="C:\Users\Owner\Dropbox\研究\発表\発表素材\trump_png\trump_png\trump0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8550"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32" descr="C:\Users\Owner\Dropbox\研究\発表\発表素材\trump_png\trump_png\trump02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500"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28" descr="C:\Users\Owner\Dropbox\研究\発表\発表素材\trump_png\trump_png\trump02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247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22" descr="C:\Users\Owner\Dropbox\研究\発表\発表素材\trump_png\trump_png\trump01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9427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19" descr="C:\Users\Owner\Dropbox\研究\発表\発表素材\trump_png\trump_png\trump01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560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13" descr="C:\Users\Owner\Dropbox\研究\発表\発表素材\trump_png\trump_png\trump008.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89625" y="47212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5" name="Picture 4" descr="C:\Users\Owner\Dropbox\研究\発表\発表素材\trump_png\trump_png\trump05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6746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6" name="Picture 3" descr="C:\Users\Owner\Dropbox\研究\発表\発表素材\trump_png\trump_png\trump050.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008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7" name="Picture 45" descr="C:\Users\Owner\Dropbox\研究\発表\発表素材\trump_png\trump_png\trump04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913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8" name="Picture 43" descr="C:\Users\Owner\Dropbox\研究\発表\発表素材\trump_png\trump_png\trump038.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9712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9" name="Picture 44" descr="C:\Users\Owner\Dropbox\研究\発表\発表素材\trump_png\trump_png\trump039.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55913" y="13541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0" name="Picture 38" descr="C:\Users\Owner\Dropbox\研究\発表\発表素材\trump_png\trump_png\trump033.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5280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1" name="Picture 39" descr="C:\Users\Owner\Dropbox\研究\発表\発表素材\trump_png\trump_png\trump034.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41750"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2" name="Picture 41" descr="C:\Users\Owner\Dropbox\研究\発表\発表素材\trump_png\trump_png\trump036.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75138"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3" name="Picture 34" descr="C:\Users\Owner\Dropbox\研究\発表\発表素材\trump_png\trump_png\trump029.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08525"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4" name="Picture 31" descr="C:\Users\Owner\Dropbox\研究\発表\発表素材\trump_png\trump_png\trump026.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4985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5" name="Picture 29" descr="C:\Users\Owner\Dropbox\研究\発表\発表素材\trump_png\trump_png\trump024.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91175"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6" name="Picture 24" descr="C:\Users\Owner\Dropbox\研究\発表\発表素材\trump_png\trump_png\trump019.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08688"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7" name="Picture 35" descr="C:\Users\Owner\Dropbox\研究\発表\発表素材\trump_png\trump_png\trump030.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0688"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8" name="Picture 30" descr="C:\Users\Owner\Dropbox\研究\発表\発表素材\trump_png\trump_png\trump025.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24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9" name="Picture 33" descr="C:\Users\Owner\Dropbox\研究\発表\発表素材\trump_png\trump_png\trump028.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26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0" name="Picture 14" descr="C:\Users\Owner\Dropbox\研究\発表\発表素材\trump_png\trump_png\trump009.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60425" y="29797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1" name="Picture 17" descr="C:\Users\Owner\Dropbox\研究\発表\発表素材\trump_png\trump_png\trump012.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89013" y="2978150"/>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2" name="Picture 12" descr="C:\Users\Owner\Dropbox\研究\発表\発表素材\trump_png\trump_png\trump007.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128713"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3" name="Picture 7" descr="C:\Users\Owner\Dropbox\研究\発表\発表素材\trump_png\trump_png\trump002.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66825" y="2979738"/>
            <a:ext cx="86836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4" name="Picture 2" descr="C:\Users\Owner\Dropbox\研究\発表\発表素材\trump_png\trump_png\trump049.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40176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5" name="Picture 5" descr="C:\Users\Owner\Dropbox\研究\発表\発表素材\trump_png\trump_png\trump052.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47813"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6" name="Picture 51" descr="C:\Users\Owner\Dropbox\研究\発表\発表素材\trump_png\trump_png\trump046.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689100"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7" name="Picture 27" descr="C:\Users\Owner\Dropbox\研究\発表\発表素材\trump_png\trump_png\trump022.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8738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8" name="Picture 26" descr="C:\Users\Owner\Dropbox\研究\発表\発表素材\trump_png\trump_png\trump021.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0056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9" name="Picture 23" descr="C:\Users\Owner\Dropbox\研究\発表\発表素材\trump_png\trump_png\trump018.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1342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0" name="Picture 25" descr="C:\Users\Owner\Dropbox\研究\発表\発表素材\trump_png\trump_png\trump020.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280275"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1" name="Picture 21" descr="C:\Users\Owner\Dropbox\研究\発表\発表素材\trump_png\trump_png\trump016.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43743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2" name="Picture 16" descr="C:\Users\Owner\Dropbox\研究\発表\発表素材\trump_png\trump_png\trump011.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573963"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3" name="Picture 11" descr="C:\Users\Owner\Dropbox\研究\発表\発表素材\trump_png\trump_png\trump006.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713663" y="29813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4" name="Picture 9" descr="C:\Users\Owner\Dropbox\研究\発表\発表素材\trump_png\trump_png\trump004.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861300" y="2982913"/>
            <a:ext cx="8683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5" name="Picture 50" descr="C:\Users\Owner\Dropbox\研究\発表\発表素材\trump_png\trump_png\trump045.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9978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6"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53297"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53298"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53299"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cxnSp>
        <p:nvCxnSpPr>
          <p:cNvPr id="6" name="直線矢印コネクタ 5"/>
          <p:cNvCxnSpPr>
            <a:stCxn id="53267" idx="2"/>
          </p:cNvCxnSpPr>
          <p:nvPr/>
        </p:nvCxnSpPr>
        <p:spPr>
          <a:xfrm>
            <a:off x="2422525" y="2644775"/>
            <a:ext cx="866775" cy="855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53268" idx="2"/>
          </p:cNvCxnSpPr>
          <p:nvPr/>
        </p:nvCxnSpPr>
        <p:spPr>
          <a:xfrm>
            <a:off x="2830513" y="2644775"/>
            <a:ext cx="661987" cy="712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53269" idx="2"/>
          </p:cNvCxnSpPr>
          <p:nvPr/>
        </p:nvCxnSpPr>
        <p:spPr>
          <a:xfrm>
            <a:off x="3289300" y="2647950"/>
            <a:ext cx="433388" cy="565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53270" idx="2"/>
          </p:cNvCxnSpPr>
          <p:nvPr/>
        </p:nvCxnSpPr>
        <p:spPr>
          <a:xfrm>
            <a:off x="3786188" y="2644775"/>
            <a:ext cx="204787" cy="465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53271" idx="2"/>
          </p:cNvCxnSpPr>
          <p:nvPr/>
        </p:nvCxnSpPr>
        <p:spPr>
          <a:xfrm>
            <a:off x="4275138" y="2647950"/>
            <a:ext cx="0" cy="423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54276"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54277"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54278"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49" descr="C:\Users\Owner\Dropbox\研究\発表\発表素材\trump_png\trump_png\trump04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47" descr="C:\Users\Owner\Dropbox\研究\発表\発表素材\trump_png\trump_png\trump04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9225"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37" descr="C:\Users\Owner\Dropbox\研究\発表\発表素材\trump_png\trump_png\trump0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1663"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36" descr="C:\Users\Owner\Dropbox\研究\発表\発表素材\trump_png\trump_png\trump0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8550"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32" descr="C:\Users\Owner\Dropbox\研究\発表\発表素材\trump_png\trump_png\trump02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500"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Picture 28" descr="C:\Users\Owner\Dropbox\研究\発表\発表素材\trump_png\trump_png\trump02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247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22" descr="C:\Users\Owner\Dropbox\研究\発表\発表素材\trump_png\trump_png\trump01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9427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19" descr="C:\Users\Owner\Dropbox\研究\発表\発表素材\trump_png\trump_png\trump01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560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13" descr="C:\Users\Owner\Dropbox\研究\発表\発表素材\trump_png\trump_png\trump008.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89625" y="47212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4" descr="C:\Users\Owner\Dropbox\研究\発表\発表素材\trump_png\trump_png\trump05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6746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0" name="Picture 3" descr="C:\Users\Owner\Dropbox\研究\発表\発表素材\trump_png\trump_png\trump050.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008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1" name="Picture 45" descr="C:\Users\Owner\Dropbox\研究\発表\発表素材\trump_png\trump_png\trump04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51188" y="30130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2" name="Picture 43" descr="C:\Users\Owner\Dropbox\研究\発表\発表素材\trump_png\trump_png\trump038.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59175" y="30130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3" name="Picture 44" descr="C:\Users\Owner\Dropbox\研究\発表\発表素材\trump_png\trump_png\trump039.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17963" y="30194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4" name="Picture 38" descr="C:\Users\Owner\Dropbox\研究\発表\発表素材\trump_png\trump_png\trump033.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14850" y="30130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5" name="Picture 39" descr="C:\Users\Owner\Dropbox\研究\発表\発表素材\trump_png\trump_png\trump034.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05388" y="30178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6" name="Picture 41" descr="C:\Users\Owner\Dropbox\研究\発表\発表素材\trump_png\trump_png\trump036.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22613"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7" name="Picture 34" descr="C:\Users\Owner\Dropbox\研究\発表\発表素材\trump_png\trump_png\trump029.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56000"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8" name="Picture 31" descr="C:\Users\Owner\Dropbox\研究\発表\発表素材\trump_png\trump_png\trump026.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9732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9" name="Picture 29" descr="C:\Users\Owner\Dropbox\研究\発表\発表素材\trump_png\trump_png\trump024.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38650"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0" name="Picture 24" descr="C:\Users\Owner\Dropbox\研究\発表\発表素材\trump_png\trump_png\trump019.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5775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1" name="Picture 35" descr="C:\Users\Owner\Dropbox\研究\発表\発表素材\trump_png\trump_png\trump030.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0688"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2" name="Picture 30" descr="C:\Users\Owner\Dropbox\研究\発表\発表素材\trump_png\trump_png\trump025.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24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3" name="Picture 33" descr="C:\Users\Owner\Dropbox\研究\発表\発表素材\trump_png\trump_png\trump028.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26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4" name="Picture 14" descr="C:\Users\Owner\Dropbox\研究\発表\発表素材\trump_png\trump_png\trump009.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60425" y="29797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5" name="Picture 17" descr="C:\Users\Owner\Dropbox\研究\発表\発表素材\trump_png\trump_png\trump012.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89013" y="2978150"/>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6" name="Picture 12" descr="C:\Users\Owner\Dropbox\研究\発表\発表素材\trump_png\trump_png\trump007.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128713"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7" name="Picture 7" descr="C:\Users\Owner\Dropbox\研究\発表\発表素材\trump_png\trump_png\trump002.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66825" y="2979738"/>
            <a:ext cx="86836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8" name="Picture 2" descr="C:\Users\Owner\Dropbox\研究\発表\発表素材\trump_png\trump_png\trump049.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40176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9" name="Picture 5" descr="C:\Users\Owner\Dropbox\研究\発表\発表素材\trump_png\trump_png\trump052.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47813"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0" name="Picture 51" descr="C:\Users\Owner\Dropbox\研究\発表\発表素材\trump_png\trump_png\trump046.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689100"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1" name="Picture 27" descr="C:\Users\Owner\Dropbox\研究\発表\発表素材\trump_png\trump_png\trump022.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8738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2" name="Picture 26" descr="C:\Users\Owner\Dropbox\研究\発表\発表素材\trump_png\trump_png\trump021.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0056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3" name="Picture 23" descr="C:\Users\Owner\Dropbox\研究\発表\発表素材\trump_png\trump_png\trump018.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1342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4" name="Picture 25" descr="C:\Users\Owner\Dropbox\研究\発表\発表素材\trump_png\trump_png\trump020.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280275"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5" name="Picture 21" descr="C:\Users\Owner\Dropbox\研究\発表\発表素材\trump_png\trump_png\trump016.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43743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6" name="Picture 16" descr="C:\Users\Owner\Dropbox\研究\発表\発表素材\trump_png\trump_png\trump011.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573963"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7" name="Picture 11" descr="C:\Users\Owner\Dropbox\研究\発表\発表素材\trump_png\trump_png\trump006.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713663" y="29813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8" name="Picture 9" descr="C:\Users\Owner\Dropbox\研究\発表\発表素材\trump_png\trump_png\trump004.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861300" y="2982913"/>
            <a:ext cx="8683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9" name="Picture 50" descr="C:\Users\Owner\Dropbox\研究\発表\発表素材\trump_png\trump_png\trump045.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9978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20"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54321"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54322"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54323"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sp>
        <p:nvSpPr>
          <p:cNvPr id="57" name="円/楕円 56"/>
          <p:cNvSpPr/>
          <p:nvPr/>
        </p:nvSpPr>
        <p:spPr>
          <a:xfrm>
            <a:off x="3554413" y="5153025"/>
            <a:ext cx="1827212"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PASSED</a:t>
            </a:r>
            <a:endParaRPr lang="ja-JP" altLang="en-US" dirty="0"/>
          </a:p>
        </p:txBody>
      </p:sp>
      <p:sp>
        <p:nvSpPr>
          <p:cNvPr id="58" name="円/楕円 57"/>
          <p:cNvSpPr/>
          <p:nvPr/>
        </p:nvSpPr>
        <p:spPr>
          <a:xfrm>
            <a:off x="481013" y="3408363"/>
            <a:ext cx="1827212"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PASSED</a:t>
            </a:r>
            <a:endParaRPr lang="ja-JP" altLang="en-US" dirty="0"/>
          </a:p>
        </p:txBody>
      </p:sp>
      <p:sp>
        <p:nvSpPr>
          <p:cNvPr id="59" name="円/楕円 58"/>
          <p:cNvSpPr/>
          <p:nvPr/>
        </p:nvSpPr>
        <p:spPr>
          <a:xfrm>
            <a:off x="6961188" y="3408363"/>
            <a:ext cx="1828800" cy="433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PASSED</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8" descr="C:\Users\Owner\Dropbox\研究\発表\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タイトル 1"/>
          <p:cNvSpPr>
            <a:spLocks noGrp="1"/>
          </p:cNvSpPr>
          <p:nvPr>
            <p:ph type="title"/>
          </p:nvPr>
        </p:nvSpPr>
        <p:spPr/>
        <p:txBody>
          <a:bodyPr/>
          <a:lstStyle/>
          <a:p>
            <a:pPr eaLnBrk="1" hangingPunct="1"/>
            <a:r>
              <a:rPr lang="ja-JP" altLang="en-US" smtClean="0"/>
              <a:t>分析 </a:t>
            </a:r>
            <a:r>
              <a:rPr lang="en-US" altLang="ja-JP" smtClean="0"/>
              <a:t>: </a:t>
            </a:r>
            <a:r>
              <a:rPr lang="ja-JP" altLang="en-US" smtClean="0"/>
              <a:t>負けたゲーム</a:t>
            </a:r>
          </a:p>
        </p:txBody>
      </p:sp>
      <p:sp>
        <p:nvSpPr>
          <p:cNvPr id="55300"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55301"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pic>
        <p:nvPicPr>
          <p:cNvPr id="55302" name="Picture 40" descr="C:\Users\Owner\Dropbox\研究\発表\発表素材\trump_png\trump_png\trump0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42" descr="C:\Users\Owner\Dropbox\研究\発表\発表素材\trump_png\trump_png\trump0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49" descr="C:\Users\Owner\Dropbox\研究\発表\発表素材\trump_png\trump_png\trump04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3"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47" descr="C:\Users\Owner\Dropbox\研究\発表\発表素材\trump_png\trump_png\trump04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9225" y="472598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37" descr="C:\Users\Owner\Dropbox\研究\発表\発表素材\trump_png\trump_png\trump0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1663" y="472440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36" descr="C:\Users\Owner\Dropbox\研究\発表\発表素材\trump_png\trump_png\trump0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8550" y="472598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32" descr="C:\Users\Owner\Dropbox\研究\発表\発表素材\trump_png\trump_png\trump02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500" y="472281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28" descr="C:\Users\Owner\Dropbox\研究\発表\発表素材\trump_png\trump_png\trump02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247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22" descr="C:\Users\Owner\Dropbox\研究\発表\発表素材\trump_png\trump_png\trump01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94275"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19" descr="C:\Users\Owner\Dropbox\研究\発表\発表素材\trump_png\trump_png\trump01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560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13" descr="C:\Users\Owner\Dropbox\研究\発表\発表素材\trump_png\trump_png\trump008.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89625" y="47212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4" descr="C:\Users\Owner\Dropbox\研究\発表\発表素材\trump_png\trump_png\trump05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67463"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4" name="Picture 3" descr="C:\Users\Owner\Dropbox\研究\発表\発表素材\trump_png\trump_png\trump050.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00850" y="47212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5" name="Picture 41" descr="C:\Users\Owner\Dropbox\研究\発表\発表素材\trump_png\trump_png\trump036.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2613"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6" name="Picture 34" descr="C:\Users\Owner\Dropbox\研究\発表\発表素材\trump_png\trump_png\trump029.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56000" y="1350963"/>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7" name="Picture 31" descr="C:\Users\Owner\Dropbox\研究\発表\発表素材\trump_png\trump_png\trump026.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97325"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8" name="Picture 29" descr="C:\Users\Owner\Dropbox\研究\発表\発表素材\trump_png\trump_png\trump024.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38650" y="13525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9" name="Picture 24" descr="C:\Users\Owner\Dropbox\研究\発表\発表素材\trump_png\trump_png\trump019.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57750" y="134937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0" name="Picture 35" descr="C:\Users\Owner\Dropbox\研究\発表\発表素材\trump_png\trump_png\trump030.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0688"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1" name="Picture 30" descr="C:\Users\Owner\Dropbox\研究\発表\発表素材\trump_png\trump_png\trump025.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2450"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2" name="Picture 33" descr="C:\Users\Owner\Dropbox\研究\発表\発表素材\trump_png\trump_png\trump028.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2625"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3" name="Picture 14" descr="C:\Users\Owner\Dropbox\研究\発表\発表素材\trump_png\trump_png\trump009.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60425" y="2979738"/>
            <a:ext cx="8683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4" name="Picture 17" descr="C:\Users\Owner\Dropbox\研究\発表\発表素材\trump_png\trump_png\trump012.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89013" y="2978150"/>
            <a:ext cx="8683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5" name="Picture 12" descr="C:\Users\Owner\Dropbox\研究\発表\発表素材\trump_png\trump_png\trump007.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28713" y="29781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6" name="Picture 7" descr="C:\Users\Owner\Dropbox\研究\発表\発表素材\trump_png\trump_png\trump002.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66825" y="2979738"/>
            <a:ext cx="86836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7" name="Picture 2" descr="C:\Users\Owner\Dropbox\研究\発表\発表素材\trump_png\trump_png\trump049.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01763" y="29797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8" name="Picture 5" descr="C:\Users\Owner\Dropbox\研究\発表\発表素材\trump_png\trump_png\trump052.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47813"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9" name="Picture 51" descr="C:\Users\Owner\Dropbox\研究\発表\発表素材\trump_png\trump_png\trump046.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89100" y="2979738"/>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0" name="Picture 27" descr="C:\Users\Owner\Dropbox\研究\発表\発表素材\trump_png\trump_png\trump022.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7387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1" name="Picture 26" descr="C:\Users\Owner\Dropbox\研究\発表\発表素材\trump_png\trump_png\trump021.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005638"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2" name="Picture 23" descr="C:\Users\Owner\Dropbox\研究\発表\発表素材\trump_png\trump_png\trump018.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342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3" name="Picture 25" descr="C:\Users\Owner\Dropbox\研究\発表\発表素材\trump_png\trump_png\trump020.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280275" y="2982913"/>
            <a:ext cx="8667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4" name="Picture 21" descr="C:\Users\Owner\Dropbox\研究\発表\発表素材\trump_png\trump_png\trump016.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437438"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5" name="Picture 16" descr="C:\Users\Owner\Dropbox\研究\発表\発表素材\trump_png\trump_png\trump011.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573963" y="2981325"/>
            <a:ext cx="8667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6" name="Picture 11" descr="C:\Users\Owner\Dropbox\研究\発表\発表素材\trump_png\trump_png\trump006.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713663" y="2981325"/>
            <a:ext cx="8699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7" name="Picture 9" descr="C:\Users\Owner\Dropbox\研究\発表\発表素材\trump_png\trump_png\trump004.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861300" y="2982913"/>
            <a:ext cx="8683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8" name="Picture 50" descr="C:\Users\Owner\Dropbox\研究\発表\発表素材\trump_png\trump_png\trump045.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997825" y="2981325"/>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9" name="テキスト ボックス 6"/>
          <p:cNvSpPr txBox="1">
            <a:spLocks noChangeArrowheads="1"/>
          </p:cNvSpPr>
          <p:nvPr/>
        </p:nvSpPr>
        <p:spPr bwMode="auto">
          <a:xfrm>
            <a:off x="3757613" y="601980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自分 </a:t>
            </a:r>
            <a:r>
              <a:rPr lang="en-US" altLang="ja-JP"/>
              <a:t>(MC-UCB+)</a:t>
            </a:r>
            <a:endParaRPr lang="ja-JP" altLang="en-US"/>
          </a:p>
        </p:txBody>
      </p:sp>
      <p:sp>
        <p:nvSpPr>
          <p:cNvPr id="55340" name="テキスト ボックス 7"/>
          <p:cNvSpPr txBox="1">
            <a:spLocks noChangeArrowheads="1"/>
          </p:cNvSpPr>
          <p:nvPr/>
        </p:nvSpPr>
        <p:spPr bwMode="auto">
          <a:xfrm>
            <a:off x="723900" y="4273550"/>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1</a:t>
            </a:r>
            <a:endParaRPr lang="ja-JP" altLang="en-US"/>
          </a:p>
        </p:txBody>
      </p:sp>
      <p:sp>
        <p:nvSpPr>
          <p:cNvPr id="55341" name="テキスト ボックス 60"/>
          <p:cNvSpPr txBox="1">
            <a:spLocks noChangeArrowheads="1"/>
          </p:cNvSpPr>
          <p:nvPr/>
        </p:nvSpPr>
        <p:spPr bwMode="auto">
          <a:xfrm>
            <a:off x="3910013" y="264795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2</a:t>
            </a:r>
            <a:endParaRPr lang="ja-JP" altLang="en-US"/>
          </a:p>
        </p:txBody>
      </p:sp>
      <p:sp>
        <p:nvSpPr>
          <p:cNvPr id="55342" name="テキスト ボックス 61"/>
          <p:cNvSpPr txBox="1">
            <a:spLocks noChangeArrowheads="1"/>
          </p:cNvSpPr>
          <p:nvPr/>
        </p:nvSpPr>
        <p:spPr bwMode="auto">
          <a:xfrm>
            <a:off x="7318375" y="4278313"/>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Bernard 3</a:t>
            </a:r>
            <a:endParaRPr lang="ja-JP" altLang="en-US"/>
          </a:p>
        </p:txBody>
      </p:sp>
      <p:cxnSp>
        <p:nvCxnSpPr>
          <p:cNvPr id="6" name="直線矢印コネクタ 5"/>
          <p:cNvCxnSpPr>
            <a:stCxn id="55315" idx="2"/>
          </p:cNvCxnSpPr>
          <p:nvPr/>
        </p:nvCxnSpPr>
        <p:spPr>
          <a:xfrm flipH="1">
            <a:off x="3556000" y="2646363"/>
            <a:ext cx="0" cy="979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55316" idx="2"/>
          </p:cNvCxnSpPr>
          <p:nvPr/>
        </p:nvCxnSpPr>
        <p:spPr>
          <a:xfrm flipH="1">
            <a:off x="3989388" y="2646363"/>
            <a:ext cx="0" cy="982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55317" idx="2"/>
          </p:cNvCxnSpPr>
          <p:nvPr/>
        </p:nvCxnSpPr>
        <p:spPr>
          <a:xfrm flipH="1">
            <a:off x="4422775" y="2644775"/>
            <a:ext cx="7938" cy="981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55318" idx="2"/>
          </p:cNvCxnSpPr>
          <p:nvPr/>
        </p:nvCxnSpPr>
        <p:spPr>
          <a:xfrm flipH="1">
            <a:off x="4872038" y="2647950"/>
            <a:ext cx="0" cy="977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55319" idx="2"/>
          </p:cNvCxnSpPr>
          <p:nvPr/>
        </p:nvCxnSpPr>
        <p:spPr>
          <a:xfrm>
            <a:off x="5291138" y="2644775"/>
            <a:ext cx="14287" cy="984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円/楕円 64"/>
          <p:cNvSpPr/>
          <p:nvPr/>
        </p:nvSpPr>
        <p:spPr>
          <a:xfrm>
            <a:off x="3462338" y="1779588"/>
            <a:ext cx="1828800" cy="433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WON!!</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p:txBody>
          <a:bodyPr/>
          <a:lstStyle/>
          <a:p>
            <a:pPr eaLnBrk="1" hangingPunct="1"/>
            <a:r>
              <a:rPr lang="ja-JP" altLang="en-US" smtClean="0"/>
              <a:t>分析</a:t>
            </a:r>
          </a:p>
        </p:txBody>
      </p:sp>
      <p:sp>
        <p:nvSpPr>
          <p:cNvPr id="56323"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56324"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
        <p:nvSpPr>
          <p:cNvPr id="56325" name="コンテンツ プレースホルダー 4"/>
          <p:cNvSpPr>
            <a:spLocks noGrp="1"/>
          </p:cNvSpPr>
          <p:nvPr>
            <p:ph sz="quarter" idx="1"/>
          </p:nvPr>
        </p:nvSpPr>
        <p:spPr>
          <a:xfrm>
            <a:off x="457200" y="1219200"/>
            <a:ext cx="8229600" cy="4937125"/>
          </a:xfrm>
        </p:spPr>
        <p:txBody>
          <a:bodyPr/>
          <a:lstStyle/>
          <a:p>
            <a:pPr eaLnBrk="1" hangingPunct="1"/>
            <a:endParaRPr lang="en-US" altLang="ja-JP" smtClean="0"/>
          </a:p>
          <a:p>
            <a:pPr eaLnBrk="1" hangingPunct="1"/>
            <a:r>
              <a:rPr lang="ja-JP" altLang="en-US" smtClean="0"/>
              <a:t>相手が強力な手札のときに負けてしまう</a:t>
            </a:r>
            <a:endParaRPr lang="en-US" altLang="ja-JP" smtClean="0"/>
          </a:p>
          <a:p>
            <a:pPr lvl="1" eaLnBrk="1" hangingPunct="1"/>
            <a:r>
              <a:rPr lang="ja-JP" altLang="en-US" smtClean="0"/>
              <a:t>当たり前といえば当たり前</a:t>
            </a:r>
            <a:endParaRPr lang="en-US" altLang="ja-JP" smtClean="0"/>
          </a:p>
          <a:p>
            <a:pPr lvl="1" eaLnBrk="1" hangingPunct="1"/>
            <a:endParaRPr lang="en-US" altLang="ja-JP" smtClean="0"/>
          </a:p>
          <a:p>
            <a:pPr eaLnBrk="1" hangingPunct="1"/>
            <a:r>
              <a:rPr lang="ja-JP" altLang="en-US" smtClean="0"/>
              <a:t>シミュレーション時の相手手札をランダムに仮定</a:t>
            </a:r>
            <a:endParaRPr lang="en-US" altLang="ja-JP" smtClean="0"/>
          </a:p>
          <a:p>
            <a:pPr lvl="1" eaLnBrk="1" hangingPunct="1"/>
            <a:r>
              <a:rPr lang="ja-JP" altLang="en-US" smtClean="0"/>
              <a:t>手札を均等に割り振る</a:t>
            </a:r>
            <a:endParaRPr lang="en-US" altLang="ja-JP" smtClean="0"/>
          </a:p>
          <a:p>
            <a:pPr lvl="1" eaLnBrk="1" hangingPunct="1"/>
            <a:r>
              <a:rPr lang="ja-JP" altLang="en-US" smtClean="0"/>
              <a:t>一人だけ強力な手札だとは仮定しない（できない）</a:t>
            </a:r>
            <a:endParaRPr lang="en-US" altLang="ja-JP" smtClean="0"/>
          </a:p>
          <a:p>
            <a:pPr lvl="1" eaLnBrk="1" hangingPunct="1"/>
            <a:endParaRPr lang="en-US" altLang="ja-JP" smtClean="0"/>
          </a:p>
          <a:p>
            <a:pPr eaLnBrk="1" hangingPunct="1"/>
            <a:r>
              <a:rPr lang="ja-JP" altLang="en-US" smtClean="0"/>
              <a:t>あまりにも現実とかけ離れている仮定だと弱くなる</a:t>
            </a:r>
            <a:endParaRPr lang="en-US" altLang="ja-JP" smtClean="0"/>
          </a:p>
          <a:p>
            <a:pPr eaLnBrk="1" hangingPunct="1"/>
            <a:endParaRPr lang="en-US" altLang="ja-JP"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p:txBody>
          <a:bodyPr/>
          <a:lstStyle/>
          <a:p>
            <a:pPr eaLnBrk="1" hangingPunct="1"/>
            <a:r>
              <a:rPr lang="ja-JP" altLang="en-US" smtClean="0"/>
              <a:t>まとめ</a:t>
            </a:r>
          </a:p>
        </p:txBody>
      </p:sp>
      <p:sp>
        <p:nvSpPr>
          <p:cNvPr id="57347"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5" name="コンテンツ プレースホルダー 4"/>
          <p:cNvSpPr>
            <a:spLocks noGrp="1"/>
          </p:cNvSpPr>
          <p:nvPr>
            <p:ph sz="quarter" idx="1"/>
          </p:nvPr>
        </p:nvSpPr>
        <p:spPr>
          <a:xfrm>
            <a:off x="457200" y="1219200"/>
            <a:ext cx="8229600" cy="4937125"/>
          </a:xfrm>
        </p:spPr>
        <p:txBody>
          <a:bodyPr>
            <a:normAutofit/>
          </a:bodyPr>
          <a:lstStyle/>
          <a:p>
            <a:pPr marL="274320" indent="-274320" eaLnBrk="1" fontAlgn="auto" hangingPunct="1">
              <a:spcAft>
                <a:spcPts val="0"/>
              </a:spcAft>
              <a:buFont typeface="Wingdings 3"/>
              <a:buChar char=""/>
              <a:defRPr/>
            </a:pPr>
            <a:endParaRPr lang="en-US" altLang="ja-JP" dirty="0" smtClean="0"/>
          </a:p>
          <a:p>
            <a:pPr marL="274320" indent="-274320" eaLnBrk="1" fontAlgn="auto" hangingPunct="1">
              <a:spcAft>
                <a:spcPts val="0"/>
              </a:spcAft>
              <a:buFont typeface="Wingdings 3"/>
              <a:buChar char=""/>
              <a:defRPr/>
            </a:pPr>
            <a:r>
              <a:rPr lang="ja-JP" altLang="en-US" dirty="0" smtClean="0"/>
              <a:t>評価関数を使った </a:t>
            </a:r>
            <a:r>
              <a:rPr lang="en-US" altLang="ja-JP" dirty="0" smtClean="0"/>
              <a:t>AI </a:t>
            </a:r>
            <a:r>
              <a:rPr lang="ja-JP" altLang="en-US" dirty="0" smtClean="0"/>
              <a:t>よりもモンテカルロ </a:t>
            </a:r>
            <a:r>
              <a:rPr lang="en-US" altLang="ja-JP" dirty="0" smtClean="0"/>
              <a:t>+ UCB </a:t>
            </a:r>
            <a:r>
              <a:rPr lang="ja-JP" altLang="en-US" dirty="0" smtClean="0"/>
              <a:t>が優位</a:t>
            </a:r>
            <a:endParaRPr lang="en-US" altLang="ja-JP" dirty="0" smtClean="0"/>
          </a:p>
          <a:p>
            <a:pPr marL="274320" indent="-274320" eaLnBrk="1" fontAlgn="auto" hangingPunct="1">
              <a:spcAft>
                <a:spcPts val="0"/>
              </a:spcAft>
              <a:buFont typeface="Wingdings 3"/>
              <a:buChar char=""/>
              <a:defRPr/>
            </a:pPr>
            <a:endParaRPr lang="en-US" altLang="ja-JP" dirty="0" smtClean="0"/>
          </a:p>
          <a:p>
            <a:pPr marL="274320" indent="-274320" eaLnBrk="1" fontAlgn="auto" hangingPunct="1">
              <a:spcAft>
                <a:spcPts val="0"/>
              </a:spcAft>
              <a:buFont typeface="Wingdings 3"/>
              <a:buChar char=""/>
              <a:defRPr/>
            </a:pPr>
            <a:r>
              <a:rPr lang="en-US" altLang="ja-JP" dirty="0"/>
              <a:t>UCB+ </a:t>
            </a:r>
            <a:r>
              <a:rPr lang="ja-JP" altLang="en-US" dirty="0"/>
              <a:t>を用いたことにより性能向上</a:t>
            </a:r>
            <a:endParaRPr lang="en-US" altLang="ja-JP" dirty="0"/>
          </a:p>
          <a:p>
            <a:pPr marL="548640" lvl="1" indent="-274320" eaLnBrk="1" fontAlgn="auto" hangingPunct="1">
              <a:spcAft>
                <a:spcPts val="0"/>
              </a:spcAft>
              <a:buFont typeface="Wingdings 3"/>
              <a:buChar char=""/>
              <a:defRPr/>
            </a:pPr>
            <a:r>
              <a:rPr lang="ja-JP" altLang="en-US" dirty="0"/>
              <a:t>局面あたりの合法手の数が多い</a:t>
            </a:r>
            <a:endParaRPr lang="en-US" altLang="ja-JP" dirty="0"/>
          </a:p>
          <a:p>
            <a:pPr marL="548640" lvl="1" indent="-274320" eaLnBrk="1" fontAlgn="auto" hangingPunct="1">
              <a:spcAft>
                <a:spcPts val="0"/>
              </a:spcAft>
              <a:buFont typeface="Wingdings 3"/>
              <a:buChar char=""/>
              <a:defRPr/>
            </a:pPr>
            <a:r>
              <a:rPr lang="en-US" altLang="ja-JP" dirty="0"/>
              <a:t>UCB+ </a:t>
            </a:r>
            <a:r>
              <a:rPr lang="ja-JP" altLang="en-US" dirty="0"/>
              <a:t>のおかげで良い手に早く収束できた？</a:t>
            </a:r>
          </a:p>
          <a:p>
            <a:pPr marL="0" indent="0" eaLnBrk="1" fontAlgn="auto" hangingPunct="1">
              <a:spcAft>
                <a:spcPts val="0"/>
              </a:spcAft>
              <a:buFont typeface="Wingdings 3"/>
              <a:buNone/>
              <a:defRPr/>
            </a:pPr>
            <a:endParaRPr lang="en-US" altLang="ja-JP" dirty="0"/>
          </a:p>
          <a:p>
            <a:pPr marL="274320" indent="-274320" eaLnBrk="1" fontAlgn="auto" hangingPunct="1">
              <a:spcAft>
                <a:spcPts val="0"/>
              </a:spcAft>
              <a:buFont typeface="Wingdings 3"/>
              <a:buChar char=""/>
              <a:defRPr/>
            </a:pPr>
            <a:r>
              <a:rPr lang="ja-JP" altLang="en-US" dirty="0"/>
              <a:t>先ほどの分析例の対処法</a:t>
            </a:r>
            <a:endParaRPr lang="en-US" altLang="ja-JP" dirty="0"/>
          </a:p>
          <a:p>
            <a:pPr marL="548640" lvl="1" indent="-274320" eaLnBrk="1" fontAlgn="auto" hangingPunct="1">
              <a:spcAft>
                <a:spcPts val="0"/>
              </a:spcAft>
              <a:buFont typeface="Wingdings 3"/>
              <a:buChar char=""/>
              <a:defRPr/>
            </a:pPr>
            <a:r>
              <a:rPr lang="ja-JP" altLang="en-US" dirty="0"/>
              <a:t>対処すると弱くなる？</a:t>
            </a:r>
            <a:endParaRPr lang="en-US" altLang="ja-JP" dirty="0"/>
          </a:p>
          <a:p>
            <a:pPr marL="548640" lvl="1" indent="-274320" eaLnBrk="1" fontAlgn="auto" hangingPunct="1">
              <a:spcAft>
                <a:spcPts val="0"/>
              </a:spcAft>
              <a:buFont typeface="Wingdings 3"/>
              <a:buChar char=""/>
              <a:defRPr/>
            </a:pPr>
            <a:r>
              <a:rPr lang="ja-JP" altLang="en-US" dirty="0"/>
              <a:t>長い目で見れば今のままのほうが勝てる</a:t>
            </a:r>
            <a:r>
              <a:rPr lang="ja-JP" altLang="en-US" dirty="0" smtClean="0"/>
              <a:t>？</a:t>
            </a:r>
            <a:endParaRPr lang="en-US" altLang="ja-JP" dirty="0" smtClean="0"/>
          </a:p>
          <a:p>
            <a:pPr marL="548640" lvl="1" indent="-274320" eaLnBrk="1" fontAlgn="auto" hangingPunct="1">
              <a:spcAft>
                <a:spcPts val="0"/>
              </a:spcAft>
              <a:buFont typeface="Wingdings 3"/>
              <a:buChar char=""/>
              <a:defRPr/>
            </a:pPr>
            <a:endParaRPr lang="en-US" altLang="ja-JP" dirty="0" smtClean="0"/>
          </a:p>
          <a:p>
            <a:pPr marL="594360" lvl="2" indent="0" eaLnBrk="1" fontAlgn="auto" hangingPunct="1">
              <a:spcAft>
                <a:spcPts val="0"/>
              </a:spcAft>
              <a:buClr>
                <a:schemeClr val="bg1">
                  <a:shade val="50000"/>
                </a:schemeClr>
              </a:buClr>
              <a:buFont typeface="Wingdings 3"/>
              <a:buNone/>
              <a:defRPr/>
            </a:pPr>
            <a:endParaRPr lang="en-US" altLang="ja-JP" dirty="0"/>
          </a:p>
        </p:txBody>
      </p:sp>
      <p:sp>
        <p:nvSpPr>
          <p:cNvPr id="57349" name="フッター プレースホルダー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p:txBody>
          <a:bodyPr/>
          <a:lstStyle/>
          <a:p>
            <a:pPr eaLnBrk="1" hangingPunct="1"/>
            <a:r>
              <a:rPr lang="ja-JP" altLang="en-US" smtClean="0"/>
              <a:t>おわりに</a:t>
            </a:r>
          </a:p>
        </p:txBody>
      </p:sp>
      <p:sp>
        <p:nvSpPr>
          <p:cNvPr id="58371"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5" name="コンテンツ プレースホルダー 4"/>
          <p:cNvSpPr>
            <a:spLocks noGrp="1"/>
          </p:cNvSpPr>
          <p:nvPr>
            <p:ph sz="quarter" idx="1"/>
          </p:nvPr>
        </p:nvSpPr>
        <p:spPr>
          <a:xfrm>
            <a:off x="457200" y="1219200"/>
            <a:ext cx="8229600" cy="4937125"/>
          </a:xfrm>
        </p:spPr>
        <p:txBody>
          <a:bodyPr>
            <a:normAutofit/>
          </a:bodyPr>
          <a:lstStyle/>
          <a:p>
            <a:pPr marL="274320" lvl="1" indent="0" eaLnBrk="1" fontAlgn="auto" hangingPunct="1">
              <a:spcAft>
                <a:spcPts val="0"/>
              </a:spcAft>
              <a:buFont typeface="Wingdings 3"/>
              <a:buNone/>
              <a:defRPr/>
            </a:pPr>
            <a:endParaRPr lang="en-US" altLang="ja-JP" dirty="0" smtClean="0"/>
          </a:p>
          <a:p>
            <a:pPr marL="274320" lvl="1" indent="0" eaLnBrk="1" fontAlgn="auto" hangingPunct="1">
              <a:spcAft>
                <a:spcPts val="0"/>
              </a:spcAft>
              <a:buFont typeface="Wingdings 3"/>
              <a:buNone/>
              <a:defRPr/>
            </a:pPr>
            <a:endParaRPr lang="en-US" altLang="ja-JP" dirty="0"/>
          </a:p>
          <a:p>
            <a:pPr marL="274320" lvl="1" indent="0" eaLnBrk="1" fontAlgn="auto" hangingPunct="1">
              <a:spcAft>
                <a:spcPts val="0"/>
              </a:spcAft>
              <a:buFont typeface="Wingdings 3"/>
              <a:buNone/>
              <a:defRPr/>
            </a:pPr>
            <a:endParaRPr lang="en-US" altLang="ja-JP" dirty="0" smtClean="0"/>
          </a:p>
          <a:p>
            <a:pPr marL="274320" indent="-274320" eaLnBrk="1" fontAlgn="auto" hangingPunct="1">
              <a:spcAft>
                <a:spcPts val="0"/>
              </a:spcAft>
              <a:buFont typeface="Wingdings 3"/>
              <a:buChar char=""/>
              <a:defRPr/>
            </a:pPr>
            <a:r>
              <a:rPr lang="ja-JP" altLang="en-US" dirty="0" smtClean="0"/>
              <a:t>改善点</a:t>
            </a:r>
            <a:endParaRPr lang="en-US" altLang="ja-JP" dirty="0" smtClean="0"/>
          </a:p>
          <a:p>
            <a:pPr marL="548640" lvl="1" indent="-274320" eaLnBrk="1" fontAlgn="auto" hangingPunct="1">
              <a:spcAft>
                <a:spcPts val="0"/>
              </a:spcAft>
              <a:buFont typeface="Wingdings 3"/>
              <a:buChar char=""/>
              <a:defRPr/>
            </a:pPr>
            <a:r>
              <a:rPr lang="ja-JP" altLang="en-US" dirty="0" smtClean="0"/>
              <a:t>相手手札の仮定</a:t>
            </a:r>
            <a:endParaRPr lang="en-US" altLang="ja-JP" dirty="0" smtClean="0"/>
          </a:p>
          <a:p>
            <a:pPr marL="548640" lvl="1" indent="-274320" eaLnBrk="1" fontAlgn="auto" hangingPunct="1">
              <a:spcAft>
                <a:spcPts val="0"/>
              </a:spcAft>
              <a:buFont typeface="Wingdings 3"/>
              <a:buChar char=""/>
              <a:defRPr/>
            </a:pPr>
            <a:endParaRPr lang="en-US" altLang="ja-JP" dirty="0" smtClean="0"/>
          </a:p>
          <a:p>
            <a:pPr marL="548640" lvl="1" indent="-274320" eaLnBrk="1" fontAlgn="auto" hangingPunct="1">
              <a:spcAft>
                <a:spcPts val="0"/>
              </a:spcAft>
              <a:buFont typeface="Wingdings 3"/>
              <a:buChar char=""/>
              <a:defRPr/>
            </a:pPr>
            <a:r>
              <a:rPr lang="ja-JP" altLang="en-US" dirty="0" smtClean="0"/>
              <a:t>プレイアウトの質の向上</a:t>
            </a:r>
            <a:endParaRPr lang="en-US" altLang="ja-JP" dirty="0"/>
          </a:p>
          <a:p>
            <a:pPr marL="822960" lvl="2" eaLnBrk="1" fontAlgn="auto" hangingPunct="1">
              <a:spcAft>
                <a:spcPts val="0"/>
              </a:spcAft>
              <a:buClr>
                <a:schemeClr val="bg1">
                  <a:shade val="50000"/>
                </a:schemeClr>
              </a:buClr>
              <a:buFont typeface="Wingdings 3"/>
              <a:buChar char=""/>
              <a:defRPr/>
            </a:pPr>
            <a:r>
              <a:rPr lang="ja-JP" altLang="en-US" dirty="0"/>
              <a:t>実現</a:t>
            </a:r>
            <a:r>
              <a:rPr lang="ja-JP" altLang="en-US" dirty="0" smtClean="0"/>
              <a:t>確率</a:t>
            </a:r>
            <a:endParaRPr lang="en-US" altLang="ja-JP" dirty="0" smtClean="0"/>
          </a:p>
          <a:p>
            <a:pPr marL="822960" lvl="2" eaLnBrk="1" fontAlgn="auto" hangingPunct="1">
              <a:spcAft>
                <a:spcPts val="0"/>
              </a:spcAft>
              <a:buClr>
                <a:schemeClr val="bg1">
                  <a:shade val="50000"/>
                </a:schemeClr>
              </a:buClr>
              <a:buFont typeface="Wingdings 3"/>
              <a:buChar char=""/>
              <a:defRPr/>
            </a:pPr>
            <a:r>
              <a:rPr lang="ja-JP" altLang="en-US" dirty="0"/>
              <a:t>機械</a:t>
            </a:r>
            <a:r>
              <a:rPr lang="ja-JP" altLang="en-US" dirty="0" smtClean="0"/>
              <a:t>学習</a:t>
            </a:r>
            <a:endParaRPr lang="en-US" altLang="ja-JP" dirty="0" smtClean="0"/>
          </a:p>
          <a:p>
            <a:pPr marL="548640" lvl="1" indent="-274320" eaLnBrk="1" fontAlgn="auto" hangingPunct="1">
              <a:spcAft>
                <a:spcPts val="0"/>
              </a:spcAft>
              <a:buFont typeface="Wingdings 3"/>
              <a:buChar char=""/>
              <a:defRPr/>
            </a:pPr>
            <a:endParaRPr lang="en-US" altLang="ja-JP" dirty="0"/>
          </a:p>
          <a:p>
            <a:pPr marL="548640" lvl="1" indent="-274320" eaLnBrk="1" fontAlgn="auto" hangingPunct="1">
              <a:spcAft>
                <a:spcPts val="0"/>
              </a:spcAft>
              <a:buFont typeface="Wingdings 3"/>
              <a:buChar char=""/>
              <a:defRPr/>
            </a:pPr>
            <a:endParaRPr lang="en-US" altLang="ja-JP" dirty="0" smtClean="0"/>
          </a:p>
        </p:txBody>
      </p:sp>
      <p:sp>
        <p:nvSpPr>
          <p:cNvPr id="58373" name="フッター プレースホルダー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
        <p:nvSpPr>
          <p:cNvPr id="4" name="右矢印 3"/>
          <p:cNvSpPr/>
          <p:nvPr/>
        </p:nvSpPr>
        <p:spPr>
          <a:xfrm>
            <a:off x="4175125" y="2984500"/>
            <a:ext cx="576263" cy="315913"/>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8375" name="テキスト ボックス 6"/>
          <p:cNvSpPr txBox="1">
            <a:spLocks noChangeArrowheads="1"/>
          </p:cNvSpPr>
          <p:nvPr/>
        </p:nvSpPr>
        <p:spPr bwMode="auto">
          <a:xfrm>
            <a:off x="4932363" y="2798763"/>
            <a:ext cx="32750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algn="ctr" eaLnBrk="1" hangingPunct="1"/>
            <a:r>
              <a:rPr lang="ja-JP" altLang="en-US" sz="2300"/>
              <a:t>大貧民優勝プログラムは</a:t>
            </a:r>
            <a:endParaRPr lang="en-US" altLang="ja-JP" sz="2300"/>
          </a:p>
          <a:p>
            <a:pPr algn="ctr" eaLnBrk="1" hangingPunct="1"/>
            <a:r>
              <a:rPr lang="ja-JP" altLang="en-US" sz="2300"/>
              <a:t>機械学習をしている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pPr eaLnBrk="1" hangingPunct="1"/>
            <a:r>
              <a:rPr lang="en-US" altLang="ja-JP" smtClean="0"/>
              <a:t>Big Two  </a:t>
            </a:r>
            <a:endParaRPr lang="ja-JP" altLang="en-US" smtClean="0"/>
          </a:p>
        </p:txBody>
      </p:sp>
      <p:sp>
        <p:nvSpPr>
          <p:cNvPr id="3" name="コンテンツ プレースホルダー 2"/>
          <p:cNvSpPr>
            <a:spLocks noGrp="1"/>
          </p:cNvSpPr>
          <p:nvPr>
            <p:ph sz="quarter" idx="1"/>
          </p:nvPr>
        </p:nvSpPr>
        <p:spPr>
          <a:xfrm>
            <a:off x="457200" y="1219200"/>
            <a:ext cx="8229600" cy="4937125"/>
          </a:xfrm>
        </p:spPr>
        <p:txBody>
          <a:bodyPr>
            <a:normAutofit/>
          </a:bodyPr>
          <a:lstStyle/>
          <a:p>
            <a:pPr marL="274320" indent="-274320" eaLnBrk="1" fontAlgn="auto" hangingPunct="1">
              <a:spcAft>
                <a:spcPts val="0"/>
              </a:spcAft>
              <a:buFont typeface="Wingdings 3"/>
              <a:buChar char=""/>
              <a:defRPr/>
            </a:pPr>
            <a:endParaRPr lang="en-US" altLang="ja-JP" dirty="0" smtClean="0"/>
          </a:p>
          <a:p>
            <a:pPr marL="274320" indent="-274320" eaLnBrk="1" fontAlgn="auto" hangingPunct="1">
              <a:spcAft>
                <a:spcPts val="0"/>
              </a:spcAft>
              <a:buFont typeface="Wingdings 3"/>
              <a:buChar char=""/>
              <a:defRPr/>
            </a:pPr>
            <a:r>
              <a:rPr lang="ja-JP" altLang="en-US" dirty="0" smtClean="0"/>
              <a:t>基本は大貧民と同じ</a:t>
            </a:r>
            <a:endParaRPr lang="en-US" altLang="ja-JP" dirty="0" smtClean="0"/>
          </a:p>
          <a:p>
            <a:pPr marL="548640" lvl="1" indent="-274320" eaLnBrk="1" fontAlgn="auto" hangingPunct="1">
              <a:spcAft>
                <a:spcPts val="0"/>
              </a:spcAft>
              <a:buFont typeface="Wingdings 3"/>
              <a:buChar char=""/>
              <a:defRPr/>
            </a:pPr>
            <a:r>
              <a:rPr lang="ja-JP" altLang="en-US" dirty="0" smtClean="0"/>
              <a:t>早く自分の手札をなくすことを競う</a:t>
            </a:r>
            <a:endParaRPr lang="en-US" altLang="ja-JP" dirty="0" smtClean="0"/>
          </a:p>
          <a:p>
            <a:pPr marL="548640" lvl="1" indent="-274320" eaLnBrk="1" fontAlgn="auto" hangingPunct="1">
              <a:spcAft>
                <a:spcPts val="0"/>
              </a:spcAft>
              <a:buFont typeface="Wingdings 3"/>
              <a:buChar char=""/>
              <a:defRPr/>
            </a:pPr>
            <a:endParaRPr lang="en-US" altLang="ja-JP" dirty="0"/>
          </a:p>
          <a:p>
            <a:pPr marL="274320" indent="-274320" eaLnBrk="1" fontAlgn="auto" hangingPunct="1">
              <a:spcAft>
                <a:spcPts val="0"/>
              </a:spcAft>
              <a:buFont typeface="Wingdings 3"/>
              <a:buChar char=""/>
              <a:defRPr/>
            </a:pPr>
            <a:r>
              <a:rPr lang="ja-JP" altLang="en-US" dirty="0" smtClean="0"/>
              <a:t>大貧民との違い</a:t>
            </a:r>
            <a:endParaRPr lang="en-US" altLang="ja-JP" dirty="0"/>
          </a:p>
          <a:p>
            <a:pPr marL="548640" lvl="1" indent="-274320" eaLnBrk="1" fontAlgn="auto" hangingPunct="1">
              <a:spcAft>
                <a:spcPts val="0"/>
              </a:spcAft>
              <a:buFont typeface="Wingdings 3"/>
              <a:buChar char=""/>
              <a:defRPr/>
            </a:pPr>
            <a:r>
              <a:rPr lang="ja-JP" altLang="en-US" dirty="0"/>
              <a:t>階級、革命、特殊効果カード</a:t>
            </a:r>
            <a:r>
              <a:rPr lang="en-US" altLang="ja-JP" dirty="0"/>
              <a:t>(</a:t>
            </a:r>
            <a:r>
              <a:rPr lang="en-US" altLang="ja-JP" dirty="0" smtClean="0"/>
              <a:t>8 </a:t>
            </a:r>
            <a:r>
              <a:rPr lang="ja-JP" altLang="en-US" dirty="0" smtClean="0"/>
              <a:t>切り</a:t>
            </a:r>
            <a:r>
              <a:rPr lang="en-US" altLang="ja-JP" dirty="0"/>
              <a:t>,</a:t>
            </a:r>
            <a:r>
              <a:rPr lang="ja-JP" altLang="en-US" dirty="0"/>
              <a:t> </a:t>
            </a:r>
            <a:r>
              <a:rPr lang="en-US" altLang="ja-JP" dirty="0"/>
              <a:t>3</a:t>
            </a:r>
            <a:r>
              <a:rPr lang="ja-JP" altLang="en-US" dirty="0"/>
              <a:t>♠</a:t>
            </a:r>
            <a:r>
              <a:rPr lang="en-US" altLang="ja-JP" dirty="0"/>
              <a:t>, etc…)</a:t>
            </a:r>
            <a:r>
              <a:rPr lang="ja-JP" altLang="en-US" dirty="0"/>
              <a:t>は</a:t>
            </a:r>
            <a:r>
              <a:rPr lang="ja-JP" altLang="en-US" dirty="0" smtClean="0"/>
              <a:t>ない</a:t>
            </a:r>
            <a:endParaRPr lang="en-US" altLang="ja-JP" dirty="0" smtClean="0"/>
          </a:p>
          <a:p>
            <a:pPr marL="548640" lvl="1" indent="-274320" eaLnBrk="1" fontAlgn="auto" hangingPunct="1">
              <a:spcAft>
                <a:spcPts val="0"/>
              </a:spcAft>
              <a:buFont typeface="Wingdings 3"/>
              <a:buChar char=""/>
              <a:defRPr/>
            </a:pPr>
            <a:endParaRPr lang="en-US" altLang="ja-JP" dirty="0" smtClean="0"/>
          </a:p>
          <a:p>
            <a:pPr marL="548640" lvl="1" indent="-274320" eaLnBrk="1" fontAlgn="auto" hangingPunct="1">
              <a:spcAft>
                <a:spcPts val="0"/>
              </a:spcAft>
              <a:buFont typeface="Wingdings 3"/>
              <a:buChar char=""/>
              <a:defRPr/>
            </a:pPr>
            <a:r>
              <a:rPr lang="ja-JP" altLang="en-US" dirty="0"/>
              <a:t>一位が決まればゲーム終了</a:t>
            </a:r>
            <a:endParaRPr lang="en-US" altLang="ja-JP" dirty="0"/>
          </a:p>
          <a:p>
            <a:pPr marL="274320" lvl="1" indent="0" eaLnBrk="1" fontAlgn="auto" hangingPunct="1">
              <a:spcAft>
                <a:spcPts val="0"/>
              </a:spcAft>
              <a:buFont typeface="Wingdings 3"/>
              <a:buNone/>
              <a:defRPr/>
            </a:pPr>
            <a:endParaRPr lang="en-US" altLang="ja-JP" dirty="0" smtClean="0"/>
          </a:p>
          <a:p>
            <a:pPr marL="548640" lvl="1" indent="-274320" eaLnBrk="1" fontAlgn="auto" hangingPunct="1">
              <a:spcAft>
                <a:spcPts val="0"/>
              </a:spcAft>
              <a:buFont typeface="Wingdings 3"/>
              <a:buChar char=""/>
              <a:defRPr/>
            </a:pPr>
            <a:r>
              <a:rPr lang="en-US" altLang="ja-JP" dirty="0" smtClean="0"/>
              <a:t>5 </a:t>
            </a:r>
            <a:r>
              <a:rPr lang="ja-JP" altLang="en-US" dirty="0" smtClean="0"/>
              <a:t>枚の組み合わせとしてポーカーの役が出せる</a:t>
            </a:r>
            <a:endParaRPr lang="en-US" altLang="ja-JP" dirty="0" smtClean="0"/>
          </a:p>
          <a:p>
            <a:pPr marL="822960" lvl="2" eaLnBrk="1" fontAlgn="auto" hangingPunct="1">
              <a:spcAft>
                <a:spcPts val="0"/>
              </a:spcAft>
              <a:buClr>
                <a:schemeClr val="bg1">
                  <a:shade val="50000"/>
                </a:schemeClr>
              </a:buClr>
              <a:buFont typeface="Wingdings 3"/>
              <a:buChar char=""/>
              <a:defRPr/>
            </a:pPr>
            <a:r>
              <a:rPr lang="ja-JP" altLang="en-US" dirty="0" smtClean="0"/>
              <a:t>ストレート</a:t>
            </a:r>
            <a:r>
              <a:rPr lang="en-US" altLang="ja-JP" dirty="0"/>
              <a:t> </a:t>
            </a:r>
            <a:r>
              <a:rPr lang="ja-JP" altLang="en-US" dirty="0" smtClean="0"/>
              <a:t>以上の役</a:t>
            </a:r>
            <a:endParaRPr lang="en-US" altLang="ja-JP" dirty="0" smtClean="0"/>
          </a:p>
          <a:p>
            <a:pPr marL="822960" lvl="2" eaLnBrk="1" fontAlgn="auto" hangingPunct="1">
              <a:spcAft>
                <a:spcPts val="0"/>
              </a:spcAft>
              <a:buClr>
                <a:schemeClr val="bg1">
                  <a:shade val="50000"/>
                </a:schemeClr>
              </a:buClr>
              <a:buFont typeface="Wingdings 3"/>
              <a:buChar char=""/>
              <a:defRPr/>
            </a:pPr>
            <a:endParaRPr lang="en-US" altLang="ja-JP" dirty="0"/>
          </a:p>
          <a:p>
            <a:pPr marL="548640" lvl="1" indent="-274320" eaLnBrk="1" fontAlgn="auto" hangingPunct="1">
              <a:spcAft>
                <a:spcPts val="0"/>
              </a:spcAft>
              <a:buFont typeface="Wingdings 3"/>
              <a:buChar char=""/>
              <a:defRPr/>
            </a:pPr>
            <a:endParaRPr lang="ja-JP" altLang="en-US" dirty="0"/>
          </a:p>
        </p:txBody>
      </p:sp>
      <p:sp>
        <p:nvSpPr>
          <p:cNvPr id="13316" name="日付プレースホルダー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13317"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539750" y="2708275"/>
            <a:ext cx="8229600" cy="990600"/>
          </a:xfrm>
        </p:spPr>
        <p:txBody>
          <a:bodyPr/>
          <a:lstStyle/>
          <a:p>
            <a:pPr algn="ctr" eaLnBrk="1" hangingPunct="1"/>
            <a:r>
              <a:rPr lang="ja-JP" altLang="en-US" smtClean="0"/>
              <a:t>ご清聴ありがとうございました</a:t>
            </a:r>
          </a:p>
        </p:txBody>
      </p:sp>
      <p:sp>
        <p:nvSpPr>
          <p:cNvPr id="59395"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59396"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pPr eaLnBrk="1" hangingPunct="1"/>
            <a:r>
              <a:rPr lang="en-US" altLang="ja-JP" smtClean="0"/>
              <a:t>Big Two : </a:t>
            </a:r>
            <a:r>
              <a:rPr lang="ja-JP" altLang="en-US" smtClean="0"/>
              <a:t>ゲームの流れ</a:t>
            </a:r>
          </a:p>
        </p:txBody>
      </p:sp>
      <p:sp>
        <p:nvSpPr>
          <p:cNvPr id="14339"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pic>
        <p:nvPicPr>
          <p:cNvPr id="6" name="Picture 2" descr="C:\Users\Owner\Dropbox\卒業研究\発表\素材\trump_png\trump_png\trump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2132013"/>
            <a:ext cx="7016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Owner\Dropbox\卒業研究\発表\素材\trump_png\trump_png\trump0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132013"/>
            <a:ext cx="70326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Users\Owner\Dropbox\卒業研究\発表\素材\trump_png\trump_png\trump0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132013"/>
            <a:ext cx="7032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4" descr="C:\Users\Owner\Dropbox\卒業研究\発表\素材\trump_png\trump_png\trump04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2132013"/>
            <a:ext cx="7016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テキスト ボックス 9"/>
          <p:cNvSpPr txBox="1">
            <a:spLocks noChangeArrowheads="1"/>
          </p:cNvSpPr>
          <p:nvPr/>
        </p:nvSpPr>
        <p:spPr bwMode="auto">
          <a:xfrm>
            <a:off x="1422400" y="1196975"/>
            <a:ext cx="1311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algn="ctr" eaLnBrk="1" hangingPunct="1"/>
            <a:r>
              <a:rPr lang="ja-JP" altLang="en-US"/>
              <a:t>始めに出す</a:t>
            </a:r>
            <a:endParaRPr lang="en-US" altLang="ja-JP"/>
          </a:p>
          <a:p>
            <a:pPr algn="ctr" eaLnBrk="1" hangingPunct="1"/>
            <a:r>
              <a:rPr lang="ja-JP" altLang="en-US"/>
              <a:t>プレイヤー</a:t>
            </a:r>
          </a:p>
        </p:txBody>
      </p:sp>
      <p:sp>
        <p:nvSpPr>
          <p:cNvPr id="14345" name="テキスト ボックス 10"/>
          <p:cNvSpPr txBox="1">
            <a:spLocks noChangeArrowheads="1"/>
          </p:cNvSpPr>
          <p:nvPr/>
        </p:nvSpPr>
        <p:spPr bwMode="auto">
          <a:xfrm>
            <a:off x="179388" y="2473325"/>
            <a:ext cx="1001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1 </a:t>
            </a:r>
            <a:r>
              <a:rPr lang="ja-JP" altLang="en-US"/>
              <a:t>枚出し</a:t>
            </a:r>
          </a:p>
        </p:txBody>
      </p:sp>
      <p:sp>
        <p:nvSpPr>
          <p:cNvPr id="12" name="右矢印 11"/>
          <p:cNvSpPr/>
          <p:nvPr/>
        </p:nvSpPr>
        <p:spPr>
          <a:xfrm>
            <a:off x="3016250" y="2487613"/>
            <a:ext cx="360363" cy="36988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 name="右矢印 12"/>
          <p:cNvSpPr/>
          <p:nvPr/>
        </p:nvSpPr>
        <p:spPr>
          <a:xfrm>
            <a:off x="5073650" y="2473325"/>
            <a:ext cx="360363" cy="3683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 name="右矢印 13"/>
          <p:cNvSpPr/>
          <p:nvPr/>
        </p:nvSpPr>
        <p:spPr>
          <a:xfrm>
            <a:off x="7112000" y="2471738"/>
            <a:ext cx="360363" cy="3683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nvGrpSpPr>
          <p:cNvPr id="15" name="グループ化 14"/>
          <p:cNvGrpSpPr>
            <a:grpSpLocks noChangeAspect="1"/>
          </p:cNvGrpSpPr>
          <p:nvPr/>
        </p:nvGrpSpPr>
        <p:grpSpPr bwMode="auto">
          <a:xfrm>
            <a:off x="1333500" y="3354388"/>
            <a:ext cx="1433513" cy="1049337"/>
            <a:chOff x="1763688" y="356036"/>
            <a:chExt cx="1767442" cy="1295400"/>
          </a:xfrm>
        </p:grpSpPr>
        <p:pic>
          <p:nvPicPr>
            <p:cNvPr id="14387" name="Picture 6" descr="C:\Users\Owner\Dropbox\卒業研究\発表\素材\trump_png\trump_png\trump0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356036"/>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7" descr="C:\Users\Owner\Dropbox\卒業研究\発表\素材\trump_png\trump_png\trump04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4355" y="356036"/>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グループ化 17"/>
          <p:cNvGrpSpPr>
            <a:grpSpLocks noChangeAspect="1"/>
          </p:cNvGrpSpPr>
          <p:nvPr/>
        </p:nvGrpSpPr>
        <p:grpSpPr bwMode="auto">
          <a:xfrm>
            <a:off x="3487738" y="3368675"/>
            <a:ext cx="1431925" cy="1049338"/>
            <a:chOff x="1763687" y="1761504"/>
            <a:chExt cx="1767441" cy="1295400"/>
          </a:xfrm>
        </p:grpSpPr>
        <p:pic>
          <p:nvPicPr>
            <p:cNvPr id="14385" name="Picture 8" descr="C:\Users\Owner\Dropbox\卒業研究\発表\素材\trump_png\trump_png\trump02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687" y="1761504"/>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6" name="Picture 9" descr="C:\Users\Owner\Dropbox\卒業研究\発表\素材\trump_png\trump_png\trump02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4353" y="1761504"/>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グループ化 20"/>
          <p:cNvGrpSpPr>
            <a:grpSpLocks noChangeAspect="1"/>
          </p:cNvGrpSpPr>
          <p:nvPr/>
        </p:nvGrpSpPr>
        <p:grpSpPr bwMode="auto">
          <a:xfrm>
            <a:off x="5503863" y="3365500"/>
            <a:ext cx="1431925" cy="1049338"/>
            <a:chOff x="1763690" y="3226307"/>
            <a:chExt cx="1767440" cy="1295400"/>
          </a:xfrm>
        </p:grpSpPr>
        <p:pic>
          <p:nvPicPr>
            <p:cNvPr id="14383" name="Picture 10" descr="C:\Users\Owner\Dropbox\卒業研究\発表\素材\trump_png\trump_png\trump00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690" y="3226307"/>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Picture 11" descr="C:\Users\Owner\Dropbox\卒業研究\発表\素材\trump_png\trump_png\trump008.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62450" y="3226307"/>
              <a:ext cx="86868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グループ化 23"/>
          <p:cNvGrpSpPr>
            <a:grpSpLocks noChangeAspect="1"/>
          </p:cNvGrpSpPr>
          <p:nvPr/>
        </p:nvGrpSpPr>
        <p:grpSpPr bwMode="auto">
          <a:xfrm>
            <a:off x="7623175" y="3328988"/>
            <a:ext cx="1446213" cy="1114425"/>
            <a:chOff x="1919564" y="5080518"/>
            <a:chExt cx="1249072" cy="917280"/>
          </a:xfrm>
        </p:grpSpPr>
        <p:pic>
          <p:nvPicPr>
            <p:cNvPr id="14381" name="Picture 32" descr="C:\Users\Owner\Dropbox\卒業研究\発表\素材\trump_png\trump_png\trump0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564" y="5080518"/>
              <a:ext cx="606743" cy="90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33" descr="C:\Users\Owner\Dropbox\卒業研究\発表\素材\trump_png\trump_png\trump04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1893" y="5091018"/>
              <a:ext cx="606743" cy="90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右矢印 26"/>
          <p:cNvSpPr/>
          <p:nvPr/>
        </p:nvSpPr>
        <p:spPr>
          <a:xfrm>
            <a:off x="3006725" y="3711575"/>
            <a:ext cx="360363" cy="3683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8" name="右矢印 27"/>
          <p:cNvSpPr/>
          <p:nvPr/>
        </p:nvSpPr>
        <p:spPr>
          <a:xfrm>
            <a:off x="5064125" y="3695700"/>
            <a:ext cx="360363" cy="36988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7102475" y="3694113"/>
            <a:ext cx="360363" cy="36988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0" name="テキスト ボックス 29"/>
          <p:cNvSpPr txBox="1">
            <a:spLocks noChangeArrowheads="1"/>
          </p:cNvSpPr>
          <p:nvPr/>
        </p:nvSpPr>
        <p:spPr bwMode="auto">
          <a:xfrm>
            <a:off x="207963" y="3654425"/>
            <a:ext cx="1001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2 </a:t>
            </a:r>
            <a:r>
              <a:rPr lang="ja-JP" altLang="en-US"/>
              <a:t>枚出し</a:t>
            </a:r>
          </a:p>
        </p:txBody>
      </p:sp>
      <p:grpSp>
        <p:nvGrpSpPr>
          <p:cNvPr id="34" name="グループ化 33"/>
          <p:cNvGrpSpPr>
            <a:grpSpLocks/>
          </p:cNvGrpSpPr>
          <p:nvPr/>
        </p:nvGrpSpPr>
        <p:grpSpPr bwMode="auto">
          <a:xfrm>
            <a:off x="1379538" y="4578350"/>
            <a:ext cx="1350962" cy="1036638"/>
            <a:chOff x="1380207" y="5289119"/>
            <a:chExt cx="1350718" cy="1036320"/>
          </a:xfrm>
        </p:grpSpPr>
        <p:pic>
          <p:nvPicPr>
            <p:cNvPr id="14378" name="Picture 3" descr="C:\Users\j0736\Dropbox\卒業研究\発表\素材\trump_png\trump_png\trump04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0207" y="5289119"/>
              <a:ext cx="693420" cy="103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2" descr="C:\Users\j0736\Dropbox\卒業研究\発表\素材\trump_png\trump_png\trump043.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5275" y="5289119"/>
              <a:ext cx="693420" cy="103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4" descr="C:\Users\j0736\Dropbox\卒業研究\発表\素材\trump_png\trump_png\trump042.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7505" y="5289119"/>
              <a:ext cx="693420" cy="103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グループ化 34"/>
          <p:cNvGrpSpPr>
            <a:grpSpLocks/>
          </p:cNvGrpSpPr>
          <p:nvPr/>
        </p:nvGrpSpPr>
        <p:grpSpPr bwMode="auto">
          <a:xfrm>
            <a:off x="3532188" y="4578350"/>
            <a:ext cx="1382712" cy="1036638"/>
            <a:chOff x="3532381" y="5289119"/>
            <a:chExt cx="1382360" cy="1036320"/>
          </a:xfrm>
        </p:grpSpPr>
        <p:pic>
          <p:nvPicPr>
            <p:cNvPr id="14375" name="Picture 6" descr="C:\Users\j0736\Dropbox\卒業研究\発表\素材\trump_png\trump_png\trump032.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32381" y="5289119"/>
              <a:ext cx="693420" cy="103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7" descr="C:\Users\j0736\Dropbox\卒業研究\発表\素材\trump_png\trump_png\trump03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50289" y="5289119"/>
              <a:ext cx="693420" cy="103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5" descr="C:\Users\j0736\Dropbox\卒業研究\発表\素材\trump_png\trump_png\trump03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21321" y="5290643"/>
              <a:ext cx="693420" cy="103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 name="グループ化 35"/>
          <p:cNvGrpSpPr>
            <a:grpSpLocks/>
          </p:cNvGrpSpPr>
          <p:nvPr/>
        </p:nvGrpSpPr>
        <p:grpSpPr bwMode="auto">
          <a:xfrm>
            <a:off x="5546725" y="4578350"/>
            <a:ext cx="1382713" cy="1036638"/>
            <a:chOff x="5545968" y="5289119"/>
            <a:chExt cx="1383358" cy="1036320"/>
          </a:xfrm>
        </p:grpSpPr>
        <p:pic>
          <p:nvPicPr>
            <p:cNvPr id="14372" name="Picture 10" descr="C:\Users\j0736\Dropbox\卒業研究\発表\素材\trump_png\trump_png\trump010.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45968" y="5289119"/>
              <a:ext cx="694944" cy="103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9" descr="C:\Users\j0736\Dropbox\卒業研究\発表\素材\trump_png\trump_png\trump009.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62704" y="5289119"/>
              <a:ext cx="694944" cy="103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8" descr="C:\Users\j0736\Dropbox\卒業研究\発表\素材\trump_png\trump_png\trump011.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35906" y="5289119"/>
              <a:ext cx="693420" cy="103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グループ化 36"/>
          <p:cNvGrpSpPr>
            <a:grpSpLocks/>
          </p:cNvGrpSpPr>
          <p:nvPr/>
        </p:nvGrpSpPr>
        <p:grpSpPr bwMode="auto">
          <a:xfrm>
            <a:off x="7654925" y="4579938"/>
            <a:ext cx="1349375" cy="1035050"/>
            <a:chOff x="7654307" y="5290643"/>
            <a:chExt cx="1349747" cy="1036320"/>
          </a:xfrm>
        </p:grpSpPr>
        <p:pic>
          <p:nvPicPr>
            <p:cNvPr id="14369" name="Picture 11" descr="C:\Users\j0736\Dropbox\卒業研究\発表\素材\trump_png\trump_png\trump047.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54307" y="5292167"/>
              <a:ext cx="693420" cy="103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13" descr="C:\Users\j0736\Dropbox\卒業研究\発表\素材\trump_png\trump_png\trump046.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69375" y="5292167"/>
              <a:ext cx="693420" cy="103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12" descr="C:\Users\j0736\Dropbox\卒業研究\発表\素材\trump_png\trump_png\trump045.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10634" y="5290643"/>
              <a:ext cx="693420" cy="103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右矢印 45"/>
          <p:cNvSpPr/>
          <p:nvPr/>
        </p:nvSpPr>
        <p:spPr>
          <a:xfrm>
            <a:off x="3016250" y="4910138"/>
            <a:ext cx="360363" cy="36988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7" name="右矢印 46"/>
          <p:cNvSpPr/>
          <p:nvPr/>
        </p:nvSpPr>
        <p:spPr>
          <a:xfrm>
            <a:off x="5073650" y="4895850"/>
            <a:ext cx="360363" cy="36988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8" name="右矢印 47"/>
          <p:cNvSpPr/>
          <p:nvPr/>
        </p:nvSpPr>
        <p:spPr>
          <a:xfrm>
            <a:off x="7112000" y="4894263"/>
            <a:ext cx="360363" cy="36988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9" name="テキスト ボックス 48"/>
          <p:cNvSpPr txBox="1">
            <a:spLocks noChangeArrowheads="1"/>
          </p:cNvSpPr>
          <p:nvPr/>
        </p:nvSpPr>
        <p:spPr bwMode="auto">
          <a:xfrm>
            <a:off x="207963" y="4910138"/>
            <a:ext cx="1001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en-US" altLang="ja-JP"/>
              <a:t>3 </a:t>
            </a:r>
            <a:r>
              <a:rPr lang="ja-JP" altLang="en-US"/>
              <a:t>枚出し</a:t>
            </a:r>
          </a:p>
        </p:txBody>
      </p:sp>
      <p:sp>
        <p:nvSpPr>
          <p:cNvPr id="53" name="右矢印 52"/>
          <p:cNvSpPr/>
          <p:nvPr/>
        </p:nvSpPr>
        <p:spPr>
          <a:xfrm>
            <a:off x="2601913" y="5876925"/>
            <a:ext cx="5113337" cy="3603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4" name="テキスト ボックス 53"/>
          <p:cNvSpPr txBox="1">
            <a:spLocks noChangeArrowheads="1"/>
          </p:cNvSpPr>
          <p:nvPr/>
        </p:nvSpPr>
        <p:spPr bwMode="auto">
          <a:xfrm>
            <a:off x="1844675" y="58769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弱</a:t>
            </a:r>
          </a:p>
        </p:txBody>
      </p:sp>
      <p:sp>
        <p:nvSpPr>
          <p:cNvPr id="55" name="テキスト ボックス 54"/>
          <p:cNvSpPr txBox="1">
            <a:spLocks noChangeArrowheads="1"/>
          </p:cNvSpPr>
          <p:nvPr/>
        </p:nvSpPr>
        <p:spPr bwMode="auto">
          <a:xfrm>
            <a:off x="8002588" y="58769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強</a:t>
            </a:r>
          </a:p>
        </p:txBody>
      </p:sp>
      <p:sp>
        <p:nvSpPr>
          <p:cNvPr id="14368"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par>
                                <p:cTn id="37" presetID="14" presetClass="entr" presetSubtype="1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randombar(horizontal)">
                                      <p:cBhvr>
                                        <p:cTn id="45" dur="500"/>
                                        <p:tgtEl>
                                          <p:spTgt spid="28"/>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randombar(horizontal)">
                                      <p:cBhvr>
                                        <p:cTn id="48" dur="500"/>
                                        <p:tgtEl>
                                          <p:spTgt spid="29"/>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randombar(horizontal)">
                                      <p:cBhvr>
                                        <p:cTn id="51" dur="500"/>
                                        <p:tgtEl>
                                          <p:spTgt spid="3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4" presetClass="entr" presetSubtype="1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randombar(horizontal)">
                                      <p:cBhvr>
                                        <p:cTn id="56" dur="500"/>
                                        <p:tgtEl>
                                          <p:spTgt spid="34"/>
                                        </p:tgtEl>
                                      </p:cBhvr>
                                    </p:animEffect>
                                  </p:childTnLst>
                                </p:cTn>
                              </p:par>
                              <p:par>
                                <p:cTn id="57" presetID="14" presetClass="entr" presetSubtype="1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randombar(horizontal)">
                                      <p:cBhvr>
                                        <p:cTn id="59" dur="500"/>
                                        <p:tgtEl>
                                          <p:spTgt spid="35"/>
                                        </p:tgtEl>
                                      </p:cBhvr>
                                    </p:animEffect>
                                  </p:childTnLst>
                                </p:cTn>
                              </p:par>
                              <p:par>
                                <p:cTn id="60" presetID="14" presetClass="entr" presetSubtype="10"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randombar(horizontal)">
                                      <p:cBhvr>
                                        <p:cTn id="62" dur="500"/>
                                        <p:tgtEl>
                                          <p:spTgt spid="36"/>
                                        </p:tgtEl>
                                      </p:cBhvr>
                                    </p:animEffect>
                                  </p:childTnLst>
                                </p:cTn>
                              </p:par>
                              <p:par>
                                <p:cTn id="63" presetID="14" presetClass="entr" presetSubtype="1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randombar(horizontal)">
                                      <p:cBhvr>
                                        <p:cTn id="65" dur="500"/>
                                        <p:tgtEl>
                                          <p:spTgt spid="3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randombar(horizontal)">
                                      <p:cBhvr>
                                        <p:cTn id="68" dur="500"/>
                                        <p:tgtEl>
                                          <p:spTgt spid="46"/>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randombar(horizontal)">
                                      <p:cBhvr>
                                        <p:cTn id="71" dur="500"/>
                                        <p:tgtEl>
                                          <p:spTgt spid="4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randombar(horizontal)">
                                      <p:cBhvr>
                                        <p:cTn id="74" dur="500"/>
                                        <p:tgtEl>
                                          <p:spTgt spid="48"/>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4"/>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p:bldP spid="46" grpId="0" animBg="1"/>
      <p:bldP spid="47" grpId="0" animBg="1"/>
      <p:bldP spid="48" grpId="0" animBg="1"/>
      <p:bldP spid="49" grpId="0"/>
      <p:bldP spid="53" grpId="0" animBg="1"/>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pPr eaLnBrk="1" hangingPunct="1"/>
            <a:r>
              <a:rPr lang="en-US" altLang="ja-JP" smtClean="0"/>
              <a:t>Big Two : </a:t>
            </a:r>
            <a:r>
              <a:rPr lang="ja-JP" altLang="en-US" smtClean="0"/>
              <a:t>ポーカーハンド</a:t>
            </a:r>
          </a:p>
        </p:txBody>
      </p:sp>
      <p:sp>
        <p:nvSpPr>
          <p:cNvPr id="15363"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15364" name="コンテンツ プレースホルダー 4"/>
          <p:cNvSpPr>
            <a:spLocks noGrp="1"/>
          </p:cNvSpPr>
          <p:nvPr>
            <p:ph sz="quarter" idx="1"/>
          </p:nvPr>
        </p:nvSpPr>
        <p:spPr>
          <a:xfrm>
            <a:off x="457200" y="1219200"/>
            <a:ext cx="8229600" cy="2065338"/>
          </a:xfrm>
        </p:spPr>
        <p:txBody>
          <a:bodyPr/>
          <a:lstStyle/>
          <a:p>
            <a:pPr eaLnBrk="1" hangingPunct="1"/>
            <a:endParaRPr lang="en-US" altLang="ja-JP" smtClean="0"/>
          </a:p>
          <a:p>
            <a:pPr eaLnBrk="1" hangingPunct="1"/>
            <a:r>
              <a:rPr lang="en-US" altLang="ja-JP" smtClean="0"/>
              <a:t>5 </a:t>
            </a:r>
            <a:r>
              <a:rPr lang="ja-JP" altLang="en-US" smtClean="0"/>
              <a:t>枚の組合せ</a:t>
            </a:r>
            <a:endParaRPr lang="en-US" altLang="ja-JP" smtClean="0"/>
          </a:p>
          <a:p>
            <a:pPr eaLnBrk="1" hangingPunct="1"/>
            <a:r>
              <a:rPr lang="ja-JP" altLang="en-US" smtClean="0"/>
              <a:t>場札より強い役でないと出せない</a:t>
            </a:r>
            <a:endParaRPr lang="en-US" altLang="ja-JP" smtClean="0"/>
          </a:p>
          <a:p>
            <a:pPr eaLnBrk="1" hangingPunct="1"/>
            <a:r>
              <a:rPr lang="ja-JP" altLang="en-US" smtClean="0"/>
              <a:t>場札が ない </a:t>
            </a:r>
            <a:r>
              <a:rPr lang="en-US" altLang="ja-JP" smtClean="0"/>
              <a:t>or 5 </a:t>
            </a:r>
            <a:r>
              <a:rPr lang="ja-JP" altLang="en-US" smtClean="0"/>
              <a:t>枚 のときに出せる</a:t>
            </a:r>
          </a:p>
        </p:txBody>
      </p:sp>
      <p:grpSp>
        <p:nvGrpSpPr>
          <p:cNvPr id="15365" name="グループ化 14"/>
          <p:cNvGrpSpPr>
            <a:grpSpLocks/>
          </p:cNvGrpSpPr>
          <p:nvPr/>
        </p:nvGrpSpPr>
        <p:grpSpPr bwMode="auto">
          <a:xfrm>
            <a:off x="196850" y="3554413"/>
            <a:ext cx="1517650" cy="971550"/>
            <a:chOff x="727224" y="2636912"/>
            <a:chExt cx="1516856" cy="972979"/>
          </a:xfrm>
        </p:grpSpPr>
        <p:pic>
          <p:nvPicPr>
            <p:cNvPr id="15399" name="Picture 24" descr="C:\Users\Owner\Dropbox\卒業研究\発表\素材\trump_png\trump_png\trump0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24" y="2638341"/>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0" name="Picture 3" descr="C:\Users\Owner\Dropbox\卒業研究\発表\素材\trump_png\trump_png\trump0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918" y="2636912"/>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1" name="Picture 2" descr="C:\Users\Owner\Dropbox\卒業研究\発表\素材\trump_png\trump_png\trump0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396" y="2636912"/>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2" name="Picture 6" descr="C:\Users\Owner\Dropbox\卒業研究\発表\素材\trump_png\trump_png\trump0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5966" y="2638343"/>
              <a:ext cx="650081" cy="9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3" name="Picture 5" descr="C:\Users\Owner\Dropbox\卒業研究\発表\素材\trump_png\trump_png\trump02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3999" y="2636912"/>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66" name="グループ化 10"/>
          <p:cNvGrpSpPr>
            <a:grpSpLocks/>
          </p:cNvGrpSpPr>
          <p:nvPr/>
        </p:nvGrpSpPr>
        <p:grpSpPr bwMode="auto">
          <a:xfrm>
            <a:off x="3776663" y="3559175"/>
            <a:ext cx="1517650" cy="973138"/>
            <a:chOff x="6197611" y="2635005"/>
            <a:chExt cx="1516856" cy="972028"/>
          </a:xfrm>
        </p:grpSpPr>
        <p:pic>
          <p:nvPicPr>
            <p:cNvPr id="15394" name="Picture 13" descr="C:\Users\Owner\Dropbox\卒業研究\発表\素材\trump_png\trump_png\trump02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7611" y="2635005"/>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5" name="Picture 12" descr="C:\Users\Owner\Dropbox\卒業研究\発表\素材\trump_png\trump_png\trump03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0031" y="2635005"/>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6" name="Picture 10" descr="C:\Users\Owner\Dropbox\卒業研究\発表\素材\trump_png\trump_png\trump01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1614" y="2635005"/>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7" name="Picture 9" descr="C:\Users\Owner\Dropbox\卒業研究\発表\素材\trump_png\trump_png\trump01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2081" y="2635005"/>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8" name="Picture 11" descr="C:\Users\Owner\Dropbox\卒業研究\発表\素材\trump_png\trump_png\trump02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4386" y="2636912"/>
              <a:ext cx="650081" cy="9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67" name="グループ化 13"/>
          <p:cNvGrpSpPr>
            <a:grpSpLocks/>
          </p:cNvGrpSpPr>
          <p:nvPr/>
        </p:nvGrpSpPr>
        <p:grpSpPr bwMode="auto">
          <a:xfrm>
            <a:off x="1993900" y="3552825"/>
            <a:ext cx="1525588" cy="973138"/>
            <a:chOff x="2809684" y="2637863"/>
            <a:chExt cx="1526240" cy="972028"/>
          </a:xfrm>
        </p:grpSpPr>
        <p:pic>
          <p:nvPicPr>
            <p:cNvPr id="15389" name="Picture 5" descr="C:\Users\Owner\Dropbox\卒業研究\発表\素材\trump_png\trump_png\trump04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9684" y="2637863"/>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4" descr="C:\Users\Owner\Dropbox\卒業研究\発表\素材\trump_png\trump_png\trump03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0545" y="2637863"/>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Picture 15" descr="C:\Users\Owner\Dropbox\卒業研究\発表\素材\trump_png\trump_png\trump02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1115" y="2637863"/>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 descr="C:\Users\Owner\Dropbox\卒業研究\発表\素材\trump_png\trump_png\trump024.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69149" y="2637863"/>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3" name="Picture 6" descr="C:\Users\Owner\Dropbox\卒業研究\発表\素材\trump_png\trump_png\trump003.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85843" y="2639770"/>
              <a:ext cx="650081" cy="9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68" name="グループ化 12"/>
          <p:cNvGrpSpPr>
            <a:grpSpLocks/>
          </p:cNvGrpSpPr>
          <p:nvPr/>
        </p:nvGrpSpPr>
        <p:grpSpPr bwMode="auto">
          <a:xfrm>
            <a:off x="5583238" y="3560763"/>
            <a:ext cx="1517650" cy="974725"/>
            <a:chOff x="2016221" y="5097112"/>
            <a:chExt cx="1516857" cy="974199"/>
          </a:xfrm>
        </p:grpSpPr>
        <p:pic>
          <p:nvPicPr>
            <p:cNvPr id="15384" name="Picture 26" descr="C:\Users\Owner\Dropbox\卒業研究\発表\素材\trump_png\trump_png\trump024.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16221" y="5097112"/>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28" descr="C:\Users\Owner\Dropbox\卒業研究\発表\素材\trump_png\trump_png\trump022.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28641" y="5097112"/>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25" descr="C:\Users\Owner\Dropbox\卒業研究\発表\素材\trump_png\trump_png\trump023.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49609" y="5097112"/>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27" descr="C:\Users\Owner\Dropbox\卒業研究\発表\素材\trump_png\trump_png\trump021.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70692" y="5099019"/>
              <a:ext cx="650081" cy="9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17" descr="C:\Users\Owner\Dropbox\卒業研究\発表\素材\trump_png\trump_png\trump015.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82997" y="5099761"/>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69" name="グループ化 11"/>
          <p:cNvGrpSpPr>
            <a:grpSpLocks/>
          </p:cNvGrpSpPr>
          <p:nvPr/>
        </p:nvGrpSpPr>
        <p:grpSpPr bwMode="auto">
          <a:xfrm>
            <a:off x="7432675" y="3563938"/>
            <a:ext cx="1522413" cy="973137"/>
            <a:chOff x="6245508" y="5102726"/>
            <a:chExt cx="1522072" cy="973328"/>
          </a:xfrm>
        </p:grpSpPr>
        <p:pic>
          <p:nvPicPr>
            <p:cNvPr id="15379" name="Picture 16" descr="C:\Users\Owner\Dropbox\卒業研究\発表\素材\trump_png\trump_png\trump014.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45508" y="5102726"/>
              <a:ext cx="65008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32" descr="C:\Users\Owner\Dropbox\卒業研究\発表\素材\trump_png\trump_png\trump012.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67416" y="5104026"/>
              <a:ext cx="65151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31" descr="C:\Users\Owner\Dropbox\卒業研究\発表\素材\trump_png\trump_png\trump008.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76989" y="5104026"/>
              <a:ext cx="65151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30" descr="C:\Users\Owner\Dropbox\卒業研究\発表\素材\trump_png\trump_png\trump004.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97559" y="5102728"/>
              <a:ext cx="651510" cy="9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9" descr="C:\Users\Owner\Dropbox\卒業研究\発表\素材\trump_png\trump_png\trump052.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117499" y="5105933"/>
              <a:ext cx="650081" cy="97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右矢印 46"/>
          <p:cNvSpPr/>
          <p:nvPr/>
        </p:nvSpPr>
        <p:spPr>
          <a:xfrm>
            <a:off x="1714500" y="5387975"/>
            <a:ext cx="5718175" cy="36036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8" name="テキスト ボックス 47"/>
          <p:cNvSpPr txBox="1">
            <a:spLocks noChangeArrowheads="1"/>
          </p:cNvSpPr>
          <p:nvPr/>
        </p:nvSpPr>
        <p:spPr bwMode="auto">
          <a:xfrm>
            <a:off x="738188" y="538797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弱</a:t>
            </a:r>
          </a:p>
        </p:txBody>
      </p:sp>
      <p:sp>
        <p:nvSpPr>
          <p:cNvPr id="49" name="テキスト ボックス 48"/>
          <p:cNvSpPr txBox="1">
            <a:spLocks noChangeArrowheads="1"/>
          </p:cNvSpPr>
          <p:nvPr/>
        </p:nvSpPr>
        <p:spPr bwMode="auto">
          <a:xfrm>
            <a:off x="7908925" y="538797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強</a:t>
            </a:r>
          </a:p>
        </p:txBody>
      </p:sp>
      <p:sp>
        <p:nvSpPr>
          <p:cNvPr id="15373" name="テキスト ボックス 15"/>
          <p:cNvSpPr txBox="1">
            <a:spLocks noChangeArrowheads="1"/>
          </p:cNvSpPr>
          <p:nvPr/>
        </p:nvSpPr>
        <p:spPr bwMode="auto">
          <a:xfrm>
            <a:off x="395288" y="4689475"/>
            <a:ext cx="1109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ストレート</a:t>
            </a:r>
          </a:p>
        </p:txBody>
      </p:sp>
      <p:sp>
        <p:nvSpPr>
          <p:cNvPr id="15374" name="テキスト ボックス 50"/>
          <p:cNvSpPr txBox="1">
            <a:spLocks noChangeArrowheads="1"/>
          </p:cNvSpPr>
          <p:nvPr/>
        </p:nvSpPr>
        <p:spPr bwMode="auto">
          <a:xfrm>
            <a:off x="2205038" y="4689475"/>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フラッシュ</a:t>
            </a:r>
          </a:p>
        </p:txBody>
      </p:sp>
      <p:sp>
        <p:nvSpPr>
          <p:cNvPr id="15375" name="テキスト ボックス 51"/>
          <p:cNvSpPr txBox="1">
            <a:spLocks noChangeArrowheads="1"/>
          </p:cNvSpPr>
          <p:nvPr/>
        </p:nvSpPr>
        <p:spPr bwMode="auto">
          <a:xfrm>
            <a:off x="3971925" y="4706938"/>
            <a:ext cx="125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フルハウス</a:t>
            </a:r>
          </a:p>
        </p:txBody>
      </p:sp>
      <p:sp>
        <p:nvSpPr>
          <p:cNvPr id="15376" name="テキスト ボックス 52"/>
          <p:cNvSpPr txBox="1">
            <a:spLocks noChangeArrowheads="1"/>
          </p:cNvSpPr>
          <p:nvPr/>
        </p:nvSpPr>
        <p:spPr bwMode="auto">
          <a:xfrm>
            <a:off x="5268913" y="4568825"/>
            <a:ext cx="214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algn="ctr" eaLnBrk="1" hangingPunct="1"/>
            <a:r>
              <a:rPr lang="ja-JP" altLang="en-US"/>
              <a:t>フォーオブアカインド</a:t>
            </a:r>
            <a:endParaRPr lang="en-US" altLang="ja-JP"/>
          </a:p>
          <a:p>
            <a:pPr algn="ctr" eaLnBrk="1" hangingPunct="1"/>
            <a:r>
              <a:rPr lang="en-US" altLang="ja-JP"/>
              <a:t>(</a:t>
            </a:r>
            <a:r>
              <a:rPr lang="ja-JP" altLang="en-US"/>
              <a:t>フォーカード</a:t>
            </a:r>
            <a:r>
              <a:rPr lang="en-US" altLang="ja-JP"/>
              <a:t>)</a:t>
            </a:r>
            <a:endParaRPr lang="ja-JP" altLang="en-US"/>
          </a:p>
        </p:txBody>
      </p:sp>
      <p:sp>
        <p:nvSpPr>
          <p:cNvPr id="15377" name="テキスト ボックス 53"/>
          <p:cNvSpPr txBox="1">
            <a:spLocks noChangeArrowheads="1"/>
          </p:cNvSpPr>
          <p:nvPr/>
        </p:nvSpPr>
        <p:spPr bwMode="auto">
          <a:xfrm>
            <a:off x="7578725" y="4568825"/>
            <a:ext cx="1120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ストレート</a:t>
            </a:r>
            <a:endParaRPr lang="en-US" altLang="ja-JP"/>
          </a:p>
          <a:p>
            <a:pPr eaLnBrk="1" hangingPunct="1"/>
            <a:r>
              <a:rPr lang="ja-JP" altLang="en-US"/>
              <a:t>フラッシュ</a:t>
            </a:r>
          </a:p>
        </p:txBody>
      </p:sp>
      <p:sp>
        <p:nvSpPr>
          <p:cNvPr id="15378" name="フッター プレースホルダー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eaLnBrk="1" hangingPunct="1"/>
            <a:r>
              <a:rPr lang="en-US" altLang="ja-JP" smtClean="0"/>
              <a:t>Big Two : </a:t>
            </a:r>
            <a:r>
              <a:rPr lang="ja-JP" altLang="en-US" smtClean="0"/>
              <a:t>ポーカーハンド 例</a:t>
            </a:r>
          </a:p>
        </p:txBody>
      </p:sp>
      <p:sp>
        <p:nvSpPr>
          <p:cNvPr id="16387"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16388" name="テキスト ボックス 29"/>
          <p:cNvSpPr txBox="1">
            <a:spLocks noChangeArrowheads="1"/>
          </p:cNvSpPr>
          <p:nvPr/>
        </p:nvSpPr>
        <p:spPr bwMode="auto">
          <a:xfrm>
            <a:off x="315913" y="1706563"/>
            <a:ext cx="1312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始めに出す</a:t>
            </a:r>
            <a:endParaRPr lang="en-US" altLang="ja-JP"/>
          </a:p>
          <a:p>
            <a:pPr eaLnBrk="1" hangingPunct="1"/>
            <a:r>
              <a:rPr lang="ja-JP" altLang="en-US"/>
              <a:t>プレイヤー</a:t>
            </a:r>
          </a:p>
        </p:txBody>
      </p:sp>
      <p:sp>
        <p:nvSpPr>
          <p:cNvPr id="31" name="テキスト ボックス 30"/>
          <p:cNvSpPr txBox="1">
            <a:spLocks noChangeArrowheads="1"/>
          </p:cNvSpPr>
          <p:nvPr/>
        </p:nvSpPr>
        <p:spPr bwMode="auto">
          <a:xfrm>
            <a:off x="393700" y="4089400"/>
            <a:ext cx="1109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ストレート</a:t>
            </a:r>
          </a:p>
        </p:txBody>
      </p:sp>
      <p:sp>
        <p:nvSpPr>
          <p:cNvPr id="33" name="テキスト ボックス 32"/>
          <p:cNvSpPr txBox="1">
            <a:spLocks noChangeArrowheads="1"/>
          </p:cNvSpPr>
          <p:nvPr/>
        </p:nvSpPr>
        <p:spPr bwMode="auto">
          <a:xfrm>
            <a:off x="2700338" y="4116388"/>
            <a:ext cx="1109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ストレート</a:t>
            </a:r>
          </a:p>
        </p:txBody>
      </p:sp>
      <p:sp>
        <p:nvSpPr>
          <p:cNvPr id="36" name="テキスト ボックス 35"/>
          <p:cNvSpPr txBox="1">
            <a:spLocks noChangeArrowheads="1"/>
          </p:cNvSpPr>
          <p:nvPr/>
        </p:nvSpPr>
        <p:spPr bwMode="auto">
          <a:xfrm>
            <a:off x="4970463" y="4092575"/>
            <a:ext cx="1258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フルハウス</a:t>
            </a:r>
          </a:p>
        </p:txBody>
      </p:sp>
      <p:sp>
        <p:nvSpPr>
          <p:cNvPr id="37" name="テキスト ボックス 36"/>
          <p:cNvSpPr txBox="1">
            <a:spLocks noChangeArrowheads="1"/>
          </p:cNvSpPr>
          <p:nvPr/>
        </p:nvSpPr>
        <p:spPr bwMode="auto">
          <a:xfrm>
            <a:off x="7496175" y="3954463"/>
            <a:ext cx="1120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ストレート</a:t>
            </a:r>
            <a:endParaRPr lang="en-US" altLang="ja-JP"/>
          </a:p>
          <a:p>
            <a:pPr eaLnBrk="1" hangingPunct="1"/>
            <a:r>
              <a:rPr lang="ja-JP" altLang="en-US"/>
              <a:t>フラッシュ</a:t>
            </a:r>
          </a:p>
        </p:txBody>
      </p:sp>
      <p:grpSp>
        <p:nvGrpSpPr>
          <p:cNvPr id="5" name="グループ化 4"/>
          <p:cNvGrpSpPr>
            <a:grpSpLocks/>
          </p:cNvGrpSpPr>
          <p:nvPr/>
        </p:nvGrpSpPr>
        <p:grpSpPr bwMode="auto">
          <a:xfrm>
            <a:off x="139700" y="2589213"/>
            <a:ext cx="1665288" cy="1301750"/>
            <a:chOff x="2758484" y="1189405"/>
            <a:chExt cx="1666502" cy="1302503"/>
          </a:xfrm>
        </p:grpSpPr>
        <p:pic>
          <p:nvPicPr>
            <p:cNvPr id="16419" name="Picture 39" descr="C:\Users\Owner\Dropbox\卒業研究\発表\素材\trump_png\trump_png\trump03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8484" y="11938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0" name="Picture 34" descr="C:\Users\Owner\Dropbox\卒業研究\発表\素材\trump_png\trump_png\trump02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069" y="11938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1" name="Picture 30" descr="C:\Users\Owner\Dropbox\卒業研究\発表\素材\trump_png\trump_png\trump0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4349" y="119385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2" name="Picture 27" descr="C:\Users\Owner\Dropbox\卒業研究\発表\素材\trump_png\trump_png\trump0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710" y="1189405"/>
              <a:ext cx="866775" cy="129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3" name="Picture 22" descr="C:\Users\Owner\Dropbox\卒業研究\発表\素材\trump_png\trump_png\trump01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8211" y="119650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グループ化 40"/>
          <p:cNvGrpSpPr>
            <a:grpSpLocks/>
          </p:cNvGrpSpPr>
          <p:nvPr/>
        </p:nvGrpSpPr>
        <p:grpSpPr bwMode="auto">
          <a:xfrm>
            <a:off x="2444750" y="2595563"/>
            <a:ext cx="1666875" cy="1298575"/>
            <a:chOff x="2748959" y="2592260"/>
            <a:chExt cx="1666501" cy="1298620"/>
          </a:xfrm>
        </p:grpSpPr>
        <p:pic>
          <p:nvPicPr>
            <p:cNvPr id="16414" name="Picture 29" descr="C:\Users\Owner\Dropbox\卒業研究\発表\素材\trump_png\trump_png\trump02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8959" y="259226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24" descr="C:\Users\Owner\Dropbox\卒業研究\発表\素材\trump_png\trump_png\trump01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9593" y="259226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21" descr="C:\Users\Owner\Dropbox\卒業研究\発表\素材\trump_png\trump_png\trump01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824" y="259548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7" name="Picture 17" descr="C:\Users\Owner\Dropbox\卒業研究\発表\素材\trump_png\trump_png\trump01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6280" y="2594869"/>
              <a:ext cx="86868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14" descr="C:\Users\Owner\Dropbox\卒業研究\発表\素材\trump_png\trump_png\trump00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8685" y="2592260"/>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グループ化 41"/>
          <p:cNvGrpSpPr>
            <a:grpSpLocks/>
          </p:cNvGrpSpPr>
          <p:nvPr/>
        </p:nvGrpSpPr>
        <p:grpSpPr bwMode="auto">
          <a:xfrm>
            <a:off x="4787900" y="2562225"/>
            <a:ext cx="1665288" cy="1298575"/>
            <a:chOff x="2758111" y="3948138"/>
            <a:chExt cx="1665207" cy="1298238"/>
          </a:xfrm>
        </p:grpSpPr>
        <p:pic>
          <p:nvPicPr>
            <p:cNvPr id="16409" name="Picture 32" descr="C:\Users\Owner\Dropbox\卒業研究\発表\素材\trump_png\trump_png\trump025.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8111" y="3950976"/>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33" descr="C:\Users\Owner\Dropbox\卒業研究\発表\素材\trump_png\trump_png\trump026.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39971" y="39481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35" descr="C:\Users\Owner\Dropbox\卒業研究\発表\素材\trump_png\trump_png\trump02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33976" y="39481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37" descr="C:\Users\Owner\Dropbox\卒業研究\発表\素材\trump_png\trump_png\trump030.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32994" y="3948138"/>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36" descr="C:\Users\Owner\Dropbox\卒業研究\発表\素材\trump_png\trump_png\trump029.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56543" y="3948506"/>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グループ化 42"/>
          <p:cNvGrpSpPr>
            <a:grpSpLocks/>
          </p:cNvGrpSpPr>
          <p:nvPr/>
        </p:nvGrpSpPr>
        <p:grpSpPr bwMode="auto">
          <a:xfrm>
            <a:off x="7235825" y="2586038"/>
            <a:ext cx="1668463" cy="1295400"/>
            <a:chOff x="2748958" y="5306737"/>
            <a:chExt cx="1668408" cy="1295400"/>
          </a:xfrm>
        </p:grpSpPr>
        <p:pic>
          <p:nvPicPr>
            <p:cNvPr id="16404" name="Picture 26" descr="C:\Users\Owner\Dropbox\卒業研究\発表\素材\trump_png\trump_png\trump019.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8958" y="5306737"/>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23" descr="C:\Users\Owner\Dropbox\卒業研究\発表\素材\trump_png\trump_png\trump016.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39971" y="5306737"/>
              <a:ext cx="866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16" descr="C:\Users\Owner\Dropbox\卒業研究\発表\素材\trump_png\trump_png\trump009.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34349" y="5306737"/>
              <a:ext cx="86868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12" descr="C:\Users\Owner\Dropbox\卒業研究\発表\素材\trump_png\trump_png\trump005.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32041" y="5306737"/>
              <a:ext cx="86868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Picture 8" descr="C:\Users\Owner\Dropbox\卒業研究\発表\素材\trump_png\trump_png\trump001.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48686" y="5306737"/>
              <a:ext cx="868680" cy="129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5" name="右矢印 104"/>
          <p:cNvSpPr/>
          <p:nvPr/>
        </p:nvSpPr>
        <p:spPr>
          <a:xfrm>
            <a:off x="1730375" y="5027613"/>
            <a:ext cx="5718175" cy="3603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6" name="テキスト ボックス 105"/>
          <p:cNvSpPr txBox="1">
            <a:spLocks noChangeArrowheads="1"/>
          </p:cNvSpPr>
          <p:nvPr/>
        </p:nvSpPr>
        <p:spPr bwMode="auto">
          <a:xfrm>
            <a:off x="754063" y="50276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弱</a:t>
            </a:r>
          </a:p>
        </p:txBody>
      </p:sp>
      <p:sp>
        <p:nvSpPr>
          <p:cNvPr id="107" name="テキスト ボックス 106"/>
          <p:cNvSpPr txBox="1">
            <a:spLocks noChangeArrowheads="1"/>
          </p:cNvSpPr>
          <p:nvPr/>
        </p:nvSpPr>
        <p:spPr bwMode="auto">
          <a:xfrm>
            <a:off x="7924800" y="50276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強</a:t>
            </a:r>
          </a:p>
        </p:txBody>
      </p:sp>
      <p:sp>
        <p:nvSpPr>
          <p:cNvPr id="108" name="右矢印 107"/>
          <p:cNvSpPr/>
          <p:nvPr/>
        </p:nvSpPr>
        <p:spPr>
          <a:xfrm>
            <a:off x="1979613" y="3049588"/>
            <a:ext cx="360362" cy="36988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9" name="右矢印 108"/>
          <p:cNvSpPr/>
          <p:nvPr/>
        </p:nvSpPr>
        <p:spPr>
          <a:xfrm>
            <a:off x="4302125" y="3048000"/>
            <a:ext cx="360363" cy="36988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10" name="右矢印 109"/>
          <p:cNvSpPr/>
          <p:nvPr/>
        </p:nvSpPr>
        <p:spPr>
          <a:xfrm>
            <a:off x="6686550" y="3059113"/>
            <a:ext cx="360363" cy="3683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6403" name="フッター プレースホルダー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fade">
                                      <p:cBhvr>
                                        <p:cTn id="46" dur="500"/>
                                        <p:tgtEl>
                                          <p:spTgt spid="10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fade">
                                      <p:cBhvr>
                                        <p:cTn id="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6" grpId="0"/>
      <p:bldP spid="37" grpId="0"/>
      <p:bldP spid="105" grpId="0" animBg="1"/>
      <p:bldP spid="106" grpId="0"/>
      <p:bldP spid="1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en-US" altLang="ja-JP" smtClean="0"/>
              <a:t>Big Two : </a:t>
            </a:r>
            <a:r>
              <a:rPr lang="ja-JP" altLang="en-US" smtClean="0"/>
              <a:t>ゲームの複雑さ</a:t>
            </a:r>
          </a:p>
        </p:txBody>
      </p:sp>
      <p:sp>
        <p:nvSpPr>
          <p:cNvPr id="17411" name="日付プレースホルダー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en-US" altLang="ja-JP" smtClean="0">
                <a:solidFill>
                  <a:schemeClr val="tx2"/>
                </a:solidFill>
              </a:rPr>
              <a:t>2012.3.8</a:t>
            </a:r>
            <a:endParaRPr lang="ja-JP" altLang="en-US" smtClean="0">
              <a:solidFill>
                <a:schemeClr val="tx2"/>
              </a:solidFill>
            </a:endParaRPr>
          </a:p>
        </p:txBody>
      </p:sp>
      <p:sp>
        <p:nvSpPr>
          <p:cNvPr id="17412" name="フッター プレースホルダー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fontAlgn="base" hangingPunct="1">
              <a:spcBef>
                <a:spcPct val="0"/>
              </a:spcBef>
              <a:spcAft>
                <a:spcPct val="0"/>
              </a:spcAft>
            </a:pPr>
            <a:r>
              <a:rPr lang="ja-JP" altLang="en-US" smtClean="0">
                <a:solidFill>
                  <a:schemeClr val="tx2"/>
                </a:solidFill>
              </a:rPr>
              <a:t>第</a:t>
            </a:r>
            <a:r>
              <a:rPr lang="en-US" altLang="ja-JP" smtClean="0">
                <a:solidFill>
                  <a:schemeClr val="tx2"/>
                </a:solidFill>
              </a:rPr>
              <a:t>7</a:t>
            </a:r>
            <a:r>
              <a:rPr lang="ja-JP" altLang="en-US" smtClean="0">
                <a:solidFill>
                  <a:schemeClr val="tx2"/>
                </a:solidFill>
              </a:rPr>
              <a:t>回ミニ研究集会</a:t>
            </a:r>
          </a:p>
        </p:txBody>
      </p:sp>
      <p:sp>
        <p:nvSpPr>
          <p:cNvPr id="17413" name="コンテンツ プレースホルダー 4"/>
          <p:cNvSpPr>
            <a:spLocks noGrp="1"/>
          </p:cNvSpPr>
          <p:nvPr>
            <p:ph sz="quarter" idx="1"/>
          </p:nvPr>
        </p:nvSpPr>
        <p:spPr>
          <a:xfrm>
            <a:off x="457200" y="1219200"/>
            <a:ext cx="8229600" cy="4937125"/>
          </a:xfrm>
        </p:spPr>
        <p:txBody>
          <a:bodyPr/>
          <a:lstStyle/>
          <a:p>
            <a:pPr eaLnBrk="1" hangingPunct="1"/>
            <a:endParaRPr lang="en-US" altLang="ja-JP" smtClean="0"/>
          </a:p>
          <a:p>
            <a:pPr eaLnBrk="1" hangingPunct="1"/>
            <a:r>
              <a:rPr lang="ja-JP" altLang="en-US" smtClean="0"/>
              <a:t>取りうる合法手</a:t>
            </a:r>
            <a:endParaRPr lang="en-US" altLang="ja-JP" smtClean="0"/>
          </a:p>
        </p:txBody>
      </p:sp>
      <p:sp>
        <p:nvSpPr>
          <p:cNvPr id="6" name="右矢印 5"/>
          <p:cNvSpPr/>
          <p:nvPr/>
        </p:nvSpPr>
        <p:spPr>
          <a:xfrm>
            <a:off x="1476375" y="5103813"/>
            <a:ext cx="75565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7415" name="テキスト ボックス 6"/>
          <p:cNvSpPr txBox="1">
            <a:spLocks noChangeArrowheads="1"/>
          </p:cNvSpPr>
          <p:nvPr/>
        </p:nvSpPr>
        <p:spPr bwMode="auto">
          <a:xfrm>
            <a:off x="2484438" y="5114925"/>
            <a:ext cx="143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sz="2400"/>
              <a:t>約 </a:t>
            </a:r>
            <a:r>
              <a:rPr lang="en-US" altLang="ja-JP" sz="2400"/>
              <a:t>9 </a:t>
            </a:r>
            <a:r>
              <a:rPr lang="ja-JP" altLang="en-US" sz="2400"/>
              <a:t>倍！</a:t>
            </a:r>
          </a:p>
        </p:txBody>
      </p:sp>
      <p:graphicFrame>
        <p:nvGraphicFramePr>
          <p:cNvPr id="8" name="表 7"/>
          <p:cNvGraphicFramePr>
            <a:graphicFrameLocks noGrp="1"/>
          </p:cNvGraphicFramePr>
          <p:nvPr/>
        </p:nvGraphicFramePr>
        <p:xfrm>
          <a:off x="1476375" y="2349500"/>
          <a:ext cx="6096000" cy="2595565"/>
        </p:xfrm>
        <a:graphic>
          <a:graphicData uri="http://schemas.openxmlformats.org/drawingml/2006/table">
            <a:tbl>
              <a:tblPr firstRow="1" bandRow="1">
                <a:tableStyleId>{0E3FDE45-AF77-4B5C-9715-49D594BDF05E}</a:tableStyleId>
              </a:tblPr>
              <a:tblGrid>
                <a:gridCol w="2032000"/>
                <a:gridCol w="2032000"/>
                <a:gridCol w="2032000"/>
              </a:tblGrid>
              <a:tr h="370795">
                <a:tc>
                  <a:txBody>
                    <a:bodyPr/>
                    <a:lstStyle/>
                    <a:p>
                      <a:pPr algn="ctr"/>
                      <a:r>
                        <a:rPr kumimoji="1" lang="ja-JP" altLang="en-US" sz="1800" b="0" dirty="0" smtClean="0"/>
                        <a:t>使うカードの枚数</a:t>
                      </a:r>
                      <a:endParaRPr kumimoji="1" lang="ja-JP" altLang="en-US" sz="1800" b="0" dirty="0"/>
                    </a:p>
                  </a:txBody>
                  <a:tcPr marT="45714" marB="45714"/>
                </a:tc>
                <a:tc>
                  <a:txBody>
                    <a:bodyPr/>
                    <a:lstStyle/>
                    <a:p>
                      <a:pPr algn="ctr"/>
                      <a:r>
                        <a:rPr kumimoji="1" lang="en-US" altLang="ja-JP" sz="1800" b="0" dirty="0" smtClean="0"/>
                        <a:t>Big</a:t>
                      </a:r>
                      <a:r>
                        <a:rPr kumimoji="1" lang="en-US" altLang="ja-JP" sz="1800" b="0" baseline="0" dirty="0" smtClean="0"/>
                        <a:t> Two</a:t>
                      </a:r>
                      <a:endParaRPr kumimoji="1" lang="ja-JP" altLang="en-US" sz="1800" b="0" dirty="0"/>
                    </a:p>
                  </a:txBody>
                  <a:tcPr marT="45714" marB="45714"/>
                </a:tc>
                <a:tc>
                  <a:txBody>
                    <a:bodyPr/>
                    <a:lstStyle/>
                    <a:p>
                      <a:pPr algn="ctr"/>
                      <a:r>
                        <a:rPr kumimoji="1" lang="ja-JP" altLang="en-US" sz="1800" b="0" dirty="0" smtClean="0"/>
                        <a:t>大貧民</a:t>
                      </a:r>
                      <a:endParaRPr kumimoji="1" lang="ja-JP" altLang="en-US" sz="1800" b="0" dirty="0"/>
                    </a:p>
                  </a:txBody>
                  <a:tcPr marT="45714" marB="45714"/>
                </a:tc>
              </a:tr>
              <a:tr h="370795">
                <a:tc>
                  <a:txBody>
                    <a:bodyPr/>
                    <a:lstStyle/>
                    <a:p>
                      <a:pPr algn="ctr"/>
                      <a:r>
                        <a:rPr kumimoji="1" lang="en-US" altLang="ja-JP" sz="1800" dirty="0" smtClean="0"/>
                        <a:t>1</a:t>
                      </a:r>
                      <a:r>
                        <a:rPr kumimoji="1" lang="ja-JP" altLang="en-US" sz="1800" dirty="0" smtClean="0"/>
                        <a:t>枚</a:t>
                      </a:r>
                      <a:endParaRPr kumimoji="1" lang="ja-JP" altLang="en-US" sz="1800" dirty="0"/>
                    </a:p>
                  </a:txBody>
                  <a:tcPr marT="45714" marB="45714"/>
                </a:tc>
                <a:tc>
                  <a:txBody>
                    <a:bodyPr/>
                    <a:lstStyle/>
                    <a:p>
                      <a:pPr algn="ctr"/>
                      <a:r>
                        <a:rPr kumimoji="1" lang="en-US" altLang="ja-JP" sz="1800" dirty="0" smtClean="0"/>
                        <a:t>52</a:t>
                      </a:r>
                      <a:endParaRPr kumimoji="1" lang="ja-JP" altLang="en-US" sz="1800" dirty="0"/>
                    </a:p>
                  </a:txBody>
                  <a:tcPr marT="45714" marB="45714"/>
                </a:tc>
                <a:tc>
                  <a:txBody>
                    <a:bodyPr/>
                    <a:lstStyle/>
                    <a:p>
                      <a:pPr algn="ctr"/>
                      <a:r>
                        <a:rPr kumimoji="1" lang="en-US" altLang="ja-JP" sz="1800" dirty="0" smtClean="0"/>
                        <a:t>53</a:t>
                      </a:r>
                      <a:endParaRPr kumimoji="1" lang="ja-JP" altLang="en-US" sz="1800" dirty="0"/>
                    </a:p>
                  </a:txBody>
                  <a:tcPr marT="45714" marB="45714"/>
                </a:tc>
              </a:tr>
              <a:tr h="370795">
                <a:tc>
                  <a:txBody>
                    <a:bodyPr/>
                    <a:lstStyle/>
                    <a:p>
                      <a:pPr algn="ctr"/>
                      <a:r>
                        <a:rPr kumimoji="1" lang="en-US" altLang="ja-JP" sz="1800" dirty="0" smtClean="0"/>
                        <a:t>2</a:t>
                      </a:r>
                      <a:r>
                        <a:rPr kumimoji="1" lang="ja-JP" altLang="en-US" sz="1800" dirty="0" smtClean="0"/>
                        <a:t>枚</a:t>
                      </a:r>
                      <a:endParaRPr kumimoji="1" lang="ja-JP" altLang="en-US" sz="1800" dirty="0"/>
                    </a:p>
                  </a:txBody>
                  <a:tcPr marT="45714" marB="45714"/>
                </a:tc>
                <a:tc>
                  <a:txBody>
                    <a:bodyPr/>
                    <a:lstStyle/>
                    <a:p>
                      <a:pPr algn="ctr"/>
                      <a:r>
                        <a:rPr kumimoji="1" lang="en-US" altLang="ja-JP" sz="1800" dirty="0" smtClean="0"/>
                        <a:t>78</a:t>
                      </a:r>
                      <a:endParaRPr kumimoji="1" lang="ja-JP" altLang="en-US" sz="1800" dirty="0"/>
                    </a:p>
                  </a:txBody>
                  <a:tcPr marT="45714" marB="45714"/>
                </a:tc>
                <a:tc>
                  <a:txBody>
                    <a:bodyPr/>
                    <a:lstStyle/>
                    <a:p>
                      <a:pPr algn="ctr"/>
                      <a:r>
                        <a:rPr kumimoji="1" lang="en-US" altLang="ja-JP" sz="1800" dirty="0" smtClean="0"/>
                        <a:t>130</a:t>
                      </a:r>
                      <a:endParaRPr kumimoji="1" lang="ja-JP" altLang="en-US" sz="1800" dirty="0"/>
                    </a:p>
                  </a:txBody>
                  <a:tcPr marT="45714" marB="45714"/>
                </a:tc>
              </a:tr>
              <a:tr h="370795">
                <a:tc>
                  <a:txBody>
                    <a:bodyPr/>
                    <a:lstStyle/>
                    <a:p>
                      <a:pPr algn="ctr"/>
                      <a:r>
                        <a:rPr kumimoji="1" lang="en-US" altLang="ja-JP" sz="1800" dirty="0" smtClean="0"/>
                        <a:t>3</a:t>
                      </a:r>
                      <a:r>
                        <a:rPr kumimoji="1" lang="ja-JP" altLang="en-US" sz="1800" dirty="0" smtClean="0"/>
                        <a:t>枚</a:t>
                      </a:r>
                      <a:endParaRPr kumimoji="1" lang="ja-JP" altLang="en-US" sz="1800" dirty="0"/>
                    </a:p>
                  </a:txBody>
                  <a:tcPr marT="45714" marB="45714"/>
                </a:tc>
                <a:tc>
                  <a:txBody>
                    <a:bodyPr/>
                    <a:lstStyle/>
                    <a:p>
                      <a:pPr algn="ctr"/>
                      <a:r>
                        <a:rPr kumimoji="1" lang="en-US" altLang="ja-JP" sz="1800" dirty="0" smtClean="0"/>
                        <a:t>52</a:t>
                      </a:r>
                      <a:endParaRPr kumimoji="1" lang="ja-JP" altLang="en-US" sz="1800" dirty="0"/>
                    </a:p>
                  </a:txBody>
                  <a:tcPr marT="45714" marB="45714"/>
                </a:tc>
                <a:tc>
                  <a:txBody>
                    <a:bodyPr/>
                    <a:lstStyle/>
                    <a:p>
                      <a:pPr algn="ctr"/>
                      <a:r>
                        <a:rPr kumimoji="1" lang="en-US" altLang="ja-JP" sz="1800" dirty="0" smtClean="0"/>
                        <a:t>130</a:t>
                      </a:r>
                      <a:endParaRPr kumimoji="1" lang="ja-JP" altLang="en-US" sz="1800" dirty="0"/>
                    </a:p>
                  </a:txBody>
                  <a:tcPr marT="45714" marB="45714"/>
                </a:tc>
              </a:tr>
              <a:tr h="370795">
                <a:tc>
                  <a:txBody>
                    <a:bodyPr/>
                    <a:lstStyle/>
                    <a:p>
                      <a:pPr algn="ctr"/>
                      <a:r>
                        <a:rPr kumimoji="1" lang="en-US" altLang="ja-JP" sz="1800" dirty="0" smtClean="0"/>
                        <a:t>4</a:t>
                      </a:r>
                      <a:r>
                        <a:rPr kumimoji="1" lang="ja-JP" altLang="en-US" sz="1800" dirty="0" smtClean="0"/>
                        <a:t>枚</a:t>
                      </a:r>
                      <a:endParaRPr kumimoji="1" lang="ja-JP" altLang="en-US" sz="1800" dirty="0"/>
                    </a:p>
                  </a:txBody>
                  <a:tcPr marT="45714" marB="45714"/>
                </a:tc>
                <a:tc>
                  <a:txBody>
                    <a:bodyPr/>
                    <a:lstStyle/>
                    <a:p>
                      <a:pPr algn="ctr"/>
                      <a:r>
                        <a:rPr kumimoji="1" lang="en-US" altLang="ja-JP" sz="1800" dirty="0" smtClean="0"/>
                        <a:t>-</a:t>
                      </a:r>
                      <a:endParaRPr kumimoji="1" lang="ja-JP" altLang="en-US" sz="1800" dirty="0"/>
                    </a:p>
                  </a:txBody>
                  <a:tcPr marT="45714" marB="45714"/>
                </a:tc>
                <a:tc>
                  <a:txBody>
                    <a:bodyPr/>
                    <a:lstStyle/>
                    <a:p>
                      <a:pPr algn="ctr"/>
                      <a:r>
                        <a:rPr kumimoji="1" lang="en-US" altLang="ja-JP" sz="1800" dirty="0" smtClean="0"/>
                        <a:t>65</a:t>
                      </a:r>
                      <a:endParaRPr kumimoji="1" lang="ja-JP" altLang="en-US" sz="1800" dirty="0"/>
                    </a:p>
                  </a:txBody>
                  <a:tcPr marT="45714" marB="45714"/>
                </a:tc>
              </a:tr>
              <a:tr h="370795">
                <a:tc>
                  <a:txBody>
                    <a:bodyPr/>
                    <a:lstStyle/>
                    <a:p>
                      <a:pPr algn="ctr"/>
                      <a:r>
                        <a:rPr kumimoji="1" lang="en-US" altLang="ja-JP" sz="1800" dirty="0" smtClean="0"/>
                        <a:t>5</a:t>
                      </a:r>
                      <a:r>
                        <a:rPr kumimoji="1" lang="ja-JP" altLang="en-US" sz="1800" dirty="0" smtClean="0"/>
                        <a:t>枚以上</a:t>
                      </a:r>
                      <a:endParaRPr kumimoji="1" lang="ja-JP" altLang="en-US" sz="1800" dirty="0"/>
                    </a:p>
                  </a:txBody>
                  <a:tcPr marT="45714" marB="45714"/>
                </a:tc>
                <a:tc>
                  <a:txBody>
                    <a:bodyPr/>
                    <a:lstStyle/>
                    <a:p>
                      <a:pPr algn="ctr"/>
                      <a:r>
                        <a:rPr kumimoji="1" lang="en-US" altLang="ja-JP" sz="1800" dirty="0" smtClean="0"/>
                        <a:t>19716</a:t>
                      </a:r>
                      <a:endParaRPr kumimoji="1" lang="ja-JP" altLang="en-US" sz="1800" dirty="0"/>
                    </a:p>
                  </a:txBody>
                  <a:tcPr marT="45714" marB="45714"/>
                </a:tc>
                <a:tc>
                  <a:txBody>
                    <a:bodyPr/>
                    <a:lstStyle/>
                    <a:p>
                      <a:pPr algn="ctr"/>
                      <a:r>
                        <a:rPr kumimoji="1" lang="en-US" altLang="ja-JP" sz="1800" dirty="0" smtClean="0"/>
                        <a:t>1789</a:t>
                      </a:r>
                      <a:endParaRPr kumimoji="1" lang="ja-JP" altLang="en-US" sz="1800" dirty="0"/>
                    </a:p>
                  </a:txBody>
                  <a:tcPr marT="45714" marB="45714"/>
                </a:tc>
              </a:tr>
              <a:tr h="370795">
                <a:tc>
                  <a:txBody>
                    <a:bodyPr/>
                    <a:lstStyle/>
                    <a:p>
                      <a:pPr algn="ctr"/>
                      <a:r>
                        <a:rPr kumimoji="1" lang="ja-JP" altLang="en-US" sz="1800" dirty="0" smtClean="0"/>
                        <a:t>合計</a:t>
                      </a:r>
                      <a:endParaRPr kumimoji="1" lang="ja-JP" altLang="en-US" sz="1800" dirty="0"/>
                    </a:p>
                  </a:txBody>
                  <a:tcPr marT="45714" marB="45714"/>
                </a:tc>
                <a:tc>
                  <a:txBody>
                    <a:bodyPr/>
                    <a:lstStyle/>
                    <a:p>
                      <a:pPr algn="ctr"/>
                      <a:r>
                        <a:rPr kumimoji="1" lang="en-US" altLang="ja-JP" sz="1800" dirty="0" smtClean="0"/>
                        <a:t>19898</a:t>
                      </a:r>
                      <a:endParaRPr kumimoji="1" lang="ja-JP" altLang="en-US" sz="1800" dirty="0"/>
                    </a:p>
                  </a:txBody>
                  <a:tcPr marT="45714" marB="45714"/>
                </a:tc>
                <a:tc>
                  <a:txBody>
                    <a:bodyPr/>
                    <a:lstStyle/>
                    <a:p>
                      <a:pPr algn="ctr"/>
                      <a:r>
                        <a:rPr kumimoji="1" lang="en-US" altLang="ja-JP" sz="1800" dirty="0" smtClean="0"/>
                        <a:t>2167</a:t>
                      </a:r>
                      <a:endParaRPr kumimoji="1" lang="ja-JP" altLang="en-US" sz="1800" dirty="0"/>
                    </a:p>
                  </a:txBody>
                  <a:tcPr marT="45714" marB="45714"/>
                </a:tc>
              </a:tr>
            </a:tbl>
          </a:graphicData>
        </a:graphic>
      </p:graphicFrame>
      <p:sp>
        <p:nvSpPr>
          <p:cNvPr id="9" name="テキスト ボックス 8"/>
          <p:cNvSpPr txBox="1">
            <a:spLocks noChangeArrowheads="1"/>
          </p:cNvSpPr>
          <p:nvPr/>
        </p:nvSpPr>
        <p:spPr bwMode="auto">
          <a:xfrm>
            <a:off x="4427538" y="5229225"/>
            <a:ext cx="3254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ill Sans MT" pitchFamily="34" charset="0"/>
                <a:ea typeface="ＭＳ Ｐゴシック" charset="-128"/>
              </a:defRPr>
            </a:lvl1pPr>
            <a:lvl2pPr marL="742950" indent="-285750" eaLnBrk="0" hangingPunct="0">
              <a:defRPr kumimoji="1">
                <a:solidFill>
                  <a:schemeClr val="tx1"/>
                </a:solidFill>
                <a:latin typeface="Gill Sans MT" pitchFamily="34" charset="0"/>
                <a:ea typeface="ＭＳ Ｐゴシック" charset="-128"/>
              </a:defRPr>
            </a:lvl2pPr>
            <a:lvl3pPr marL="1143000" indent="-228600" eaLnBrk="0" hangingPunct="0">
              <a:defRPr kumimoji="1">
                <a:solidFill>
                  <a:schemeClr val="tx1"/>
                </a:solidFill>
                <a:latin typeface="Gill Sans MT" pitchFamily="34" charset="0"/>
                <a:ea typeface="ＭＳ Ｐゴシック" charset="-128"/>
              </a:defRPr>
            </a:lvl3pPr>
            <a:lvl4pPr marL="1600200" indent="-228600" eaLnBrk="0" hangingPunct="0">
              <a:defRPr kumimoji="1">
                <a:solidFill>
                  <a:schemeClr val="tx1"/>
                </a:solidFill>
                <a:latin typeface="Gill Sans MT" pitchFamily="34" charset="0"/>
                <a:ea typeface="ＭＳ Ｐゴシック" charset="-128"/>
              </a:defRPr>
            </a:lvl4pPr>
            <a:lvl5pPr marL="2057400" indent="-228600" eaLnBrk="0" hangingPunct="0">
              <a:defRPr kumimoji="1">
                <a:solidFill>
                  <a:schemeClr val="tx1"/>
                </a:solidFill>
                <a:latin typeface="Gill Sans MT"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Gill Sans MT"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Gill Sans MT"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Gill Sans MT"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Gill Sans MT" pitchFamily="34" charset="0"/>
                <a:ea typeface="ＭＳ Ｐゴシック" charset="-128"/>
              </a:defRPr>
            </a:lvl9pPr>
          </a:lstStyle>
          <a:p>
            <a:pPr eaLnBrk="1" hangingPunct="1"/>
            <a:r>
              <a:rPr lang="ja-JP" altLang="en-US"/>
              <a:t>ストレート</a:t>
            </a:r>
            <a:r>
              <a:rPr lang="en-US" altLang="ja-JP"/>
              <a:t>	10200</a:t>
            </a:r>
            <a:r>
              <a:rPr lang="ja-JP" altLang="en-US"/>
              <a:t>通り</a:t>
            </a:r>
            <a:endParaRPr lang="en-US" altLang="ja-JP"/>
          </a:p>
          <a:p>
            <a:pPr eaLnBrk="1" hangingPunct="1"/>
            <a:r>
              <a:rPr lang="ja-JP" altLang="en-US"/>
              <a:t>フラッシュ</a:t>
            </a:r>
            <a:r>
              <a:rPr lang="en-US" altLang="ja-JP"/>
              <a:t>	5108</a:t>
            </a:r>
            <a:r>
              <a:rPr lang="ja-JP" altLang="en-US"/>
              <a:t>通り</a:t>
            </a:r>
            <a:endParaRPr lang="en-US" altLang="ja-JP"/>
          </a:p>
          <a:p>
            <a:pPr eaLnBrk="1" hangingPunct="1"/>
            <a:r>
              <a:rPr lang="ja-JP" altLang="en-US"/>
              <a:t>フルハウス</a:t>
            </a:r>
            <a:r>
              <a:rPr lang="en-US" altLang="ja-JP"/>
              <a:t>	3744</a:t>
            </a:r>
            <a:r>
              <a:rPr lang="ja-JP" altLang="en-US"/>
              <a:t>通り  </a:t>
            </a:r>
            <a:r>
              <a:rPr lang="en-US" altLang="ja-JP"/>
              <a:t>…</a:t>
            </a: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2.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3.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4.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3169</TotalTime>
  <Words>1755</Words>
  <Application>Microsoft Office PowerPoint</Application>
  <PresentationFormat>画面に合わせる (4:3)</PresentationFormat>
  <Paragraphs>555</Paragraphs>
  <Slides>50</Slides>
  <Notes>4</Notes>
  <HiddenSlides>1</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2</vt:i4>
      </vt:variant>
      <vt:variant>
        <vt:lpstr>スライド タイトル</vt:lpstr>
      </vt:variant>
      <vt:variant>
        <vt:i4>50</vt:i4>
      </vt:variant>
    </vt:vector>
  </HeadingPairs>
  <TitlesOfParts>
    <vt:vector size="62" baseType="lpstr">
      <vt:lpstr>Gill Sans MT</vt:lpstr>
      <vt:lpstr>ＭＳ Ｐゴシック</vt:lpstr>
      <vt:lpstr>Arial</vt:lpstr>
      <vt:lpstr>Bookman Old Style</vt:lpstr>
      <vt:lpstr>HG明朝E</vt:lpstr>
      <vt:lpstr>Wingdings 3</vt:lpstr>
      <vt:lpstr>Wingdings</vt:lpstr>
      <vt:lpstr>Calibri</vt:lpstr>
      <vt:lpstr>Osaka－等幅</vt:lpstr>
      <vt:lpstr>アース</vt:lpstr>
      <vt:lpstr>数式</vt:lpstr>
      <vt:lpstr>Microsoft 数式 3.0</vt:lpstr>
      <vt:lpstr>PowerPoint プレゼンテーション</vt:lpstr>
      <vt:lpstr>はじめに</vt:lpstr>
      <vt:lpstr>なぜこのゲームを題材にしたか？</vt:lpstr>
      <vt:lpstr>Big Two ルール紹介</vt:lpstr>
      <vt:lpstr>Big Two  </vt:lpstr>
      <vt:lpstr>Big Two : ゲームの流れ</vt:lpstr>
      <vt:lpstr>Big Two : ポーカーハンド</vt:lpstr>
      <vt:lpstr>Big Two : ポーカーハンド 例</vt:lpstr>
      <vt:lpstr>Big Two : ゲームの複雑さ</vt:lpstr>
      <vt:lpstr>Big Two : 局面あたりの合法手の例</vt:lpstr>
      <vt:lpstr>AI の概要</vt:lpstr>
      <vt:lpstr>目標とする既存のAI : Bernard AI</vt:lpstr>
      <vt:lpstr>大貧民の AI 研究</vt:lpstr>
      <vt:lpstr>モンテカルロ法 (Monte Carlo method)</vt:lpstr>
      <vt:lpstr>モンテカルロ法 (Monte Carlo method)</vt:lpstr>
      <vt:lpstr>UCB (Upper Confidence Bound)</vt:lpstr>
      <vt:lpstr>作成した AI : MC法 + UCB 値 (MC-UCB)</vt:lpstr>
      <vt:lpstr>UCB (Upper Confidence Bound)</vt:lpstr>
      <vt:lpstr>UCB (Upper Confidence Bound)</vt:lpstr>
      <vt:lpstr>UCB (Upper Confidence Bound)</vt:lpstr>
      <vt:lpstr>対戦実験</vt:lpstr>
      <vt:lpstr>UCB+ の導入</vt:lpstr>
      <vt:lpstr>さらに強くするために</vt:lpstr>
      <vt:lpstr>UCB+ : オセロにおける例 </vt:lpstr>
      <vt:lpstr>UCB+</vt:lpstr>
      <vt:lpstr>UCB+</vt:lpstr>
      <vt:lpstr>UCB+</vt:lpstr>
      <vt:lpstr>作成した AI : MC法 + UCB+ 値 (MC-UCB+)</vt:lpstr>
      <vt:lpstr>対戦実験</vt:lpstr>
      <vt:lpstr>現在</vt:lpstr>
      <vt:lpstr>分析</vt:lpstr>
      <vt:lpstr>分析 : 負けたゲーム</vt:lpstr>
      <vt:lpstr>分析 : 負けたゲーム</vt:lpstr>
      <vt:lpstr>分析 : 負けたゲーム</vt:lpstr>
      <vt:lpstr>分析 : 負けたゲーム</vt:lpstr>
      <vt:lpstr>分析 : 負けたゲーム</vt:lpstr>
      <vt:lpstr>分析 : 負けたゲーム</vt:lpstr>
      <vt:lpstr>分析 : 負けたゲーム</vt:lpstr>
      <vt:lpstr>分析 : 負けたゲーム</vt:lpstr>
      <vt:lpstr>分析 : 負けたゲーム</vt:lpstr>
      <vt:lpstr>分析 : 負けたゲーム</vt:lpstr>
      <vt:lpstr>分析 : 負けたゲーム</vt:lpstr>
      <vt:lpstr>分析 : 負けたゲーム</vt:lpstr>
      <vt:lpstr>分析 : 負けたゲーム</vt:lpstr>
      <vt:lpstr>分析 : 負けたゲーム</vt:lpstr>
      <vt:lpstr>分析 : 負けたゲーム</vt:lpstr>
      <vt:lpstr>分析</vt:lpstr>
      <vt:lpstr>まとめ</vt:lpstr>
      <vt:lpstr>おわりに</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UCB+法を用いた Big Two AI の研究</dc:title>
  <dc:creator>Owner</dc:creator>
  <cp:lastModifiedBy>j0736</cp:lastModifiedBy>
  <cp:revision>129</cp:revision>
  <dcterms:created xsi:type="dcterms:W3CDTF">2012-01-25T14:57:32Z</dcterms:created>
  <dcterms:modified xsi:type="dcterms:W3CDTF">2012-03-27T05:32:45Z</dcterms:modified>
</cp:coreProperties>
</file>