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87" r:id="rId3"/>
    <p:sldId id="269" r:id="rId4"/>
    <p:sldId id="267" r:id="rId5"/>
    <p:sldId id="270" r:id="rId6"/>
    <p:sldId id="274" r:id="rId7"/>
    <p:sldId id="272" r:id="rId8"/>
    <p:sldId id="256" r:id="rId9"/>
    <p:sldId id="284" r:id="rId10"/>
    <p:sldId id="285" r:id="rId11"/>
    <p:sldId id="286" r:id="rId12"/>
    <p:sldId id="276" r:id="rId13"/>
    <p:sldId id="271" r:id="rId14"/>
    <p:sldId id="275" r:id="rId15"/>
    <p:sldId id="258" r:id="rId16"/>
    <p:sldId id="259" r:id="rId17"/>
    <p:sldId id="263" r:id="rId18"/>
    <p:sldId id="264" r:id="rId19"/>
    <p:sldId id="282" r:id="rId20"/>
    <p:sldId id="279" r:id="rId21"/>
    <p:sldId id="280" r:id="rId22"/>
    <p:sldId id="265" r:id="rId23"/>
    <p:sldId id="281" r:id="rId24"/>
    <p:sldId id="277" r:id="rId25"/>
    <p:sldId id="266" r:id="rId26"/>
    <p:sldId id="283" r:id="rId27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79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43026671709024"/>
          <c:y val="8.689438125789832E-2"/>
          <c:w val="0.70321281714785655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Advantage(Bonkra-s' Evaluation)</c:v>
          </c:tx>
          <c:marker>
            <c:symbol val="none"/>
          </c:marker>
          <c:xVal>
            <c:numRef>
              <c:f>Sheet1!$A$1:$A$115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Sheet1!$B$1:$B$115</c:f>
              <c:numCache>
                <c:formatCode>General</c:formatCode>
                <c:ptCount val="1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8.6999999999999994E-2</c:v>
                </c:pt>
                <c:pt idx="4">
                  <c:v>8.6999999999999994E-2</c:v>
                </c:pt>
                <c:pt idx="5">
                  <c:v>0.08</c:v>
                </c:pt>
                <c:pt idx="6">
                  <c:v>0.08</c:v>
                </c:pt>
                <c:pt idx="7">
                  <c:v>6.5000000000000002E-2</c:v>
                </c:pt>
                <c:pt idx="8">
                  <c:v>6.5000000000000002E-2</c:v>
                </c:pt>
                <c:pt idx="9">
                  <c:v>4.5999999999999999E-2</c:v>
                </c:pt>
                <c:pt idx="10">
                  <c:v>4.5999999999999999E-2</c:v>
                </c:pt>
                <c:pt idx="11">
                  <c:v>7.8E-2</c:v>
                </c:pt>
                <c:pt idx="12">
                  <c:v>7.8E-2</c:v>
                </c:pt>
                <c:pt idx="13">
                  <c:v>7.1999999999999995E-2</c:v>
                </c:pt>
                <c:pt idx="14">
                  <c:v>7.1999999999999995E-2</c:v>
                </c:pt>
                <c:pt idx="15">
                  <c:v>9.0999999999999998E-2</c:v>
                </c:pt>
                <c:pt idx="16">
                  <c:v>9.0999999999999998E-2</c:v>
                </c:pt>
                <c:pt idx="17">
                  <c:v>7.0999999999999994E-2</c:v>
                </c:pt>
                <c:pt idx="18">
                  <c:v>7.0999999999999994E-2</c:v>
                </c:pt>
                <c:pt idx="19">
                  <c:v>8.7999999999999995E-2</c:v>
                </c:pt>
                <c:pt idx="20">
                  <c:v>8.7999999999999995E-2</c:v>
                </c:pt>
                <c:pt idx="21">
                  <c:v>8.4000000000000005E-2</c:v>
                </c:pt>
                <c:pt idx="22">
                  <c:v>8.4000000000000005E-2</c:v>
                </c:pt>
                <c:pt idx="23">
                  <c:v>9.1999999999999998E-2</c:v>
                </c:pt>
                <c:pt idx="24">
                  <c:v>9.1999999999999998E-2</c:v>
                </c:pt>
                <c:pt idx="25">
                  <c:v>9.9000000000000005E-2</c:v>
                </c:pt>
                <c:pt idx="26">
                  <c:v>9.9000000000000005E-2</c:v>
                </c:pt>
                <c:pt idx="27">
                  <c:v>0.09</c:v>
                </c:pt>
                <c:pt idx="28">
                  <c:v>0.09</c:v>
                </c:pt>
                <c:pt idx="29">
                  <c:v>9.4E-2</c:v>
                </c:pt>
                <c:pt idx="30">
                  <c:v>9.4E-2</c:v>
                </c:pt>
                <c:pt idx="31">
                  <c:v>8.4000000000000005E-2</c:v>
                </c:pt>
                <c:pt idx="32">
                  <c:v>8.4000000000000005E-2</c:v>
                </c:pt>
                <c:pt idx="33">
                  <c:v>9.9000000000000005E-2</c:v>
                </c:pt>
                <c:pt idx="34">
                  <c:v>9.9000000000000005E-2</c:v>
                </c:pt>
                <c:pt idx="35">
                  <c:v>9.7000000000000003E-2</c:v>
                </c:pt>
                <c:pt idx="36">
                  <c:v>9.7000000000000003E-2</c:v>
                </c:pt>
                <c:pt idx="37">
                  <c:v>9.7000000000000003E-2</c:v>
                </c:pt>
                <c:pt idx="38">
                  <c:v>9.7000000000000003E-2</c:v>
                </c:pt>
                <c:pt idx="39">
                  <c:v>8.7999999999999995E-2</c:v>
                </c:pt>
                <c:pt idx="40">
                  <c:v>8.7999999999999995E-2</c:v>
                </c:pt>
                <c:pt idx="41">
                  <c:v>8.4000000000000005E-2</c:v>
                </c:pt>
                <c:pt idx="42">
                  <c:v>8.4000000000000005E-2</c:v>
                </c:pt>
                <c:pt idx="43">
                  <c:v>7.4999999999999997E-2</c:v>
                </c:pt>
                <c:pt idx="44">
                  <c:v>7.4999999999999997E-2</c:v>
                </c:pt>
                <c:pt idx="45">
                  <c:v>7.1999999999999995E-2</c:v>
                </c:pt>
                <c:pt idx="46">
                  <c:v>7.1999999999999995E-2</c:v>
                </c:pt>
                <c:pt idx="47">
                  <c:v>6.6000000000000003E-2</c:v>
                </c:pt>
                <c:pt idx="48">
                  <c:v>6.6000000000000003E-2</c:v>
                </c:pt>
                <c:pt idx="49">
                  <c:v>6.4000000000000001E-2</c:v>
                </c:pt>
                <c:pt idx="50">
                  <c:v>6.4000000000000001E-2</c:v>
                </c:pt>
                <c:pt idx="51">
                  <c:v>5.2999999999999999E-2</c:v>
                </c:pt>
                <c:pt idx="52">
                  <c:v>5.2999999999999999E-2</c:v>
                </c:pt>
                <c:pt idx="53">
                  <c:v>4.3999999999999997E-2</c:v>
                </c:pt>
                <c:pt idx="54">
                  <c:v>4.3999999999999997E-2</c:v>
                </c:pt>
                <c:pt idx="55">
                  <c:v>5.3999999999999999E-2</c:v>
                </c:pt>
                <c:pt idx="56">
                  <c:v>5.3999999999999999E-2</c:v>
                </c:pt>
                <c:pt idx="57">
                  <c:v>3.3000000000000002E-2</c:v>
                </c:pt>
                <c:pt idx="58">
                  <c:v>3.3000000000000002E-2</c:v>
                </c:pt>
                <c:pt idx="59">
                  <c:v>3.1E-2</c:v>
                </c:pt>
                <c:pt idx="60">
                  <c:v>3.1E-2</c:v>
                </c:pt>
                <c:pt idx="61">
                  <c:v>2.3E-2</c:v>
                </c:pt>
                <c:pt idx="62">
                  <c:v>2.3E-2</c:v>
                </c:pt>
                <c:pt idx="63">
                  <c:v>0.02</c:v>
                </c:pt>
                <c:pt idx="64">
                  <c:v>0.02</c:v>
                </c:pt>
                <c:pt idx="65">
                  <c:v>0.03</c:v>
                </c:pt>
                <c:pt idx="66">
                  <c:v>0.03</c:v>
                </c:pt>
                <c:pt idx="67">
                  <c:v>2.5000000000000001E-2</c:v>
                </c:pt>
                <c:pt idx="68">
                  <c:v>2.5000000000000001E-2</c:v>
                </c:pt>
                <c:pt idx="69">
                  <c:v>2.1000000000000001E-2</c:v>
                </c:pt>
                <c:pt idx="70">
                  <c:v>2.1000000000000001E-2</c:v>
                </c:pt>
                <c:pt idx="71">
                  <c:v>4.3999999999999997E-2</c:v>
                </c:pt>
                <c:pt idx="72">
                  <c:v>4.3999999999999997E-2</c:v>
                </c:pt>
                <c:pt idx="73">
                  <c:v>4.9000000000000002E-2</c:v>
                </c:pt>
                <c:pt idx="74">
                  <c:v>4.9000000000000002E-2</c:v>
                </c:pt>
                <c:pt idx="75">
                  <c:v>3.5999999999999997E-2</c:v>
                </c:pt>
                <c:pt idx="76">
                  <c:v>3.5999999999999997E-2</c:v>
                </c:pt>
                <c:pt idx="77">
                  <c:v>0.03</c:v>
                </c:pt>
                <c:pt idx="78">
                  <c:v>0.03</c:v>
                </c:pt>
                <c:pt idx="79">
                  <c:v>1.6E-2</c:v>
                </c:pt>
                <c:pt idx="80">
                  <c:v>1.6E-2</c:v>
                </c:pt>
                <c:pt idx="81">
                  <c:v>1.2999999999999999E-2</c:v>
                </c:pt>
                <c:pt idx="82">
                  <c:v>1.2999999999999999E-2</c:v>
                </c:pt>
                <c:pt idx="83">
                  <c:v>7.8E-2</c:v>
                </c:pt>
                <c:pt idx="84">
                  <c:v>7.8E-2</c:v>
                </c:pt>
                <c:pt idx="85">
                  <c:v>0.1</c:v>
                </c:pt>
                <c:pt idx="86">
                  <c:v>0.1</c:v>
                </c:pt>
                <c:pt idx="87">
                  <c:v>0.11</c:v>
                </c:pt>
                <c:pt idx="88">
                  <c:v>0.11</c:v>
                </c:pt>
                <c:pt idx="89">
                  <c:v>0.11</c:v>
                </c:pt>
                <c:pt idx="90">
                  <c:v>0.11</c:v>
                </c:pt>
                <c:pt idx="91">
                  <c:v>0.1</c:v>
                </c:pt>
                <c:pt idx="92">
                  <c:v>0.1</c:v>
                </c:pt>
                <c:pt idx="93">
                  <c:v>0.15</c:v>
                </c:pt>
                <c:pt idx="94">
                  <c:v>0.15</c:v>
                </c:pt>
                <c:pt idx="95">
                  <c:v>0.25</c:v>
                </c:pt>
                <c:pt idx="96">
                  <c:v>0.25</c:v>
                </c:pt>
                <c:pt idx="97">
                  <c:v>0.25</c:v>
                </c:pt>
                <c:pt idx="98">
                  <c:v>0.25</c:v>
                </c:pt>
                <c:pt idx="99">
                  <c:v>0.26</c:v>
                </c:pt>
                <c:pt idx="100">
                  <c:v>0.26</c:v>
                </c:pt>
                <c:pt idx="101">
                  <c:v>0.33</c:v>
                </c:pt>
                <c:pt idx="102">
                  <c:v>0.33</c:v>
                </c:pt>
                <c:pt idx="103">
                  <c:v>0.34</c:v>
                </c:pt>
                <c:pt idx="104">
                  <c:v>0.34</c:v>
                </c:pt>
                <c:pt idx="105">
                  <c:v>0.4</c:v>
                </c:pt>
                <c:pt idx="106">
                  <c:v>0.4</c:v>
                </c:pt>
                <c:pt idx="107">
                  <c:v>0.49</c:v>
                </c:pt>
                <c:pt idx="108">
                  <c:v>0.49</c:v>
                </c:pt>
                <c:pt idx="109">
                  <c:v>0.52</c:v>
                </c:pt>
                <c:pt idx="110">
                  <c:v>0.52</c:v>
                </c:pt>
                <c:pt idx="111">
                  <c:v>0.52</c:v>
                </c:pt>
                <c:pt idx="112">
                  <c:v>0.52</c:v>
                </c:pt>
                <c:pt idx="113">
                  <c:v>0.52</c:v>
                </c:pt>
              </c:numCache>
            </c:numRef>
          </c:yVal>
          <c:smooth val="0"/>
        </c:ser>
        <c:ser>
          <c:idx val="1"/>
          <c:order val="1"/>
          <c:tx>
            <c:v>Winning Rate p1(Bonkra-s)</c:v>
          </c:tx>
          <c:marker>
            <c:symbol val="none"/>
          </c:marker>
          <c:xVal>
            <c:numRef>
              <c:f>Sheet1!$A$1:$A$115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Sheet1!$C$1:$C$115</c:f>
              <c:numCache>
                <c:formatCode>General</c:formatCode>
                <c:ptCount val="115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0.54349999999999998</c:v>
                </c:pt>
                <c:pt idx="4">
                  <c:v>0.54349999999999998</c:v>
                </c:pt>
                <c:pt idx="5">
                  <c:v>0.54</c:v>
                </c:pt>
                <c:pt idx="6">
                  <c:v>0.54</c:v>
                </c:pt>
                <c:pt idx="7">
                  <c:v>0.53249999999999997</c:v>
                </c:pt>
                <c:pt idx="8">
                  <c:v>0.53249999999999997</c:v>
                </c:pt>
                <c:pt idx="9">
                  <c:v>0.52300000000000002</c:v>
                </c:pt>
                <c:pt idx="10">
                  <c:v>0.52300000000000002</c:v>
                </c:pt>
                <c:pt idx="11">
                  <c:v>0.53900000000000003</c:v>
                </c:pt>
                <c:pt idx="12">
                  <c:v>0.53900000000000003</c:v>
                </c:pt>
                <c:pt idx="13">
                  <c:v>0.53600000000000003</c:v>
                </c:pt>
                <c:pt idx="14">
                  <c:v>0.53600000000000003</c:v>
                </c:pt>
                <c:pt idx="15">
                  <c:v>0.54549999999999998</c:v>
                </c:pt>
                <c:pt idx="16">
                  <c:v>0.54549999999999998</c:v>
                </c:pt>
                <c:pt idx="17">
                  <c:v>0.53549999999999998</c:v>
                </c:pt>
                <c:pt idx="18">
                  <c:v>0.53549999999999998</c:v>
                </c:pt>
                <c:pt idx="19">
                  <c:v>0.54400000000000004</c:v>
                </c:pt>
                <c:pt idx="20">
                  <c:v>0.54400000000000004</c:v>
                </c:pt>
                <c:pt idx="21">
                  <c:v>0.54200000000000004</c:v>
                </c:pt>
                <c:pt idx="22">
                  <c:v>0.54200000000000004</c:v>
                </c:pt>
                <c:pt idx="23">
                  <c:v>0.54600000000000004</c:v>
                </c:pt>
                <c:pt idx="24">
                  <c:v>0.54600000000000004</c:v>
                </c:pt>
                <c:pt idx="25">
                  <c:v>0.54949999999999999</c:v>
                </c:pt>
                <c:pt idx="26">
                  <c:v>0.54949999999999999</c:v>
                </c:pt>
                <c:pt idx="27">
                  <c:v>0.54500000000000004</c:v>
                </c:pt>
                <c:pt idx="28">
                  <c:v>0.54500000000000004</c:v>
                </c:pt>
                <c:pt idx="29">
                  <c:v>0.54700000000000004</c:v>
                </c:pt>
                <c:pt idx="30">
                  <c:v>0.54700000000000004</c:v>
                </c:pt>
                <c:pt idx="31">
                  <c:v>0.54200000000000004</c:v>
                </c:pt>
                <c:pt idx="32">
                  <c:v>0.54200000000000004</c:v>
                </c:pt>
                <c:pt idx="33">
                  <c:v>0.54949999999999999</c:v>
                </c:pt>
                <c:pt idx="34">
                  <c:v>0.54949999999999999</c:v>
                </c:pt>
                <c:pt idx="35">
                  <c:v>0.54849999999999999</c:v>
                </c:pt>
                <c:pt idx="36">
                  <c:v>0.54849999999999999</c:v>
                </c:pt>
                <c:pt idx="37">
                  <c:v>0.54849999999999999</c:v>
                </c:pt>
                <c:pt idx="38">
                  <c:v>0.54849999999999999</c:v>
                </c:pt>
                <c:pt idx="39">
                  <c:v>0.54400000000000004</c:v>
                </c:pt>
                <c:pt idx="40">
                  <c:v>0.54400000000000004</c:v>
                </c:pt>
                <c:pt idx="41">
                  <c:v>0.54200000000000004</c:v>
                </c:pt>
                <c:pt idx="42">
                  <c:v>0.54200000000000004</c:v>
                </c:pt>
                <c:pt idx="43">
                  <c:v>0.53749999999999998</c:v>
                </c:pt>
                <c:pt idx="44">
                  <c:v>0.53749999999999998</c:v>
                </c:pt>
                <c:pt idx="45">
                  <c:v>0.53600000000000003</c:v>
                </c:pt>
                <c:pt idx="46">
                  <c:v>0.53600000000000003</c:v>
                </c:pt>
                <c:pt idx="47">
                  <c:v>0.53300000000000003</c:v>
                </c:pt>
                <c:pt idx="48">
                  <c:v>0.53300000000000003</c:v>
                </c:pt>
                <c:pt idx="49">
                  <c:v>0.53200000000000003</c:v>
                </c:pt>
                <c:pt idx="50">
                  <c:v>0.53200000000000003</c:v>
                </c:pt>
                <c:pt idx="51">
                  <c:v>0.52649999999999997</c:v>
                </c:pt>
                <c:pt idx="52">
                  <c:v>0.52649999999999997</c:v>
                </c:pt>
                <c:pt idx="53">
                  <c:v>0.52200000000000002</c:v>
                </c:pt>
                <c:pt idx="54">
                  <c:v>0.52200000000000002</c:v>
                </c:pt>
                <c:pt idx="55">
                  <c:v>0.52700000000000002</c:v>
                </c:pt>
                <c:pt idx="56">
                  <c:v>0.52700000000000002</c:v>
                </c:pt>
                <c:pt idx="57">
                  <c:v>0.51649999999999996</c:v>
                </c:pt>
                <c:pt idx="58">
                  <c:v>0.51649999999999996</c:v>
                </c:pt>
                <c:pt idx="59">
                  <c:v>0.51549999999999996</c:v>
                </c:pt>
                <c:pt idx="60">
                  <c:v>0.51549999999999996</c:v>
                </c:pt>
                <c:pt idx="61">
                  <c:v>0.51149999999999995</c:v>
                </c:pt>
                <c:pt idx="62">
                  <c:v>0.51149999999999995</c:v>
                </c:pt>
                <c:pt idx="63">
                  <c:v>0.51</c:v>
                </c:pt>
                <c:pt idx="64">
                  <c:v>0.51</c:v>
                </c:pt>
                <c:pt idx="65">
                  <c:v>0.51500000000000001</c:v>
                </c:pt>
                <c:pt idx="66">
                  <c:v>0.51500000000000001</c:v>
                </c:pt>
                <c:pt idx="67">
                  <c:v>0.51249999999999996</c:v>
                </c:pt>
                <c:pt idx="68">
                  <c:v>0.51249999999999996</c:v>
                </c:pt>
                <c:pt idx="69">
                  <c:v>0.51049999999999995</c:v>
                </c:pt>
                <c:pt idx="70">
                  <c:v>0.51049999999999995</c:v>
                </c:pt>
                <c:pt idx="71">
                  <c:v>0.52200000000000002</c:v>
                </c:pt>
                <c:pt idx="72">
                  <c:v>0.52200000000000002</c:v>
                </c:pt>
                <c:pt idx="73">
                  <c:v>0.52449999999999997</c:v>
                </c:pt>
                <c:pt idx="74">
                  <c:v>0.52449999999999997</c:v>
                </c:pt>
                <c:pt idx="75">
                  <c:v>0.51800000000000002</c:v>
                </c:pt>
                <c:pt idx="76">
                  <c:v>0.51800000000000002</c:v>
                </c:pt>
                <c:pt idx="77">
                  <c:v>0.51500000000000001</c:v>
                </c:pt>
                <c:pt idx="78">
                  <c:v>0.51500000000000001</c:v>
                </c:pt>
                <c:pt idx="79">
                  <c:v>0.50800000000000001</c:v>
                </c:pt>
                <c:pt idx="80">
                  <c:v>0.50800000000000001</c:v>
                </c:pt>
                <c:pt idx="81">
                  <c:v>0.50700000000000001</c:v>
                </c:pt>
                <c:pt idx="82">
                  <c:v>0.50700000000000001</c:v>
                </c:pt>
                <c:pt idx="83">
                  <c:v>0.53900000000000003</c:v>
                </c:pt>
                <c:pt idx="84">
                  <c:v>0.53900000000000003</c:v>
                </c:pt>
                <c:pt idx="85">
                  <c:v>0.55000000000000004</c:v>
                </c:pt>
                <c:pt idx="86">
                  <c:v>0.55000000000000004</c:v>
                </c:pt>
                <c:pt idx="87">
                  <c:v>0.55500000000000005</c:v>
                </c:pt>
                <c:pt idx="88">
                  <c:v>0.55500000000000005</c:v>
                </c:pt>
                <c:pt idx="89">
                  <c:v>0.55500000000000005</c:v>
                </c:pt>
                <c:pt idx="90">
                  <c:v>0.55500000000000005</c:v>
                </c:pt>
                <c:pt idx="91">
                  <c:v>0.55000000000000004</c:v>
                </c:pt>
                <c:pt idx="92">
                  <c:v>0.55000000000000004</c:v>
                </c:pt>
                <c:pt idx="93">
                  <c:v>0.57499999999999996</c:v>
                </c:pt>
                <c:pt idx="94">
                  <c:v>0.57499999999999996</c:v>
                </c:pt>
                <c:pt idx="95">
                  <c:v>0.625</c:v>
                </c:pt>
                <c:pt idx="96">
                  <c:v>0.625</c:v>
                </c:pt>
                <c:pt idx="97">
                  <c:v>0.625</c:v>
                </c:pt>
                <c:pt idx="98">
                  <c:v>0.625</c:v>
                </c:pt>
                <c:pt idx="99">
                  <c:v>0.63</c:v>
                </c:pt>
                <c:pt idx="100">
                  <c:v>0.63</c:v>
                </c:pt>
                <c:pt idx="101">
                  <c:v>0.66500000000000004</c:v>
                </c:pt>
                <c:pt idx="102">
                  <c:v>0.66500000000000004</c:v>
                </c:pt>
                <c:pt idx="103">
                  <c:v>0.67</c:v>
                </c:pt>
                <c:pt idx="104">
                  <c:v>0.67</c:v>
                </c:pt>
                <c:pt idx="105">
                  <c:v>0.7</c:v>
                </c:pt>
                <c:pt idx="106">
                  <c:v>0.7</c:v>
                </c:pt>
                <c:pt idx="107">
                  <c:v>0.745</c:v>
                </c:pt>
                <c:pt idx="108">
                  <c:v>0.745</c:v>
                </c:pt>
                <c:pt idx="109">
                  <c:v>0.76</c:v>
                </c:pt>
                <c:pt idx="110">
                  <c:v>0.76</c:v>
                </c:pt>
                <c:pt idx="111">
                  <c:v>0.76</c:v>
                </c:pt>
                <c:pt idx="112">
                  <c:v>0.76</c:v>
                </c:pt>
                <c:pt idx="113">
                  <c:v>0.76</c:v>
                </c:pt>
              </c:numCache>
            </c:numRef>
          </c:yVal>
          <c:smooth val="0"/>
        </c:ser>
        <c:ser>
          <c:idx val="2"/>
          <c:order val="2"/>
          <c:tx>
            <c:v>Winning Rate p2(Yonenaga)</c:v>
          </c:tx>
          <c:marker>
            <c:symbol val="none"/>
          </c:marker>
          <c:xVal>
            <c:numRef>
              <c:f>Sheet1!$A$1:$A$115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Sheet1!$D$1:$D$115</c:f>
              <c:numCache>
                <c:formatCode>General</c:formatCode>
                <c:ptCount val="115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0.45650000000000002</c:v>
                </c:pt>
                <c:pt idx="4">
                  <c:v>0.45650000000000002</c:v>
                </c:pt>
                <c:pt idx="5">
                  <c:v>0.46</c:v>
                </c:pt>
                <c:pt idx="6">
                  <c:v>0.46</c:v>
                </c:pt>
                <c:pt idx="7">
                  <c:v>0.46750000000000003</c:v>
                </c:pt>
                <c:pt idx="8">
                  <c:v>0.46750000000000003</c:v>
                </c:pt>
                <c:pt idx="9">
                  <c:v>0.47699999999999998</c:v>
                </c:pt>
                <c:pt idx="10">
                  <c:v>0.47699999999999998</c:v>
                </c:pt>
                <c:pt idx="11">
                  <c:v>0.46100000000000002</c:v>
                </c:pt>
                <c:pt idx="12">
                  <c:v>0.46100000000000002</c:v>
                </c:pt>
                <c:pt idx="13">
                  <c:v>0.46400000000000002</c:v>
                </c:pt>
                <c:pt idx="14">
                  <c:v>0.46400000000000002</c:v>
                </c:pt>
                <c:pt idx="15">
                  <c:v>0.45450000000000002</c:v>
                </c:pt>
                <c:pt idx="16">
                  <c:v>0.45450000000000002</c:v>
                </c:pt>
                <c:pt idx="17">
                  <c:v>0.46450000000000002</c:v>
                </c:pt>
                <c:pt idx="18">
                  <c:v>0.46450000000000002</c:v>
                </c:pt>
                <c:pt idx="19">
                  <c:v>0.45600000000000002</c:v>
                </c:pt>
                <c:pt idx="20">
                  <c:v>0.45600000000000002</c:v>
                </c:pt>
                <c:pt idx="21">
                  <c:v>0.45800000000000002</c:v>
                </c:pt>
                <c:pt idx="22">
                  <c:v>0.45800000000000002</c:v>
                </c:pt>
                <c:pt idx="23">
                  <c:v>0.45400000000000001</c:v>
                </c:pt>
                <c:pt idx="24">
                  <c:v>0.45400000000000001</c:v>
                </c:pt>
                <c:pt idx="25">
                  <c:v>0.45050000000000001</c:v>
                </c:pt>
                <c:pt idx="26">
                  <c:v>0.45050000000000001</c:v>
                </c:pt>
                <c:pt idx="27">
                  <c:v>0.45500000000000002</c:v>
                </c:pt>
                <c:pt idx="28">
                  <c:v>0.45500000000000002</c:v>
                </c:pt>
                <c:pt idx="29">
                  <c:v>0.45300000000000001</c:v>
                </c:pt>
                <c:pt idx="30">
                  <c:v>0.45300000000000001</c:v>
                </c:pt>
                <c:pt idx="31">
                  <c:v>0.45800000000000002</c:v>
                </c:pt>
                <c:pt idx="32">
                  <c:v>0.45800000000000002</c:v>
                </c:pt>
                <c:pt idx="33">
                  <c:v>0.45050000000000001</c:v>
                </c:pt>
                <c:pt idx="34">
                  <c:v>0.45050000000000001</c:v>
                </c:pt>
                <c:pt idx="35">
                  <c:v>0.45150000000000001</c:v>
                </c:pt>
                <c:pt idx="36">
                  <c:v>0.45150000000000001</c:v>
                </c:pt>
                <c:pt idx="37">
                  <c:v>0.45150000000000001</c:v>
                </c:pt>
                <c:pt idx="38">
                  <c:v>0.45150000000000001</c:v>
                </c:pt>
                <c:pt idx="39">
                  <c:v>0.45600000000000002</c:v>
                </c:pt>
                <c:pt idx="40">
                  <c:v>0.45600000000000002</c:v>
                </c:pt>
                <c:pt idx="41">
                  <c:v>0.45800000000000002</c:v>
                </c:pt>
                <c:pt idx="42">
                  <c:v>0.45800000000000002</c:v>
                </c:pt>
                <c:pt idx="43">
                  <c:v>0.46250000000000002</c:v>
                </c:pt>
                <c:pt idx="44">
                  <c:v>0.46250000000000002</c:v>
                </c:pt>
                <c:pt idx="45">
                  <c:v>0.46400000000000002</c:v>
                </c:pt>
                <c:pt idx="46">
                  <c:v>0.46400000000000002</c:v>
                </c:pt>
                <c:pt idx="47">
                  <c:v>0.46700000000000003</c:v>
                </c:pt>
                <c:pt idx="48">
                  <c:v>0.46700000000000003</c:v>
                </c:pt>
                <c:pt idx="49">
                  <c:v>0.46800000000000003</c:v>
                </c:pt>
                <c:pt idx="50">
                  <c:v>0.46800000000000003</c:v>
                </c:pt>
                <c:pt idx="51">
                  <c:v>0.47349999999999998</c:v>
                </c:pt>
                <c:pt idx="52">
                  <c:v>0.47349999999999998</c:v>
                </c:pt>
                <c:pt idx="53">
                  <c:v>0.47799999999999998</c:v>
                </c:pt>
                <c:pt idx="54">
                  <c:v>0.47799999999999998</c:v>
                </c:pt>
                <c:pt idx="55">
                  <c:v>0.47299999999999998</c:v>
                </c:pt>
                <c:pt idx="56">
                  <c:v>0.47299999999999998</c:v>
                </c:pt>
                <c:pt idx="57">
                  <c:v>0.48349999999999999</c:v>
                </c:pt>
                <c:pt idx="58">
                  <c:v>0.48349999999999999</c:v>
                </c:pt>
                <c:pt idx="59">
                  <c:v>0.48349999999999999</c:v>
                </c:pt>
                <c:pt idx="60">
                  <c:v>0.48349999999999999</c:v>
                </c:pt>
                <c:pt idx="61">
                  <c:v>0.48849999999999999</c:v>
                </c:pt>
                <c:pt idx="62">
                  <c:v>0.48849999999999999</c:v>
                </c:pt>
                <c:pt idx="63">
                  <c:v>0.49</c:v>
                </c:pt>
                <c:pt idx="64">
                  <c:v>0.49</c:v>
                </c:pt>
                <c:pt idx="65">
                  <c:v>0.48499999999999999</c:v>
                </c:pt>
                <c:pt idx="66">
                  <c:v>0.48499999999999999</c:v>
                </c:pt>
                <c:pt idx="67">
                  <c:v>0.48749999999999999</c:v>
                </c:pt>
                <c:pt idx="68">
                  <c:v>0.48749999999999999</c:v>
                </c:pt>
                <c:pt idx="69">
                  <c:v>0.4995</c:v>
                </c:pt>
                <c:pt idx="70">
                  <c:v>0.48949999999999999</c:v>
                </c:pt>
                <c:pt idx="71">
                  <c:v>0.47799999999999998</c:v>
                </c:pt>
                <c:pt idx="72">
                  <c:v>0.47799999999999998</c:v>
                </c:pt>
                <c:pt idx="73">
                  <c:v>0.47549999999999998</c:v>
                </c:pt>
                <c:pt idx="74">
                  <c:v>0.47549999999999998</c:v>
                </c:pt>
                <c:pt idx="75">
                  <c:v>0.48199999999999998</c:v>
                </c:pt>
                <c:pt idx="76">
                  <c:v>0.48199999999999998</c:v>
                </c:pt>
                <c:pt idx="77">
                  <c:v>0.48499999999999999</c:v>
                </c:pt>
                <c:pt idx="78">
                  <c:v>0.48499999999999999</c:v>
                </c:pt>
                <c:pt idx="79">
                  <c:v>0.49199999999999999</c:v>
                </c:pt>
                <c:pt idx="80">
                  <c:v>0.49199999999999999</c:v>
                </c:pt>
                <c:pt idx="81">
                  <c:v>0.49299999999999999</c:v>
                </c:pt>
                <c:pt idx="82">
                  <c:v>0.49299999999999999</c:v>
                </c:pt>
                <c:pt idx="83">
                  <c:v>0.40100000000000002</c:v>
                </c:pt>
                <c:pt idx="84">
                  <c:v>0.40100000000000002</c:v>
                </c:pt>
                <c:pt idx="85">
                  <c:v>0.45</c:v>
                </c:pt>
                <c:pt idx="86">
                  <c:v>0.45</c:v>
                </c:pt>
                <c:pt idx="87">
                  <c:v>0.44500000000000001</c:v>
                </c:pt>
                <c:pt idx="88">
                  <c:v>0.44500000000000001</c:v>
                </c:pt>
                <c:pt idx="89">
                  <c:v>0.44500000000000001</c:v>
                </c:pt>
                <c:pt idx="90">
                  <c:v>0.44500000000000001</c:v>
                </c:pt>
                <c:pt idx="91">
                  <c:v>0.45</c:v>
                </c:pt>
                <c:pt idx="92">
                  <c:v>0.45</c:v>
                </c:pt>
                <c:pt idx="93">
                  <c:v>0.42499999999999999</c:v>
                </c:pt>
                <c:pt idx="94">
                  <c:v>0.42499999999999999</c:v>
                </c:pt>
                <c:pt idx="95">
                  <c:v>0.375</c:v>
                </c:pt>
                <c:pt idx="96">
                  <c:v>0.375</c:v>
                </c:pt>
                <c:pt idx="97">
                  <c:v>0.375</c:v>
                </c:pt>
                <c:pt idx="98">
                  <c:v>0.375</c:v>
                </c:pt>
                <c:pt idx="99">
                  <c:v>0.37</c:v>
                </c:pt>
                <c:pt idx="100">
                  <c:v>0.37</c:v>
                </c:pt>
                <c:pt idx="101">
                  <c:v>0.33500000000000002</c:v>
                </c:pt>
                <c:pt idx="102">
                  <c:v>0.33500000000000002</c:v>
                </c:pt>
                <c:pt idx="103">
                  <c:v>0.33</c:v>
                </c:pt>
                <c:pt idx="104">
                  <c:v>0.33</c:v>
                </c:pt>
                <c:pt idx="105">
                  <c:v>0.3</c:v>
                </c:pt>
                <c:pt idx="106">
                  <c:v>0.3</c:v>
                </c:pt>
                <c:pt idx="107">
                  <c:v>0.255</c:v>
                </c:pt>
                <c:pt idx="108">
                  <c:v>0.255</c:v>
                </c:pt>
                <c:pt idx="109">
                  <c:v>0.24</c:v>
                </c:pt>
                <c:pt idx="110">
                  <c:v>0.24</c:v>
                </c:pt>
                <c:pt idx="111">
                  <c:v>0.24</c:v>
                </c:pt>
                <c:pt idx="112">
                  <c:v>0.24</c:v>
                </c:pt>
                <c:pt idx="113">
                  <c:v>0.24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08672"/>
        <c:axId val="33309248"/>
      </c:scatterChart>
      <c:valAx>
        <c:axId val="33308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Normalized</a:t>
                </a:r>
                <a:r>
                  <a:rPr lang="en-US" altLang="ja-JP" baseline="0"/>
                  <a:t> Game Length </a:t>
                </a:r>
                <a:r>
                  <a:rPr lang="el-GR" altLang="ja-JP" baseline="0">
                    <a:latin typeface="ＭＳ 明朝"/>
                    <a:ea typeface="ＭＳ 明朝"/>
                  </a:rPr>
                  <a:t>η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60456789566240265"/>
              <c:y val="0.859932682025857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3309248"/>
        <c:crosses val="autoZero"/>
        <c:crossBetween val="midCat"/>
      </c:valAx>
      <c:valAx>
        <c:axId val="333092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Normalized</a:t>
                </a:r>
                <a:r>
                  <a:rPr lang="en-US" altLang="ja-JP" baseline="0"/>
                  <a:t> Advantage </a:t>
                </a:r>
                <a:r>
                  <a:rPr lang="el-GR" altLang="ja-JP" baseline="0">
                    <a:latin typeface="ＭＳ 明朝"/>
                    <a:ea typeface="ＭＳ 明朝"/>
                  </a:rPr>
                  <a:t>α</a:t>
                </a:r>
                <a:r>
                  <a:rPr lang="en-US" altLang="ja-JP" baseline="0">
                    <a:latin typeface="ＭＳ 明朝"/>
                    <a:ea typeface="ＭＳ 明朝"/>
                  </a:rPr>
                  <a:t>or</a:t>
                </a:r>
              </a:p>
              <a:p>
                <a:pPr>
                  <a:defRPr/>
                </a:pPr>
                <a:r>
                  <a:rPr lang="en-US" altLang="ja-JP" baseline="0">
                    <a:latin typeface="ＭＳ 明朝"/>
                    <a:ea typeface="ＭＳ 明朝"/>
                  </a:rPr>
                  <a:t>Winning Rate p</a:t>
                </a:r>
                <a:endParaRPr lang="ja-JP" alt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3086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536111111111108"/>
          <c:y val="0.38831291921843103"/>
          <c:w val="0.19463891387797358"/>
          <c:h val="0.2303555845328251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12746062992128"/>
          <c:y val="6.528944298629337E-2"/>
          <c:w val="0.69471281714785649"/>
          <c:h val="0.89719889180519097"/>
        </c:manualLayout>
      </c:layout>
      <c:scatterChart>
        <c:scatterStyle val="lineMarker"/>
        <c:varyColors val="0"/>
        <c:ser>
          <c:idx val="0"/>
          <c:order val="0"/>
          <c:tx>
            <c:v>Advantage(Yonenaga's Evaluation)</c:v>
          </c:tx>
          <c:marker>
            <c:symbol val="none"/>
          </c:marker>
          <c:xVal>
            <c:numRef>
              <c:f>Sheet2!$A$1:$A$115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Sheet2!$B$1:$B$115</c:f>
              <c:numCache>
                <c:formatCode>General</c:formatCode>
                <c:ptCount val="1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-0.02</c:v>
                </c:pt>
                <c:pt idx="16">
                  <c:v>-0.02</c:v>
                </c:pt>
                <c:pt idx="17">
                  <c:v>-0.02</c:v>
                </c:pt>
                <c:pt idx="18">
                  <c:v>-0.02</c:v>
                </c:pt>
                <c:pt idx="19">
                  <c:v>-0.02</c:v>
                </c:pt>
                <c:pt idx="20">
                  <c:v>-0.02</c:v>
                </c:pt>
                <c:pt idx="21">
                  <c:v>-0.03</c:v>
                </c:pt>
                <c:pt idx="22">
                  <c:v>-0.03</c:v>
                </c:pt>
                <c:pt idx="23">
                  <c:v>-0.03</c:v>
                </c:pt>
                <c:pt idx="24">
                  <c:v>-0.03</c:v>
                </c:pt>
                <c:pt idx="25">
                  <c:v>-0.03</c:v>
                </c:pt>
                <c:pt idx="26">
                  <c:v>-0.03</c:v>
                </c:pt>
                <c:pt idx="27">
                  <c:v>-0.03</c:v>
                </c:pt>
                <c:pt idx="28">
                  <c:v>-0.03</c:v>
                </c:pt>
                <c:pt idx="29">
                  <c:v>-0.03</c:v>
                </c:pt>
                <c:pt idx="30">
                  <c:v>-0.03</c:v>
                </c:pt>
                <c:pt idx="31">
                  <c:v>-0.03</c:v>
                </c:pt>
                <c:pt idx="32">
                  <c:v>-0.03</c:v>
                </c:pt>
                <c:pt idx="33">
                  <c:v>-0.03</c:v>
                </c:pt>
                <c:pt idx="34">
                  <c:v>-0.03</c:v>
                </c:pt>
                <c:pt idx="35">
                  <c:v>-0.03</c:v>
                </c:pt>
                <c:pt idx="36">
                  <c:v>-0.03</c:v>
                </c:pt>
                <c:pt idx="37">
                  <c:v>-0.03</c:v>
                </c:pt>
                <c:pt idx="38">
                  <c:v>-7.0000000000000007E-2</c:v>
                </c:pt>
                <c:pt idx="39">
                  <c:v>-7.0000000000000007E-2</c:v>
                </c:pt>
                <c:pt idx="40">
                  <c:v>-0.1</c:v>
                </c:pt>
                <c:pt idx="41">
                  <c:v>-0.1</c:v>
                </c:pt>
                <c:pt idx="42">
                  <c:v>-0.1</c:v>
                </c:pt>
                <c:pt idx="43">
                  <c:v>-0.1</c:v>
                </c:pt>
                <c:pt idx="44">
                  <c:v>-0.1</c:v>
                </c:pt>
                <c:pt idx="45">
                  <c:v>-0.1</c:v>
                </c:pt>
                <c:pt idx="46">
                  <c:v>-0.1</c:v>
                </c:pt>
                <c:pt idx="47">
                  <c:v>-0.1</c:v>
                </c:pt>
                <c:pt idx="48">
                  <c:v>-0.1</c:v>
                </c:pt>
                <c:pt idx="49">
                  <c:v>-0.1</c:v>
                </c:pt>
                <c:pt idx="50">
                  <c:v>-0.1</c:v>
                </c:pt>
                <c:pt idx="51">
                  <c:v>-0.1</c:v>
                </c:pt>
                <c:pt idx="52">
                  <c:v>-0.1</c:v>
                </c:pt>
                <c:pt idx="53">
                  <c:v>-0.1</c:v>
                </c:pt>
                <c:pt idx="54">
                  <c:v>-0.1</c:v>
                </c:pt>
                <c:pt idx="55">
                  <c:v>-0.1</c:v>
                </c:pt>
                <c:pt idx="56">
                  <c:v>-0.03</c:v>
                </c:pt>
                <c:pt idx="57">
                  <c:v>-0.03</c:v>
                </c:pt>
                <c:pt idx="58">
                  <c:v>-0.03</c:v>
                </c:pt>
                <c:pt idx="59">
                  <c:v>-0.03</c:v>
                </c:pt>
                <c:pt idx="60">
                  <c:v>-0.03</c:v>
                </c:pt>
                <c:pt idx="61">
                  <c:v>-0.03</c:v>
                </c:pt>
                <c:pt idx="62">
                  <c:v>-0.03</c:v>
                </c:pt>
                <c:pt idx="63">
                  <c:v>-0.03</c:v>
                </c:pt>
                <c:pt idx="64">
                  <c:v>-0.03</c:v>
                </c:pt>
                <c:pt idx="65">
                  <c:v>-0.03</c:v>
                </c:pt>
                <c:pt idx="66">
                  <c:v>-0.03</c:v>
                </c:pt>
                <c:pt idx="67">
                  <c:v>-0.03</c:v>
                </c:pt>
                <c:pt idx="68">
                  <c:v>-0.03</c:v>
                </c:pt>
                <c:pt idx="69">
                  <c:v>-0.03</c:v>
                </c:pt>
                <c:pt idx="70">
                  <c:v>-2.7E-2</c:v>
                </c:pt>
                <c:pt idx="71">
                  <c:v>-2.7E-2</c:v>
                </c:pt>
                <c:pt idx="72">
                  <c:v>-2.7E-2</c:v>
                </c:pt>
                <c:pt idx="73">
                  <c:v>-2.7E-2</c:v>
                </c:pt>
                <c:pt idx="74">
                  <c:v>-2.7E-2</c:v>
                </c:pt>
                <c:pt idx="75">
                  <c:v>-2.7E-2</c:v>
                </c:pt>
                <c:pt idx="76">
                  <c:v>-2.7E-2</c:v>
                </c:pt>
                <c:pt idx="77">
                  <c:v>-1.2999999999999999E-2</c:v>
                </c:pt>
                <c:pt idx="78">
                  <c:v>-1.2999999999999999E-2</c:v>
                </c:pt>
                <c:pt idx="79">
                  <c:v>-1.2999999999999999E-2</c:v>
                </c:pt>
                <c:pt idx="80">
                  <c:v>6.7000000000000004E-2</c:v>
                </c:pt>
                <c:pt idx="81">
                  <c:v>6.7000000000000004E-2</c:v>
                </c:pt>
                <c:pt idx="82">
                  <c:v>0.33</c:v>
                </c:pt>
                <c:pt idx="83">
                  <c:v>0.33</c:v>
                </c:pt>
                <c:pt idx="84">
                  <c:v>0.33</c:v>
                </c:pt>
                <c:pt idx="85">
                  <c:v>0.33</c:v>
                </c:pt>
                <c:pt idx="86">
                  <c:v>0.33</c:v>
                </c:pt>
                <c:pt idx="87">
                  <c:v>0.33</c:v>
                </c:pt>
                <c:pt idx="88">
                  <c:v>0.33</c:v>
                </c:pt>
                <c:pt idx="89">
                  <c:v>0.4</c:v>
                </c:pt>
                <c:pt idx="90">
                  <c:v>0.4</c:v>
                </c:pt>
                <c:pt idx="91">
                  <c:v>0.47</c:v>
                </c:pt>
                <c:pt idx="92">
                  <c:v>0.6</c:v>
                </c:pt>
                <c:pt idx="93">
                  <c:v>0.53</c:v>
                </c:pt>
                <c:pt idx="94">
                  <c:v>0.6</c:v>
                </c:pt>
                <c:pt idx="95">
                  <c:v>0.6</c:v>
                </c:pt>
                <c:pt idx="96">
                  <c:v>0.6</c:v>
                </c:pt>
                <c:pt idx="97">
                  <c:v>0.6</c:v>
                </c:pt>
                <c:pt idx="98">
                  <c:v>0.6</c:v>
                </c:pt>
                <c:pt idx="99">
                  <c:v>0.6</c:v>
                </c:pt>
                <c:pt idx="100">
                  <c:v>0.6</c:v>
                </c:pt>
                <c:pt idx="101">
                  <c:v>0.6</c:v>
                </c:pt>
                <c:pt idx="102">
                  <c:v>0.6</c:v>
                </c:pt>
                <c:pt idx="103">
                  <c:v>0.6</c:v>
                </c:pt>
                <c:pt idx="104">
                  <c:v>0.6</c:v>
                </c:pt>
                <c:pt idx="105">
                  <c:v>0.6</c:v>
                </c:pt>
                <c:pt idx="106">
                  <c:v>0.6</c:v>
                </c:pt>
                <c:pt idx="107">
                  <c:v>0.6</c:v>
                </c:pt>
                <c:pt idx="108">
                  <c:v>0.6</c:v>
                </c:pt>
                <c:pt idx="109">
                  <c:v>0.6</c:v>
                </c:pt>
                <c:pt idx="110">
                  <c:v>0.6</c:v>
                </c:pt>
                <c:pt idx="111">
                  <c:v>0.6</c:v>
                </c:pt>
                <c:pt idx="112">
                  <c:v>0.6</c:v>
                </c:pt>
                <c:pt idx="113">
                  <c:v>0.67</c:v>
                </c:pt>
              </c:numCache>
            </c:numRef>
          </c:yVal>
          <c:smooth val="0"/>
        </c:ser>
        <c:ser>
          <c:idx val="1"/>
          <c:order val="1"/>
          <c:tx>
            <c:v>Winning Rate p1(Bonkra-s)</c:v>
          </c:tx>
          <c:marker>
            <c:symbol val="none"/>
          </c:marker>
          <c:xVal>
            <c:numRef>
              <c:f>Sheet2!$A$1:$A$115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Sheet2!$C$1:$C$115</c:f>
              <c:numCache>
                <c:formatCode>General</c:formatCode>
                <c:ptCount val="115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0.49</c:v>
                </c:pt>
                <c:pt idx="16">
                  <c:v>0.49</c:v>
                </c:pt>
                <c:pt idx="17">
                  <c:v>0.49</c:v>
                </c:pt>
                <c:pt idx="18">
                  <c:v>0.49</c:v>
                </c:pt>
                <c:pt idx="19">
                  <c:v>0.49</c:v>
                </c:pt>
                <c:pt idx="20">
                  <c:v>0.49</c:v>
                </c:pt>
                <c:pt idx="21">
                  <c:v>0.48499999999999999</c:v>
                </c:pt>
                <c:pt idx="22">
                  <c:v>0.48499999999999999</c:v>
                </c:pt>
                <c:pt idx="23">
                  <c:v>0.48499999999999999</c:v>
                </c:pt>
                <c:pt idx="24">
                  <c:v>0.48499999999999999</c:v>
                </c:pt>
                <c:pt idx="25">
                  <c:v>0.48499999999999999</c:v>
                </c:pt>
                <c:pt idx="26">
                  <c:v>0.48499999999999999</c:v>
                </c:pt>
                <c:pt idx="27">
                  <c:v>0.48499999999999999</c:v>
                </c:pt>
                <c:pt idx="28">
                  <c:v>0.48499999999999999</c:v>
                </c:pt>
                <c:pt idx="29">
                  <c:v>0.48499999999999999</c:v>
                </c:pt>
                <c:pt idx="30">
                  <c:v>0.48499999999999999</c:v>
                </c:pt>
                <c:pt idx="31">
                  <c:v>0.48499999999999999</c:v>
                </c:pt>
                <c:pt idx="32">
                  <c:v>0.48499999999999999</c:v>
                </c:pt>
                <c:pt idx="33">
                  <c:v>0.48499999999999999</c:v>
                </c:pt>
                <c:pt idx="34">
                  <c:v>0.48499999999999999</c:v>
                </c:pt>
                <c:pt idx="35">
                  <c:v>0.48499999999999999</c:v>
                </c:pt>
                <c:pt idx="36">
                  <c:v>0.48499999999999999</c:v>
                </c:pt>
                <c:pt idx="37">
                  <c:v>0.48499999999999999</c:v>
                </c:pt>
                <c:pt idx="38">
                  <c:v>0.46500000000000002</c:v>
                </c:pt>
                <c:pt idx="39">
                  <c:v>0.46500000000000002</c:v>
                </c:pt>
                <c:pt idx="40">
                  <c:v>0.45</c:v>
                </c:pt>
                <c:pt idx="41">
                  <c:v>0.45</c:v>
                </c:pt>
                <c:pt idx="42">
                  <c:v>0.45</c:v>
                </c:pt>
                <c:pt idx="43">
                  <c:v>0.45</c:v>
                </c:pt>
                <c:pt idx="44">
                  <c:v>0.45</c:v>
                </c:pt>
                <c:pt idx="45">
                  <c:v>0.45</c:v>
                </c:pt>
                <c:pt idx="46">
                  <c:v>0.45</c:v>
                </c:pt>
                <c:pt idx="47">
                  <c:v>0.45</c:v>
                </c:pt>
                <c:pt idx="48">
                  <c:v>0.45</c:v>
                </c:pt>
                <c:pt idx="49">
                  <c:v>0.45</c:v>
                </c:pt>
                <c:pt idx="50">
                  <c:v>0.45</c:v>
                </c:pt>
                <c:pt idx="51">
                  <c:v>0.45</c:v>
                </c:pt>
                <c:pt idx="52">
                  <c:v>0.45</c:v>
                </c:pt>
                <c:pt idx="53">
                  <c:v>0.45</c:v>
                </c:pt>
                <c:pt idx="54">
                  <c:v>0.45</c:v>
                </c:pt>
                <c:pt idx="55">
                  <c:v>0.45</c:v>
                </c:pt>
                <c:pt idx="56">
                  <c:v>0.48499999999999999</c:v>
                </c:pt>
                <c:pt idx="57">
                  <c:v>0.48499999999999999</c:v>
                </c:pt>
                <c:pt idx="58">
                  <c:v>0.48499999999999999</c:v>
                </c:pt>
                <c:pt idx="59">
                  <c:v>0.48499999999999999</c:v>
                </c:pt>
                <c:pt idx="60">
                  <c:v>0.48499999999999999</c:v>
                </c:pt>
                <c:pt idx="61">
                  <c:v>0.48499999999999999</c:v>
                </c:pt>
                <c:pt idx="62">
                  <c:v>0.48499999999999999</c:v>
                </c:pt>
                <c:pt idx="63">
                  <c:v>0.48499999999999999</c:v>
                </c:pt>
                <c:pt idx="64">
                  <c:v>0.48499999999999999</c:v>
                </c:pt>
                <c:pt idx="65">
                  <c:v>0.48499999999999999</c:v>
                </c:pt>
                <c:pt idx="66">
                  <c:v>0.48499999999999999</c:v>
                </c:pt>
                <c:pt idx="67">
                  <c:v>0.48499999999999999</c:v>
                </c:pt>
                <c:pt idx="68">
                  <c:v>0.48499999999999999</c:v>
                </c:pt>
                <c:pt idx="69">
                  <c:v>0.48499999999999999</c:v>
                </c:pt>
                <c:pt idx="70">
                  <c:v>0.48649999999999999</c:v>
                </c:pt>
                <c:pt idx="71">
                  <c:v>0.48649999999999999</c:v>
                </c:pt>
                <c:pt idx="72">
                  <c:v>0.48649999999999999</c:v>
                </c:pt>
                <c:pt idx="73">
                  <c:v>0.48649999999999999</c:v>
                </c:pt>
                <c:pt idx="74">
                  <c:v>0.48649999999999999</c:v>
                </c:pt>
                <c:pt idx="75">
                  <c:v>0.48649999999999999</c:v>
                </c:pt>
                <c:pt idx="76">
                  <c:v>0.48649999999999999</c:v>
                </c:pt>
                <c:pt idx="77">
                  <c:v>0.49349999999999999</c:v>
                </c:pt>
                <c:pt idx="78">
                  <c:v>0.49349999999999999</c:v>
                </c:pt>
                <c:pt idx="79">
                  <c:v>0.49349999999999999</c:v>
                </c:pt>
                <c:pt idx="80">
                  <c:v>0.53349999999999997</c:v>
                </c:pt>
                <c:pt idx="81">
                  <c:v>0.53349999999999997</c:v>
                </c:pt>
                <c:pt idx="82">
                  <c:v>0.66500000000000004</c:v>
                </c:pt>
                <c:pt idx="83">
                  <c:v>0.66500000000000004</c:v>
                </c:pt>
                <c:pt idx="84">
                  <c:v>0.66500000000000004</c:v>
                </c:pt>
                <c:pt idx="85">
                  <c:v>0.66500000000000004</c:v>
                </c:pt>
                <c:pt idx="86">
                  <c:v>0.66500000000000004</c:v>
                </c:pt>
                <c:pt idx="87">
                  <c:v>0.66500000000000004</c:v>
                </c:pt>
                <c:pt idx="88">
                  <c:v>0.66500000000000004</c:v>
                </c:pt>
                <c:pt idx="89">
                  <c:v>0.7</c:v>
                </c:pt>
                <c:pt idx="90">
                  <c:v>0.7</c:v>
                </c:pt>
                <c:pt idx="91">
                  <c:v>0.73499999999999999</c:v>
                </c:pt>
                <c:pt idx="92">
                  <c:v>0.8</c:v>
                </c:pt>
                <c:pt idx="93">
                  <c:v>0.76500000000000001</c:v>
                </c:pt>
                <c:pt idx="94">
                  <c:v>0.8</c:v>
                </c:pt>
                <c:pt idx="95">
                  <c:v>0.8</c:v>
                </c:pt>
                <c:pt idx="96">
                  <c:v>0.8</c:v>
                </c:pt>
                <c:pt idx="97">
                  <c:v>0.8</c:v>
                </c:pt>
                <c:pt idx="98">
                  <c:v>0.8</c:v>
                </c:pt>
                <c:pt idx="99">
                  <c:v>0.8</c:v>
                </c:pt>
                <c:pt idx="100">
                  <c:v>0.8</c:v>
                </c:pt>
                <c:pt idx="101">
                  <c:v>0.8</c:v>
                </c:pt>
                <c:pt idx="102">
                  <c:v>0.8</c:v>
                </c:pt>
                <c:pt idx="103">
                  <c:v>0.8</c:v>
                </c:pt>
                <c:pt idx="104">
                  <c:v>0.8</c:v>
                </c:pt>
                <c:pt idx="105">
                  <c:v>0.8</c:v>
                </c:pt>
                <c:pt idx="106">
                  <c:v>0.8</c:v>
                </c:pt>
                <c:pt idx="107">
                  <c:v>0.8</c:v>
                </c:pt>
                <c:pt idx="108">
                  <c:v>0.8</c:v>
                </c:pt>
                <c:pt idx="109">
                  <c:v>0.8</c:v>
                </c:pt>
                <c:pt idx="110">
                  <c:v>0.8</c:v>
                </c:pt>
                <c:pt idx="111">
                  <c:v>0.8</c:v>
                </c:pt>
                <c:pt idx="112">
                  <c:v>0.8</c:v>
                </c:pt>
                <c:pt idx="113">
                  <c:v>0.83499999999999996</c:v>
                </c:pt>
              </c:numCache>
            </c:numRef>
          </c:yVal>
          <c:smooth val="0"/>
        </c:ser>
        <c:ser>
          <c:idx val="2"/>
          <c:order val="2"/>
          <c:tx>
            <c:v>Winning Rate p2(Yonenaga)</c:v>
          </c:tx>
          <c:marker>
            <c:symbol val="none"/>
          </c:marker>
          <c:xVal>
            <c:numRef>
              <c:f>Sheet2!$A$1:$A$115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Sheet2!$D$1:$D$115</c:f>
              <c:numCache>
                <c:formatCode>General</c:formatCode>
                <c:ptCount val="115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0.51</c:v>
                </c:pt>
                <c:pt idx="16">
                  <c:v>0.51</c:v>
                </c:pt>
                <c:pt idx="17">
                  <c:v>0.51</c:v>
                </c:pt>
                <c:pt idx="18">
                  <c:v>0.51</c:v>
                </c:pt>
                <c:pt idx="19">
                  <c:v>0.51</c:v>
                </c:pt>
                <c:pt idx="20">
                  <c:v>0.51</c:v>
                </c:pt>
                <c:pt idx="21">
                  <c:v>0.51500000000000001</c:v>
                </c:pt>
                <c:pt idx="22">
                  <c:v>0.51500000000000001</c:v>
                </c:pt>
                <c:pt idx="23">
                  <c:v>0.51500000000000001</c:v>
                </c:pt>
                <c:pt idx="24">
                  <c:v>0.51500000000000001</c:v>
                </c:pt>
                <c:pt idx="25">
                  <c:v>0.51500000000000001</c:v>
                </c:pt>
                <c:pt idx="26">
                  <c:v>0.51500000000000001</c:v>
                </c:pt>
                <c:pt idx="27">
                  <c:v>0.51500000000000001</c:v>
                </c:pt>
                <c:pt idx="28">
                  <c:v>0.51500000000000001</c:v>
                </c:pt>
                <c:pt idx="29">
                  <c:v>0.51500000000000001</c:v>
                </c:pt>
                <c:pt idx="30">
                  <c:v>0.51500000000000001</c:v>
                </c:pt>
                <c:pt idx="31">
                  <c:v>0.51500000000000001</c:v>
                </c:pt>
                <c:pt idx="32">
                  <c:v>0.51500000000000001</c:v>
                </c:pt>
                <c:pt idx="33">
                  <c:v>0.51500000000000001</c:v>
                </c:pt>
                <c:pt idx="34">
                  <c:v>0.51500000000000001</c:v>
                </c:pt>
                <c:pt idx="35">
                  <c:v>0.51500000000000001</c:v>
                </c:pt>
                <c:pt idx="36">
                  <c:v>0.51500000000000001</c:v>
                </c:pt>
                <c:pt idx="37">
                  <c:v>0.51500000000000001</c:v>
                </c:pt>
                <c:pt idx="38">
                  <c:v>0.53500000000000003</c:v>
                </c:pt>
                <c:pt idx="39">
                  <c:v>0.53500000000000003</c:v>
                </c:pt>
                <c:pt idx="40">
                  <c:v>0.55000000000000004</c:v>
                </c:pt>
                <c:pt idx="41">
                  <c:v>0.55000000000000004</c:v>
                </c:pt>
                <c:pt idx="42">
                  <c:v>0.55000000000000004</c:v>
                </c:pt>
                <c:pt idx="43">
                  <c:v>0.55000000000000004</c:v>
                </c:pt>
                <c:pt idx="44">
                  <c:v>0.55000000000000004</c:v>
                </c:pt>
                <c:pt idx="45">
                  <c:v>0.55000000000000004</c:v>
                </c:pt>
                <c:pt idx="46">
                  <c:v>0.55000000000000004</c:v>
                </c:pt>
                <c:pt idx="47">
                  <c:v>0.55000000000000004</c:v>
                </c:pt>
                <c:pt idx="48">
                  <c:v>0.55000000000000004</c:v>
                </c:pt>
                <c:pt idx="49">
                  <c:v>0.55000000000000004</c:v>
                </c:pt>
                <c:pt idx="50">
                  <c:v>0.55000000000000004</c:v>
                </c:pt>
                <c:pt idx="51">
                  <c:v>0.55000000000000004</c:v>
                </c:pt>
                <c:pt idx="52">
                  <c:v>0.55000000000000004</c:v>
                </c:pt>
                <c:pt idx="53">
                  <c:v>0.55000000000000004</c:v>
                </c:pt>
                <c:pt idx="54">
                  <c:v>0.55000000000000004</c:v>
                </c:pt>
                <c:pt idx="55">
                  <c:v>0.55000000000000004</c:v>
                </c:pt>
                <c:pt idx="56">
                  <c:v>0.51500000000000001</c:v>
                </c:pt>
                <c:pt idx="57">
                  <c:v>0.51500000000000001</c:v>
                </c:pt>
                <c:pt idx="58">
                  <c:v>0.51500000000000001</c:v>
                </c:pt>
                <c:pt idx="59">
                  <c:v>0.51500000000000001</c:v>
                </c:pt>
                <c:pt idx="60">
                  <c:v>0.51500000000000001</c:v>
                </c:pt>
                <c:pt idx="61">
                  <c:v>0.51500000000000001</c:v>
                </c:pt>
                <c:pt idx="62">
                  <c:v>0.51500000000000001</c:v>
                </c:pt>
                <c:pt idx="63">
                  <c:v>0.51500000000000001</c:v>
                </c:pt>
                <c:pt idx="64">
                  <c:v>0.51500000000000001</c:v>
                </c:pt>
                <c:pt idx="65">
                  <c:v>0.51500000000000001</c:v>
                </c:pt>
                <c:pt idx="66">
                  <c:v>0.51500000000000001</c:v>
                </c:pt>
                <c:pt idx="67">
                  <c:v>0.51500000000000001</c:v>
                </c:pt>
                <c:pt idx="68">
                  <c:v>0.51500000000000001</c:v>
                </c:pt>
                <c:pt idx="69">
                  <c:v>0.51500000000000001</c:v>
                </c:pt>
                <c:pt idx="70">
                  <c:v>0.51349999999999996</c:v>
                </c:pt>
                <c:pt idx="71">
                  <c:v>0.51349999999999996</c:v>
                </c:pt>
                <c:pt idx="72">
                  <c:v>0.51349999999999996</c:v>
                </c:pt>
                <c:pt idx="73">
                  <c:v>0.51349999999999996</c:v>
                </c:pt>
                <c:pt idx="74">
                  <c:v>0.51349999999999996</c:v>
                </c:pt>
                <c:pt idx="75">
                  <c:v>0.51349999999999996</c:v>
                </c:pt>
                <c:pt idx="76">
                  <c:v>0.51349999999999996</c:v>
                </c:pt>
                <c:pt idx="77">
                  <c:v>0.50649999999999995</c:v>
                </c:pt>
                <c:pt idx="78">
                  <c:v>0.50649999999999995</c:v>
                </c:pt>
                <c:pt idx="79">
                  <c:v>0.50649999999999995</c:v>
                </c:pt>
                <c:pt idx="80">
                  <c:v>0.46650000000000003</c:v>
                </c:pt>
                <c:pt idx="81">
                  <c:v>0.46650000000000003</c:v>
                </c:pt>
                <c:pt idx="82">
                  <c:v>0.33500000000000002</c:v>
                </c:pt>
                <c:pt idx="83">
                  <c:v>0.33500000000000002</c:v>
                </c:pt>
                <c:pt idx="84">
                  <c:v>0.33500000000000002</c:v>
                </c:pt>
                <c:pt idx="85">
                  <c:v>0.33500000000000002</c:v>
                </c:pt>
                <c:pt idx="86">
                  <c:v>0.33500000000000002</c:v>
                </c:pt>
                <c:pt idx="87">
                  <c:v>0.33500000000000002</c:v>
                </c:pt>
                <c:pt idx="88">
                  <c:v>0.33500000000000002</c:v>
                </c:pt>
                <c:pt idx="89">
                  <c:v>0.3</c:v>
                </c:pt>
                <c:pt idx="90">
                  <c:v>0.3</c:v>
                </c:pt>
                <c:pt idx="91">
                  <c:v>0.26500000000000001</c:v>
                </c:pt>
                <c:pt idx="92">
                  <c:v>0.2</c:v>
                </c:pt>
                <c:pt idx="93">
                  <c:v>0.23499999999999999</c:v>
                </c:pt>
                <c:pt idx="94">
                  <c:v>0.2</c:v>
                </c:pt>
                <c:pt idx="95">
                  <c:v>0.2</c:v>
                </c:pt>
                <c:pt idx="96">
                  <c:v>0.2</c:v>
                </c:pt>
                <c:pt idx="97">
                  <c:v>0.2</c:v>
                </c:pt>
                <c:pt idx="98">
                  <c:v>0.2</c:v>
                </c:pt>
                <c:pt idx="99">
                  <c:v>0.2</c:v>
                </c:pt>
                <c:pt idx="100">
                  <c:v>0.2</c:v>
                </c:pt>
                <c:pt idx="101">
                  <c:v>0.2</c:v>
                </c:pt>
                <c:pt idx="102">
                  <c:v>0.2</c:v>
                </c:pt>
                <c:pt idx="103">
                  <c:v>0.2</c:v>
                </c:pt>
                <c:pt idx="104">
                  <c:v>0.2</c:v>
                </c:pt>
                <c:pt idx="105">
                  <c:v>0.2</c:v>
                </c:pt>
                <c:pt idx="106">
                  <c:v>0.2</c:v>
                </c:pt>
                <c:pt idx="107">
                  <c:v>0.2</c:v>
                </c:pt>
                <c:pt idx="108">
                  <c:v>0.2</c:v>
                </c:pt>
                <c:pt idx="109">
                  <c:v>0.2</c:v>
                </c:pt>
                <c:pt idx="110">
                  <c:v>0.2</c:v>
                </c:pt>
                <c:pt idx="111">
                  <c:v>0.2</c:v>
                </c:pt>
                <c:pt idx="112">
                  <c:v>0.2</c:v>
                </c:pt>
                <c:pt idx="113">
                  <c:v>0.16500000000000001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11552"/>
        <c:axId val="33312128"/>
      </c:scatterChart>
      <c:valAx>
        <c:axId val="33311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Normalized</a:t>
                </a:r>
                <a:r>
                  <a:rPr lang="en-US" altLang="ja-JP" baseline="0"/>
                  <a:t> Game Length </a:t>
                </a:r>
                <a:r>
                  <a:rPr lang="el-GR" altLang="ja-JP" baseline="0">
                    <a:latin typeface="ＭＳ 明朝"/>
                    <a:ea typeface="ＭＳ 明朝"/>
                  </a:rPr>
                  <a:t>η</a:t>
                </a:r>
                <a:endParaRPr lang="ja-JP" alt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312128"/>
        <c:crosses val="autoZero"/>
        <c:crossBetween val="midCat"/>
      </c:valAx>
      <c:valAx>
        <c:axId val="333121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Normalized</a:t>
                </a:r>
                <a:r>
                  <a:rPr lang="en-US" altLang="ja-JP" baseline="0"/>
                  <a:t> Advantage </a:t>
                </a:r>
                <a:r>
                  <a:rPr lang="el-GR" altLang="ja-JP" baseline="0">
                    <a:latin typeface="ＭＳ 明朝"/>
                    <a:ea typeface="ＭＳ 明朝"/>
                  </a:rPr>
                  <a:t>α</a:t>
                </a:r>
                <a:r>
                  <a:rPr lang="en-US" altLang="ja-JP" baseline="0"/>
                  <a:t>or</a:t>
                </a:r>
              </a:p>
              <a:p>
                <a:pPr>
                  <a:defRPr/>
                </a:pPr>
                <a:r>
                  <a:rPr lang="en-US" altLang="ja-JP" baseline="0"/>
                  <a:t>Winning Rate p</a:t>
                </a:r>
                <a:endParaRPr lang="ja-JP" alt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31155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187932153642085E-2"/>
          <c:y val="5.1400554097404481E-2"/>
          <c:w val="0.65094276521886374"/>
          <c:h val="0.73076771653543304"/>
        </c:manualLayout>
      </c:layout>
      <c:scatterChart>
        <c:scatterStyle val="lineMarker"/>
        <c:varyColors val="0"/>
        <c:ser>
          <c:idx val="0"/>
          <c:order val="0"/>
          <c:tx>
            <c:v>Yonenaga's Evaluation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Sheet3!$B$1:$B$115</c:f>
              <c:numCache>
                <c:formatCode>General</c:formatCode>
                <c:ptCount val="1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0.02</c:v>
                </c:pt>
                <c:pt idx="16">
                  <c:v>0.02</c:v>
                </c:pt>
                <c:pt idx="17">
                  <c:v>0.02</c:v>
                </c:pt>
                <c:pt idx="18">
                  <c:v>0.02</c:v>
                </c:pt>
                <c:pt idx="19">
                  <c:v>0.02</c:v>
                </c:pt>
                <c:pt idx="20">
                  <c:v>0.02</c:v>
                </c:pt>
                <c:pt idx="21">
                  <c:v>0.03</c:v>
                </c:pt>
                <c:pt idx="22">
                  <c:v>0.03</c:v>
                </c:pt>
                <c:pt idx="23">
                  <c:v>0.03</c:v>
                </c:pt>
                <c:pt idx="24">
                  <c:v>0.03</c:v>
                </c:pt>
                <c:pt idx="25">
                  <c:v>0.03</c:v>
                </c:pt>
                <c:pt idx="26">
                  <c:v>0.03</c:v>
                </c:pt>
                <c:pt idx="27">
                  <c:v>0.03</c:v>
                </c:pt>
                <c:pt idx="28">
                  <c:v>0.03</c:v>
                </c:pt>
                <c:pt idx="29">
                  <c:v>0.03</c:v>
                </c:pt>
                <c:pt idx="30">
                  <c:v>0.03</c:v>
                </c:pt>
                <c:pt idx="31">
                  <c:v>0.03</c:v>
                </c:pt>
                <c:pt idx="32">
                  <c:v>0.03</c:v>
                </c:pt>
                <c:pt idx="33">
                  <c:v>0.03</c:v>
                </c:pt>
                <c:pt idx="34">
                  <c:v>0.03</c:v>
                </c:pt>
                <c:pt idx="35">
                  <c:v>0.03</c:v>
                </c:pt>
                <c:pt idx="36">
                  <c:v>0.03</c:v>
                </c:pt>
                <c:pt idx="37">
                  <c:v>0.03</c:v>
                </c:pt>
                <c:pt idx="38">
                  <c:v>7.0000000000000007E-2</c:v>
                </c:pt>
                <c:pt idx="39">
                  <c:v>7.0000000000000007E-2</c:v>
                </c:pt>
                <c:pt idx="40">
                  <c:v>0.1</c:v>
                </c:pt>
                <c:pt idx="41">
                  <c:v>0.1</c:v>
                </c:pt>
                <c:pt idx="42">
                  <c:v>0.1</c:v>
                </c:pt>
                <c:pt idx="43">
                  <c:v>0.1</c:v>
                </c:pt>
                <c:pt idx="44">
                  <c:v>0.1</c:v>
                </c:pt>
                <c:pt idx="45">
                  <c:v>0.1</c:v>
                </c:pt>
                <c:pt idx="46">
                  <c:v>0.1</c:v>
                </c:pt>
                <c:pt idx="47">
                  <c:v>0.1</c:v>
                </c:pt>
                <c:pt idx="48">
                  <c:v>0.1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0.1</c:v>
                </c:pt>
                <c:pt idx="53">
                  <c:v>0.1</c:v>
                </c:pt>
                <c:pt idx="54">
                  <c:v>0.1</c:v>
                </c:pt>
                <c:pt idx="55">
                  <c:v>0.1</c:v>
                </c:pt>
                <c:pt idx="56">
                  <c:v>0.03</c:v>
                </c:pt>
                <c:pt idx="57">
                  <c:v>0.03</c:v>
                </c:pt>
                <c:pt idx="58">
                  <c:v>0.03</c:v>
                </c:pt>
                <c:pt idx="59">
                  <c:v>0.03</c:v>
                </c:pt>
                <c:pt idx="60">
                  <c:v>0.03</c:v>
                </c:pt>
                <c:pt idx="61">
                  <c:v>0.03</c:v>
                </c:pt>
                <c:pt idx="62">
                  <c:v>0.03</c:v>
                </c:pt>
                <c:pt idx="63">
                  <c:v>0.03</c:v>
                </c:pt>
                <c:pt idx="64">
                  <c:v>0.03</c:v>
                </c:pt>
                <c:pt idx="65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0.03</c:v>
                </c:pt>
                <c:pt idx="69">
                  <c:v>0.03</c:v>
                </c:pt>
                <c:pt idx="70">
                  <c:v>2.7E-2</c:v>
                </c:pt>
                <c:pt idx="71">
                  <c:v>2.7E-2</c:v>
                </c:pt>
                <c:pt idx="72">
                  <c:v>2.7E-2</c:v>
                </c:pt>
                <c:pt idx="73">
                  <c:v>2.7E-2</c:v>
                </c:pt>
                <c:pt idx="74">
                  <c:v>2.7E-2</c:v>
                </c:pt>
                <c:pt idx="75">
                  <c:v>2.7E-2</c:v>
                </c:pt>
                <c:pt idx="76">
                  <c:v>2.7E-2</c:v>
                </c:pt>
                <c:pt idx="77">
                  <c:v>1.2999999999999999E-2</c:v>
                </c:pt>
                <c:pt idx="78">
                  <c:v>1.2999999999999999E-2</c:v>
                </c:pt>
                <c:pt idx="79">
                  <c:v>1.2999999999999999E-2</c:v>
                </c:pt>
                <c:pt idx="80">
                  <c:v>6.7000000000000004E-2</c:v>
                </c:pt>
                <c:pt idx="81">
                  <c:v>6.7000000000000004E-2</c:v>
                </c:pt>
                <c:pt idx="82">
                  <c:v>0.33</c:v>
                </c:pt>
                <c:pt idx="83">
                  <c:v>0.33</c:v>
                </c:pt>
                <c:pt idx="84">
                  <c:v>0.33</c:v>
                </c:pt>
                <c:pt idx="85">
                  <c:v>0.33</c:v>
                </c:pt>
                <c:pt idx="86">
                  <c:v>0.33</c:v>
                </c:pt>
                <c:pt idx="87">
                  <c:v>0.33</c:v>
                </c:pt>
                <c:pt idx="88">
                  <c:v>0.33</c:v>
                </c:pt>
                <c:pt idx="89">
                  <c:v>0.4</c:v>
                </c:pt>
                <c:pt idx="90">
                  <c:v>0.4</c:v>
                </c:pt>
                <c:pt idx="91">
                  <c:v>0.47</c:v>
                </c:pt>
                <c:pt idx="92">
                  <c:v>0.6</c:v>
                </c:pt>
                <c:pt idx="93">
                  <c:v>0.53</c:v>
                </c:pt>
                <c:pt idx="94">
                  <c:v>0.6</c:v>
                </c:pt>
                <c:pt idx="95">
                  <c:v>0.6</c:v>
                </c:pt>
                <c:pt idx="96">
                  <c:v>0.6</c:v>
                </c:pt>
                <c:pt idx="97">
                  <c:v>0.6</c:v>
                </c:pt>
                <c:pt idx="98">
                  <c:v>0.6</c:v>
                </c:pt>
                <c:pt idx="99">
                  <c:v>0.6</c:v>
                </c:pt>
                <c:pt idx="100">
                  <c:v>0.6</c:v>
                </c:pt>
                <c:pt idx="101">
                  <c:v>0.6</c:v>
                </c:pt>
                <c:pt idx="102">
                  <c:v>0.6</c:v>
                </c:pt>
                <c:pt idx="103">
                  <c:v>0.6</c:v>
                </c:pt>
                <c:pt idx="104">
                  <c:v>0.6</c:v>
                </c:pt>
                <c:pt idx="105">
                  <c:v>0.6</c:v>
                </c:pt>
                <c:pt idx="106">
                  <c:v>0.6</c:v>
                </c:pt>
                <c:pt idx="107">
                  <c:v>0.6</c:v>
                </c:pt>
                <c:pt idx="108">
                  <c:v>0.6</c:v>
                </c:pt>
                <c:pt idx="109">
                  <c:v>0.6</c:v>
                </c:pt>
                <c:pt idx="110">
                  <c:v>0.6</c:v>
                </c:pt>
                <c:pt idx="111">
                  <c:v>0.6</c:v>
                </c:pt>
                <c:pt idx="112">
                  <c:v>0.6</c:v>
                </c:pt>
                <c:pt idx="113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Bonkra-s' Evaluation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Sheet3!$C$1:$C$115</c:f>
              <c:numCache>
                <c:formatCode>General</c:formatCode>
                <c:ptCount val="1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8.6999999999999994E-2</c:v>
                </c:pt>
                <c:pt idx="4">
                  <c:v>8.6999999999999994E-2</c:v>
                </c:pt>
                <c:pt idx="5">
                  <c:v>0.08</c:v>
                </c:pt>
                <c:pt idx="6">
                  <c:v>0.08</c:v>
                </c:pt>
                <c:pt idx="7">
                  <c:v>6.5000000000000002E-2</c:v>
                </c:pt>
                <c:pt idx="8">
                  <c:v>6.5000000000000002E-2</c:v>
                </c:pt>
                <c:pt idx="9">
                  <c:v>4.5999999999999999E-2</c:v>
                </c:pt>
                <c:pt idx="10">
                  <c:v>4.5999999999999999E-2</c:v>
                </c:pt>
                <c:pt idx="11">
                  <c:v>7.8E-2</c:v>
                </c:pt>
                <c:pt idx="12">
                  <c:v>7.8E-2</c:v>
                </c:pt>
                <c:pt idx="13">
                  <c:v>7.1999999999999995E-2</c:v>
                </c:pt>
                <c:pt idx="14">
                  <c:v>7.1999999999999995E-2</c:v>
                </c:pt>
                <c:pt idx="15">
                  <c:v>9.0999999999999998E-2</c:v>
                </c:pt>
                <c:pt idx="16">
                  <c:v>9.0999999999999998E-2</c:v>
                </c:pt>
                <c:pt idx="17">
                  <c:v>7.0999999999999994E-2</c:v>
                </c:pt>
                <c:pt idx="18">
                  <c:v>7.0999999999999994E-2</c:v>
                </c:pt>
                <c:pt idx="19">
                  <c:v>8.7999999999999995E-2</c:v>
                </c:pt>
                <c:pt idx="20">
                  <c:v>8.7999999999999995E-2</c:v>
                </c:pt>
                <c:pt idx="21">
                  <c:v>8.4000000000000005E-2</c:v>
                </c:pt>
                <c:pt idx="22">
                  <c:v>8.4000000000000005E-2</c:v>
                </c:pt>
                <c:pt idx="23">
                  <c:v>9.1999999999999998E-2</c:v>
                </c:pt>
                <c:pt idx="24">
                  <c:v>9.1999999999999998E-2</c:v>
                </c:pt>
                <c:pt idx="25">
                  <c:v>9.9000000000000005E-2</c:v>
                </c:pt>
                <c:pt idx="26">
                  <c:v>9.9000000000000005E-2</c:v>
                </c:pt>
                <c:pt idx="27">
                  <c:v>0.09</c:v>
                </c:pt>
                <c:pt idx="28">
                  <c:v>0.09</c:v>
                </c:pt>
                <c:pt idx="29">
                  <c:v>9.4E-2</c:v>
                </c:pt>
                <c:pt idx="30">
                  <c:v>9.4E-2</c:v>
                </c:pt>
                <c:pt idx="31">
                  <c:v>8.4000000000000005E-2</c:v>
                </c:pt>
                <c:pt idx="32">
                  <c:v>8.4000000000000005E-2</c:v>
                </c:pt>
                <c:pt idx="33">
                  <c:v>9.9000000000000005E-2</c:v>
                </c:pt>
                <c:pt idx="34">
                  <c:v>9.9000000000000005E-2</c:v>
                </c:pt>
                <c:pt idx="35">
                  <c:v>9.7000000000000003E-2</c:v>
                </c:pt>
                <c:pt idx="36">
                  <c:v>9.7000000000000003E-2</c:v>
                </c:pt>
                <c:pt idx="37">
                  <c:v>9.7000000000000003E-2</c:v>
                </c:pt>
                <c:pt idx="38">
                  <c:v>9.7000000000000003E-2</c:v>
                </c:pt>
                <c:pt idx="39">
                  <c:v>8.7999999999999995E-2</c:v>
                </c:pt>
                <c:pt idx="40">
                  <c:v>8.7999999999999995E-2</c:v>
                </c:pt>
                <c:pt idx="41">
                  <c:v>8.4000000000000005E-2</c:v>
                </c:pt>
                <c:pt idx="42">
                  <c:v>8.4000000000000005E-2</c:v>
                </c:pt>
                <c:pt idx="43">
                  <c:v>7.4999999999999997E-2</c:v>
                </c:pt>
                <c:pt idx="44">
                  <c:v>7.4999999999999997E-2</c:v>
                </c:pt>
                <c:pt idx="45">
                  <c:v>7.1999999999999995E-2</c:v>
                </c:pt>
                <c:pt idx="46">
                  <c:v>7.1999999999999995E-2</c:v>
                </c:pt>
                <c:pt idx="47">
                  <c:v>6.6000000000000003E-2</c:v>
                </c:pt>
                <c:pt idx="48">
                  <c:v>6.6000000000000003E-2</c:v>
                </c:pt>
                <c:pt idx="49">
                  <c:v>6.4000000000000001E-2</c:v>
                </c:pt>
                <c:pt idx="50">
                  <c:v>6.4000000000000001E-2</c:v>
                </c:pt>
                <c:pt idx="51">
                  <c:v>5.2999999999999999E-2</c:v>
                </c:pt>
                <c:pt idx="52">
                  <c:v>5.2999999999999999E-2</c:v>
                </c:pt>
                <c:pt idx="53">
                  <c:v>4.3999999999999997E-2</c:v>
                </c:pt>
                <c:pt idx="54">
                  <c:v>4.3999999999999997E-2</c:v>
                </c:pt>
                <c:pt idx="55">
                  <c:v>5.3999999999999999E-2</c:v>
                </c:pt>
                <c:pt idx="56">
                  <c:v>5.3999999999999999E-2</c:v>
                </c:pt>
                <c:pt idx="57">
                  <c:v>3.3000000000000002E-2</c:v>
                </c:pt>
                <c:pt idx="58">
                  <c:v>3.3000000000000002E-2</c:v>
                </c:pt>
                <c:pt idx="59">
                  <c:v>3.1E-2</c:v>
                </c:pt>
                <c:pt idx="60">
                  <c:v>3.1E-2</c:v>
                </c:pt>
                <c:pt idx="61">
                  <c:v>2.3E-2</c:v>
                </c:pt>
                <c:pt idx="62">
                  <c:v>2.3E-2</c:v>
                </c:pt>
                <c:pt idx="63">
                  <c:v>0.02</c:v>
                </c:pt>
                <c:pt idx="64">
                  <c:v>0.02</c:v>
                </c:pt>
                <c:pt idx="65">
                  <c:v>0.03</c:v>
                </c:pt>
                <c:pt idx="66">
                  <c:v>0.03</c:v>
                </c:pt>
                <c:pt idx="67">
                  <c:v>2.5000000000000001E-2</c:v>
                </c:pt>
                <c:pt idx="68">
                  <c:v>2.5000000000000001E-2</c:v>
                </c:pt>
                <c:pt idx="69">
                  <c:v>2.1000000000000001E-2</c:v>
                </c:pt>
                <c:pt idx="70">
                  <c:v>2.1000000000000001E-2</c:v>
                </c:pt>
                <c:pt idx="71">
                  <c:v>4.3999999999999997E-2</c:v>
                </c:pt>
                <c:pt idx="72">
                  <c:v>4.3999999999999997E-2</c:v>
                </c:pt>
                <c:pt idx="73">
                  <c:v>4.9000000000000002E-2</c:v>
                </c:pt>
                <c:pt idx="74">
                  <c:v>4.9000000000000002E-2</c:v>
                </c:pt>
                <c:pt idx="75">
                  <c:v>3.5999999999999997E-2</c:v>
                </c:pt>
                <c:pt idx="76">
                  <c:v>3.5999999999999997E-2</c:v>
                </c:pt>
                <c:pt idx="77">
                  <c:v>0.03</c:v>
                </c:pt>
                <c:pt idx="78">
                  <c:v>0.03</c:v>
                </c:pt>
                <c:pt idx="79">
                  <c:v>1.6E-2</c:v>
                </c:pt>
                <c:pt idx="80">
                  <c:v>1.6E-2</c:v>
                </c:pt>
                <c:pt idx="81">
                  <c:v>1.2999999999999999E-2</c:v>
                </c:pt>
                <c:pt idx="82">
                  <c:v>1.2999999999999999E-2</c:v>
                </c:pt>
                <c:pt idx="83">
                  <c:v>7.8E-2</c:v>
                </c:pt>
                <c:pt idx="84">
                  <c:v>7.8E-2</c:v>
                </c:pt>
                <c:pt idx="85">
                  <c:v>0.1</c:v>
                </c:pt>
                <c:pt idx="86">
                  <c:v>0.1</c:v>
                </c:pt>
                <c:pt idx="87">
                  <c:v>0.11</c:v>
                </c:pt>
                <c:pt idx="88">
                  <c:v>0.11</c:v>
                </c:pt>
                <c:pt idx="89">
                  <c:v>0.11</c:v>
                </c:pt>
                <c:pt idx="90">
                  <c:v>0.11</c:v>
                </c:pt>
                <c:pt idx="91">
                  <c:v>0.1</c:v>
                </c:pt>
                <c:pt idx="92">
                  <c:v>0.1</c:v>
                </c:pt>
                <c:pt idx="93">
                  <c:v>0.15</c:v>
                </c:pt>
                <c:pt idx="94">
                  <c:v>0.15</c:v>
                </c:pt>
                <c:pt idx="95">
                  <c:v>0.25</c:v>
                </c:pt>
                <c:pt idx="96">
                  <c:v>0.25</c:v>
                </c:pt>
                <c:pt idx="97">
                  <c:v>0.25</c:v>
                </c:pt>
                <c:pt idx="98">
                  <c:v>0.25</c:v>
                </c:pt>
                <c:pt idx="99">
                  <c:v>0.26</c:v>
                </c:pt>
                <c:pt idx="100">
                  <c:v>0.26</c:v>
                </c:pt>
                <c:pt idx="101">
                  <c:v>0.33</c:v>
                </c:pt>
                <c:pt idx="102">
                  <c:v>0.33</c:v>
                </c:pt>
                <c:pt idx="103">
                  <c:v>0.34</c:v>
                </c:pt>
                <c:pt idx="104">
                  <c:v>0.34</c:v>
                </c:pt>
                <c:pt idx="105">
                  <c:v>0.4</c:v>
                </c:pt>
                <c:pt idx="106">
                  <c:v>0.4</c:v>
                </c:pt>
                <c:pt idx="107">
                  <c:v>0.49</c:v>
                </c:pt>
                <c:pt idx="108">
                  <c:v>0.49</c:v>
                </c:pt>
                <c:pt idx="109">
                  <c:v>0.52</c:v>
                </c:pt>
                <c:pt idx="110">
                  <c:v>0.52</c:v>
                </c:pt>
                <c:pt idx="111">
                  <c:v>0.52</c:v>
                </c:pt>
                <c:pt idx="112">
                  <c:v>0.52</c:v>
                </c:pt>
                <c:pt idx="113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v>n=1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Sheet3!$D$1:$D$115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yVal>
          <c:smooth val="0"/>
        </c:ser>
        <c:ser>
          <c:idx val="3"/>
          <c:order val="3"/>
          <c:tx>
            <c:v>n=2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Sheet3!$E$1:$E$115</c:f>
              <c:numCache>
                <c:formatCode>General</c:formatCode>
                <c:ptCount val="115"/>
                <c:pt idx="0">
                  <c:v>0</c:v>
                </c:pt>
                <c:pt idx="1">
                  <c:v>7.8314668337379589E-5</c:v>
                </c:pt>
                <c:pt idx="2">
                  <c:v>3.1325867334951836E-4</c:v>
                </c:pt>
                <c:pt idx="3">
                  <c:v>7.048320150364163E-4</c:v>
                </c:pt>
                <c:pt idx="4">
                  <c:v>1.2530346933980734E-3</c:v>
                </c:pt>
                <c:pt idx="5">
                  <c:v>1.9578667084344898E-3</c:v>
                </c:pt>
                <c:pt idx="6">
                  <c:v>2.8193280601456652E-3</c:v>
                </c:pt>
                <c:pt idx="7">
                  <c:v>3.8374187485316E-3</c:v>
                </c:pt>
                <c:pt idx="8">
                  <c:v>5.0121387735922937E-3</c:v>
                </c:pt>
                <c:pt idx="9">
                  <c:v>6.3434881353277468E-3</c:v>
                </c:pt>
                <c:pt idx="10">
                  <c:v>7.8314668337379593E-3</c:v>
                </c:pt>
                <c:pt idx="11">
                  <c:v>9.4760748688229295E-3</c:v>
                </c:pt>
                <c:pt idx="12">
                  <c:v>1.1277312240582661E-2</c:v>
                </c:pt>
                <c:pt idx="13">
                  <c:v>1.323517894901715E-2</c:v>
                </c:pt>
                <c:pt idx="14">
                  <c:v>1.53496749941264E-2</c:v>
                </c:pt>
                <c:pt idx="15">
                  <c:v>1.7620800375910402E-2</c:v>
                </c:pt>
                <c:pt idx="16">
                  <c:v>2.0048555094369175E-2</c:v>
                </c:pt>
                <c:pt idx="17">
                  <c:v>2.2632939149502707E-2</c:v>
                </c:pt>
                <c:pt idx="18">
                  <c:v>2.5373952541310994E-2</c:v>
                </c:pt>
                <c:pt idx="19">
                  <c:v>2.8271595269794045E-2</c:v>
                </c:pt>
                <c:pt idx="20">
                  <c:v>3.1325867334951858E-2</c:v>
                </c:pt>
                <c:pt idx="21">
                  <c:v>3.4536768736784428E-2</c:v>
                </c:pt>
                <c:pt idx="22">
                  <c:v>3.7904299475291753E-2</c:v>
                </c:pt>
                <c:pt idx="23">
                  <c:v>4.1428459550473841E-2</c:v>
                </c:pt>
                <c:pt idx="24">
                  <c:v>4.5109248962330692E-2</c:v>
                </c:pt>
                <c:pt idx="25">
                  <c:v>4.8946667710862299E-2</c:v>
                </c:pt>
                <c:pt idx="26">
                  <c:v>5.2940715796068669E-2</c:v>
                </c:pt>
                <c:pt idx="27">
                  <c:v>5.7091393217949794E-2</c:v>
                </c:pt>
                <c:pt idx="28">
                  <c:v>6.1398699976505683E-2</c:v>
                </c:pt>
                <c:pt idx="29">
                  <c:v>6.5862636071736327E-2</c:v>
                </c:pt>
                <c:pt idx="30">
                  <c:v>7.0483201503641735E-2</c:v>
                </c:pt>
                <c:pt idx="31">
                  <c:v>7.5260396272221905E-2</c:v>
                </c:pt>
                <c:pt idx="32">
                  <c:v>8.0194220377476824E-2</c:v>
                </c:pt>
                <c:pt idx="33">
                  <c:v>8.5284673819406506E-2</c:v>
                </c:pt>
                <c:pt idx="34">
                  <c:v>9.0531756598010951E-2</c:v>
                </c:pt>
                <c:pt idx="35">
                  <c:v>9.5935468713290159E-2</c:v>
                </c:pt>
                <c:pt idx="36">
                  <c:v>0.10149581016524413</c:v>
                </c:pt>
                <c:pt idx="37">
                  <c:v>0.10721278095387285</c:v>
                </c:pt>
                <c:pt idx="38">
                  <c:v>0.11308638107917633</c:v>
                </c:pt>
                <c:pt idx="39">
                  <c:v>0.11911661054115458</c:v>
                </c:pt>
                <c:pt idx="40">
                  <c:v>0.12530346933980757</c:v>
                </c:pt>
                <c:pt idx="41">
                  <c:v>0.13164695747513533</c:v>
                </c:pt>
                <c:pt idx="42">
                  <c:v>0.13814707494713788</c:v>
                </c:pt>
                <c:pt idx="43">
                  <c:v>0.14480382175581513</c:v>
                </c:pt>
                <c:pt idx="44">
                  <c:v>0.15161719790116718</c:v>
                </c:pt>
                <c:pt idx="45">
                  <c:v>0.15858720338319399</c:v>
                </c:pt>
                <c:pt idx="46">
                  <c:v>0.16571383820189556</c:v>
                </c:pt>
                <c:pt idx="47">
                  <c:v>0.17299710235727186</c:v>
                </c:pt>
                <c:pt idx="48">
                  <c:v>0.18043699584932296</c:v>
                </c:pt>
                <c:pt idx="49">
                  <c:v>0.18803351867804879</c:v>
                </c:pt>
                <c:pt idx="50">
                  <c:v>0.19578667084344939</c:v>
                </c:pt>
                <c:pt idx="51">
                  <c:v>0.20369645234552475</c:v>
                </c:pt>
                <c:pt idx="52">
                  <c:v>0.21176286318427487</c:v>
                </c:pt>
                <c:pt idx="53">
                  <c:v>0.21998590335969975</c:v>
                </c:pt>
                <c:pt idx="54">
                  <c:v>0.2283655728717994</c:v>
                </c:pt>
                <c:pt idx="55">
                  <c:v>0.23690187172057378</c:v>
                </c:pt>
                <c:pt idx="56">
                  <c:v>0.24559479990602295</c:v>
                </c:pt>
                <c:pt idx="57">
                  <c:v>0.25444435742814686</c:v>
                </c:pt>
                <c:pt idx="58">
                  <c:v>0.26345054428694553</c:v>
                </c:pt>
                <c:pt idx="59">
                  <c:v>0.27261336048241896</c:v>
                </c:pt>
                <c:pt idx="60">
                  <c:v>0.28193280601456716</c:v>
                </c:pt>
                <c:pt idx="61">
                  <c:v>0.29140888088339012</c:v>
                </c:pt>
                <c:pt idx="62">
                  <c:v>0.30104158508888784</c:v>
                </c:pt>
                <c:pt idx="63">
                  <c:v>0.31083091863106033</c:v>
                </c:pt>
                <c:pt idx="64">
                  <c:v>0.32077688150990757</c:v>
                </c:pt>
                <c:pt idx="65">
                  <c:v>0.33087947372542953</c:v>
                </c:pt>
                <c:pt idx="66">
                  <c:v>0.3411386952776263</c:v>
                </c:pt>
                <c:pt idx="67">
                  <c:v>0.35155454616649784</c:v>
                </c:pt>
                <c:pt idx="68">
                  <c:v>0.36212702639204408</c:v>
                </c:pt>
                <c:pt idx="69">
                  <c:v>0.37285613595426514</c:v>
                </c:pt>
                <c:pt idx="70">
                  <c:v>0.38374187485316091</c:v>
                </c:pt>
                <c:pt idx="71">
                  <c:v>0.39478424308873145</c:v>
                </c:pt>
                <c:pt idx="72">
                  <c:v>0.4059832406609768</c:v>
                </c:pt>
                <c:pt idx="73">
                  <c:v>0.41733886756989685</c:v>
                </c:pt>
                <c:pt idx="74">
                  <c:v>0.42885112381549167</c:v>
                </c:pt>
                <c:pt idx="75">
                  <c:v>0.44052000939776126</c:v>
                </c:pt>
                <c:pt idx="76">
                  <c:v>0.45234552431670561</c:v>
                </c:pt>
                <c:pt idx="77">
                  <c:v>0.46432766857232471</c:v>
                </c:pt>
                <c:pt idx="78">
                  <c:v>0.47646644216461859</c:v>
                </c:pt>
                <c:pt idx="79">
                  <c:v>0.48876184509358722</c:v>
                </c:pt>
                <c:pt idx="80">
                  <c:v>0.50121387735923062</c:v>
                </c:pt>
                <c:pt idx="81">
                  <c:v>0.51382253896154872</c:v>
                </c:pt>
                <c:pt idx="82">
                  <c:v>0.52658782990054165</c:v>
                </c:pt>
                <c:pt idx="83">
                  <c:v>0.53950975017620939</c:v>
                </c:pt>
                <c:pt idx="84">
                  <c:v>0.55258829978855173</c:v>
                </c:pt>
                <c:pt idx="85">
                  <c:v>0.565823478737569</c:v>
                </c:pt>
                <c:pt idx="86">
                  <c:v>0.57921528702326097</c:v>
                </c:pt>
                <c:pt idx="87">
                  <c:v>0.59276372464562765</c:v>
                </c:pt>
                <c:pt idx="88">
                  <c:v>0.60646879160466904</c:v>
                </c:pt>
                <c:pt idx="89">
                  <c:v>0.62033048790038536</c:v>
                </c:pt>
                <c:pt idx="90">
                  <c:v>0.63434881353277628</c:v>
                </c:pt>
                <c:pt idx="91">
                  <c:v>0.64852376850184201</c:v>
                </c:pt>
                <c:pt idx="92">
                  <c:v>0.66285535280758257</c:v>
                </c:pt>
                <c:pt idx="93">
                  <c:v>0.67734356644999782</c:v>
                </c:pt>
                <c:pt idx="94">
                  <c:v>0.6919884094290879</c:v>
                </c:pt>
                <c:pt idx="95">
                  <c:v>0.70678988174485269</c:v>
                </c:pt>
                <c:pt idx="96">
                  <c:v>0.72174798339729218</c:v>
                </c:pt>
                <c:pt idx="97">
                  <c:v>0.73686271438640649</c:v>
                </c:pt>
                <c:pt idx="98">
                  <c:v>0.75213407471219551</c:v>
                </c:pt>
                <c:pt idx="99">
                  <c:v>0.76756206437465935</c:v>
                </c:pt>
                <c:pt idx="100">
                  <c:v>0.783146683373798</c:v>
                </c:pt>
                <c:pt idx="101">
                  <c:v>0.79888793170961125</c:v>
                </c:pt>
                <c:pt idx="102">
                  <c:v>0.81478580938209944</c:v>
                </c:pt>
                <c:pt idx="103">
                  <c:v>0.83084031639126221</c:v>
                </c:pt>
                <c:pt idx="104">
                  <c:v>0.84705145273709992</c:v>
                </c:pt>
                <c:pt idx="105">
                  <c:v>0.86341921841961222</c:v>
                </c:pt>
                <c:pt idx="106">
                  <c:v>0.87994361343879945</c:v>
                </c:pt>
                <c:pt idx="107">
                  <c:v>0.89662463779466128</c:v>
                </c:pt>
                <c:pt idx="108">
                  <c:v>0.91346229148719793</c:v>
                </c:pt>
                <c:pt idx="109">
                  <c:v>0.9304565745164094</c:v>
                </c:pt>
                <c:pt idx="110">
                  <c:v>0.94760748688229557</c:v>
                </c:pt>
                <c:pt idx="111">
                  <c:v>0.96491502858485656</c:v>
                </c:pt>
                <c:pt idx="112">
                  <c:v>0.98237919962409226</c:v>
                </c:pt>
                <c:pt idx="113">
                  <c:v>1.0000000000000027</c:v>
                </c:pt>
              </c:numCache>
            </c:numRef>
          </c:yVal>
          <c:smooth val="0"/>
        </c:ser>
        <c:ser>
          <c:idx val="4"/>
          <c:order val="4"/>
          <c:tx>
            <c:v>n=3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Sheet3!$F$1:$F$115</c:f>
              <c:numCache>
                <c:formatCode>General</c:formatCode>
                <c:ptCount val="115"/>
                <c:pt idx="0">
                  <c:v>0</c:v>
                </c:pt>
                <c:pt idx="1">
                  <c:v>6.9305016227769544E-7</c:v>
                </c:pt>
                <c:pt idx="2">
                  <c:v>5.5444012982215636E-6</c:v>
                </c:pt>
                <c:pt idx="3">
                  <c:v>1.8712354381497776E-5</c:v>
                </c:pt>
                <c:pt idx="4">
                  <c:v>4.4355210385772508E-5</c:v>
                </c:pt>
                <c:pt idx="5">
                  <c:v>8.6631270284711934E-5</c:v>
                </c:pt>
                <c:pt idx="6">
                  <c:v>1.4969883505198221E-4</c:v>
                </c:pt>
                <c:pt idx="7">
                  <c:v>2.3771620566124954E-4</c:v>
                </c:pt>
                <c:pt idx="8">
                  <c:v>3.5484168308618007E-4</c:v>
                </c:pt>
                <c:pt idx="9">
                  <c:v>5.0523356830044002E-4</c:v>
                </c:pt>
                <c:pt idx="10">
                  <c:v>6.9305016227769547E-4</c:v>
                </c:pt>
                <c:pt idx="11">
                  <c:v>9.2244976599161258E-4</c:v>
                </c:pt>
                <c:pt idx="12">
                  <c:v>1.1975906804158577E-3</c:v>
                </c:pt>
                <c:pt idx="13">
                  <c:v>1.5226312065240969E-3</c:v>
                </c:pt>
                <c:pt idx="14">
                  <c:v>1.9017296452899964E-3</c:v>
                </c:pt>
                <c:pt idx="15">
                  <c:v>2.3390442976872214E-3</c:v>
                </c:pt>
                <c:pt idx="16">
                  <c:v>2.8387334646894405E-3</c:v>
                </c:pt>
                <c:pt idx="17">
                  <c:v>3.4049554472703187E-3</c:v>
                </c:pt>
                <c:pt idx="18">
                  <c:v>4.0418685464035219E-3</c:v>
                </c:pt>
                <c:pt idx="19">
                  <c:v>4.7536310630627169E-3</c:v>
                </c:pt>
                <c:pt idx="20">
                  <c:v>5.5444012982215699E-3</c:v>
                </c:pt>
                <c:pt idx="21">
                  <c:v>6.4183375528537451E-3</c:v>
                </c:pt>
                <c:pt idx="22">
                  <c:v>7.379598127932911E-3</c:v>
                </c:pt>
                <c:pt idx="23">
                  <c:v>8.4323413244327319E-3</c:v>
                </c:pt>
                <c:pt idx="24">
                  <c:v>9.580725443326877E-3</c:v>
                </c:pt>
                <c:pt idx="25">
                  <c:v>1.082890878558901E-2</c:v>
                </c:pt>
                <c:pt idx="26">
                  <c:v>1.2181049652192797E-2</c:v>
                </c:pt>
                <c:pt idx="27">
                  <c:v>1.3641306344111906E-2</c:v>
                </c:pt>
                <c:pt idx="28">
                  <c:v>1.5213837162320002E-2</c:v>
                </c:pt>
                <c:pt idx="29">
                  <c:v>1.6902800407790752E-2</c:v>
                </c:pt>
                <c:pt idx="30">
                  <c:v>1.871235438149782E-2</c:v>
                </c:pt>
                <c:pt idx="31">
                  <c:v>2.0646657384414874E-2</c:v>
                </c:pt>
                <c:pt idx="32">
                  <c:v>2.270986771751558E-2</c:v>
                </c:pt>
                <c:pt idx="33">
                  <c:v>2.4906143681773601E-2</c:v>
                </c:pt>
                <c:pt idx="34">
                  <c:v>2.7239643578162609E-2</c:v>
                </c:pt>
                <c:pt idx="35">
                  <c:v>2.9714525707656269E-2</c:v>
                </c:pt>
                <c:pt idx="36">
                  <c:v>3.2334948371228245E-2</c:v>
                </c:pt>
                <c:pt idx="37">
                  <c:v>3.51050698698522E-2</c:v>
                </c:pt>
                <c:pt idx="38">
                  <c:v>3.8029048504501811E-2</c:v>
                </c:pt>
                <c:pt idx="39">
                  <c:v>4.1111042576150732E-2</c:v>
                </c:pt>
                <c:pt idx="40">
                  <c:v>4.4355210385772635E-2</c:v>
                </c:pt>
                <c:pt idx="41">
                  <c:v>4.7765710234341181E-2</c:v>
                </c:pt>
                <c:pt idx="42">
                  <c:v>5.1346700422830058E-2</c:v>
                </c:pt>
                <c:pt idx="43">
                  <c:v>5.510233925221289E-2</c:v>
                </c:pt>
                <c:pt idx="44">
                  <c:v>5.9036785023463385E-2</c:v>
                </c:pt>
                <c:pt idx="45">
                  <c:v>6.3154196037555191E-2</c:v>
                </c:pt>
                <c:pt idx="46">
                  <c:v>6.745873059546198E-2</c:v>
                </c:pt>
                <c:pt idx="47">
                  <c:v>7.1954546998157398E-2</c:v>
                </c:pt>
                <c:pt idx="48">
                  <c:v>7.6645803546615141E-2</c:v>
                </c:pt>
                <c:pt idx="49">
                  <c:v>8.153665854180886E-2</c:v>
                </c:pt>
                <c:pt idx="50">
                  <c:v>8.6631270284712208E-2</c:v>
                </c:pt>
                <c:pt idx="51">
                  <c:v>9.1933797076298882E-2</c:v>
                </c:pt>
                <c:pt idx="52">
                  <c:v>9.7448397217542518E-2</c:v>
                </c:pt>
                <c:pt idx="53">
                  <c:v>0.10317922900941681</c:v>
                </c:pt>
                <c:pt idx="54">
                  <c:v>0.1091304507528954</c:v>
                </c:pt>
                <c:pt idx="55">
                  <c:v>0.11530622074895197</c:v>
                </c:pt>
                <c:pt idx="56">
                  <c:v>0.12171069729856018</c:v>
                </c:pt>
                <c:pt idx="57">
                  <c:v>0.12834803870269368</c:v>
                </c:pt>
                <c:pt idx="58">
                  <c:v>0.13522240326232618</c:v>
                </c:pt>
                <c:pt idx="59">
                  <c:v>0.1423379492784313</c:v>
                </c:pt>
                <c:pt idx="60">
                  <c:v>0.14969883505198273</c:v>
                </c:pt>
                <c:pt idx="61">
                  <c:v>0.15730921888395413</c:v>
                </c:pt>
                <c:pt idx="62">
                  <c:v>0.16517325907531918</c:v>
                </c:pt>
                <c:pt idx="63">
                  <c:v>0.17329511392705152</c:v>
                </c:pt>
                <c:pt idx="64">
                  <c:v>0.18167894174012486</c:v>
                </c:pt>
                <c:pt idx="65">
                  <c:v>0.19032890081551279</c:v>
                </c:pt>
                <c:pt idx="66">
                  <c:v>0.19924914945418903</c:v>
                </c:pt>
                <c:pt idx="67">
                  <c:v>0.20844384595712728</c:v>
                </c:pt>
                <c:pt idx="68">
                  <c:v>0.21791714862530112</c:v>
                </c:pt>
                <c:pt idx="69">
                  <c:v>0.2276732157596843</c:v>
                </c:pt>
                <c:pt idx="70">
                  <c:v>0.2377162056612504</c:v>
                </c:pt>
                <c:pt idx="71">
                  <c:v>0.24805027663097315</c:v>
                </c:pt>
                <c:pt idx="72">
                  <c:v>0.25867958696982624</c:v>
                </c:pt>
                <c:pt idx="73">
                  <c:v>0.26960829497878325</c:v>
                </c:pt>
                <c:pt idx="74">
                  <c:v>0.28084055895881788</c:v>
                </c:pt>
                <c:pt idx="75">
                  <c:v>0.29238053721090385</c:v>
                </c:pt>
                <c:pt idx="76">
                  <c:v>0.30423238803601477</c:v>
                </c:pt>
                <c:pt idx="77">
                  <c:v>0.31640026973512431</c:v>
                </c:pt>
                <c:pt idx="78">
                  <c:v>0.32888834060920613</c:v>
                </c:pt>
                <c:pt idx="79">
                  <c:v>0.34170075895923396</c:v>
                </c:pt>
                <c:pt idx="80">
                  <c:v>0.35484168308618141</c:v>
                </c:pt>
                <c:pt idx="81">
                  <c:v>0.36831527129102209</c:v>
                </c:pt>
                <c:pt idx="82">
                  <c:v>0.38212568187472984</c:v>
                </c:pt>
                <c:pt idx="83">
                  <c:v>0.3962770731382782</c:v>
                </c:pt>
                <c:pt idx="84">
                  <c:v>0.41077360338264074</c:v>
                </c:pt>
                <c:pt idx="85">
                  <c:v>0.4256194309087914</c:v>
                </c:pt>
                <c:pt idx="86">
                  <c:v>0.44081871401770362</c:v>
                </c:pt>
                <c:pt idx="87">
                  <c:v>0.45637561101035107</c:v>
                </c:pt>
                <c:pt idx="88">
                  <c:v>0.47229428018770747</c:v>
                </c:pt>
                <c:pt idx="89">
                  <c:v>0.48857887985074661</c:v>
                </c:pt>
                <c:pt idx="90">
                  <c:v>0.50523356830044197</c:v>
                </c:pt>
                <c:pt idx="91">
                  <c:v>0.52226250383776729</c:v>
                </c:pt>
                <c:pt idx="92">
                  <c:v>0.53966984476369628</c:v>
                </c:pt>
                <c:pt idx="93">
                  <c:v>0.55745974937920251</c:v>
                </c:pt>
                <c:pt idx="94">
                  <c:v>0.57563637598525974</c:v>
                </c:pt>
                <c:pt idx="95">
                  <c:v>0.59420388288284154</c:v>
                </c:pt>
                <c:pt idx="96">
                  <c:v>0.61316642837292157</c:v>
                </c:pt>
                <c:pt idx="97">
                  <c:v>0.63252817075647361</c:v>
                </c:pt>
                <c:pt idx="98">
                  <c:v>0.65229326833447132</c:v>
                </c:pt>
                <c:pt idx="99">
                  <c:v>0.67246587940788827</c:v>
                </c:pt>
                <c:pt idx="100">
                  <c:v>0.69305016227769822</c:v>
                </c:pt>
                <c:pt idx="101">
                  <c:v>0.71405027524487474</c:v>
                </c:pt>
                <c:pt idx="102">
                  <c:v>0.73547037661039161</c:v>
                </c:pt>
                <c:pt idx="103">
                  <c:v>0.75731462467522226</c:v>
                </c:pt>
                <c:pt idx="104">
                  <c:v>0.77958717774034081</c:v>
                </c:pt>
                <c:pt idx="105">
                  <c:v>0.80229219410672037</c:v>
                </c:pt>
                <c:pt idx="106">
                  <c:v>0.82543383207533505</c:v>
                </c:pt>
                <c:pt idx="107">
                  <c:v>0.8490162499471583</c:v>
                </c:pt>
                <c:pt idx="108">
                  <c:v>0.87304360602316378</c:v>
                </c:pt>
                <c:pt idx="109">
                  <c:v>0.89752005860432527</c:v>
                </c:pt>
                <c:pt idx="110">
                  <c:v>0.92244976599161643</c:v>
                </c:pt>
                <c:pt idx="111">
                  <c:v>0.94783688648601083</c:v>
                </c:pt>
                <c:pt idx="112">
                  <c:v>0.97368557838848213</c:v>
                </c:pt>
                <c:pt idx="113">
                  <c:v>1.000000000000004</c:v>
                </c:pt>
              </c:numCache>
            </c:numRef>
          </c:yVal>
          <c:smooth val="0"/>
        </c:ser>
        <c:ser>
          <c:idx val="5"/>
          <c:order val="5"/>
          <c:tx>
            <c:v>n=4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Sheet3!$G$1:$G$115</c:f>
              <c:numCache>
                <c:formatCode>General</c:formatCode>
                <c:ptCount val="115"/>
                <c:pt idx="0">
                  <c:v>0</c:v>
                </c:pt>
                <c:pt idx="1">
                  <c:v>6.1331872767937651E-9</c:v>
                </c:pt>
                <c:pt idx="2">
                  <c:v>9.8130996428700242E-8</c:v>
                </c:pt>
                <c:pt idx="3">
                  <c:v>4.9678816942029501E-7</c:v>
                </c:pt>
                <c:pt idx="4">
                  <c:v>1.5700959428592039E-6</c:v>
                </c:pt>
                <c:pt idx="5">
                  <c:v>3.8332420479961037E-6</c:v>
                </c:pt>
                <c:pt idx="6">
                  <c:v>7.9486107107247202E-6</c:v>
                </c:pt>
                <c:pt idx="7">
                  <c:v>1.4725782651581831E-5</c:v>
                </c:pt>
                <c:pt idx="8">
                  <c:v>2.5121535085747262E-5</c:v>
                </c:pt>
                <c:pt idx="9">
                  <c:v>4.0239841723043898E-5</c:v>
                </c:pt>
                <c:pt idx="10">
                  <c:v>6.1331872767937659E-5</c:v>
                </c:pt>
                <c:pt idx="11">
                  <c:v>8.9795994919537506E-5</c:v>
                </c:pt>
                <c:pt idx="12">
                  <c:v>1.2717777137159552E-4</c:v>
                </c:pt>
                <c:pt idx="13">
                  <c:v>1.751699618125067E-4</c:v>
                </c:pt>
                <c:pt idx="14">
                  <c:v>2.3561252242530929E-4</c:v>
                </c:pt>
                <c:pt idx="15">
                  <c:v>3.104926058876842E-4</c:v>
                </c:pt>
                <c:pt idx="16">
                  <c:v>4.0194456137195619E-4</c:v>
                </c:pt>
                <c:pt idx="17">
                  <c:v>5.1224993454509235E-4</c:v>
                </c:pt>
                <c:pt idx="18">
                  <c:v>6.4383746756870269E-4</c:v>
                </c:pt>
                <c:pt idx="19">
                  <c:v>7.9928309909904096E-4</c:v>
                </c:pt>
                <c:pt idx="20">
                  <c:v>9.8130996428700385E-4</c:v>
                </c:pt>
                <c:pt idx="21">
                  <c:v>1.1927883947781303E-3</c:v>
                </c:pt>
                <c:pt idx="22">
                  <c:v>1.4367359187126027E-3</c:v>
                </c:pt>
                <c:pt idx="23">
                  <c:v>1.7163172607252471E-3</c:v>
                </c:pt>
                <c:pt idx="24">
                  <c:v>2.0348443419455327E-3</c:v>
                </c:pt>
                <c:pt idx="25">
                  <c:v>2.3957762799975699E-3</c:v>
                </c:pt>
                <c:pt idx="26">
                  <c:v>2.8027193890001146E-3</c:v>
                </c:pt>
                <c:pt idx="27">
                  <c:v>3.2594271795665639E-3</c:v>
                </c:pt>
                <c:pt idx="28">
                  <c:v>3.7698003588049591E-3</c:v>
                </c:pt>
                <c:pt idx="29">
                  <c:v>4.3378868303179836E-3</c:v>
                </c:pt>
                <c:pt idx="30">
                  <c:v>4.9678816942029646E-3</c:v>
                </c:pt>
                <c:pt idx="31">
                  <c:v>5.6641272470518726E-3</c:v>
                </c:pt>
                <c:pt idx="32">
                  <c:v>6.431112981951319E-3</c:v>
                </c:pt>
                <c:pt idx="33">
                  <c:v>7.2734755884825619E-3</c:v>
                </c:pt>
                <c:pt idx="34">
                  <c:v>8.1959989527215001E-3</c:v>
                </c:pt>
                <c:pt idx="35">
                  <c:v>9.2036141572386758E-3</c:v>
                </c:pt>
                <c:pt idx="36">
                  <c:v>1.0301399481099274E-2</c:v>
                </c:pt>
                <c:pt idx="37">
                  <c:v>1.1494580399863121E-2</c:v>
                </c:pt>
                <c:pt idx="38">
                  <c:v>1.278852958558469E-2</c:v>
                </c:pt>
                <c:pt idx="39">
                  <c:v>1.4188766906813097E-2</c:v>
                </c:pt>
                <c:pt idx="40">
                  <c:v>1.5700959428592096E-2</c:v>
                </c:pt>
                <c:pt idx="41">
                  <c:v>1.733092141246009E-2</c:v>
                </c:pt>
                <c:pt idx="42">
                  <c:v>1.908461431645013E-2</c:v>
                </c:pt>
                <c:pt idx="43">
                  <c:v>2.0968146795089879E-2</c:v>
                </c:pt>
                <c:pt idx="44">
                  <c:v>2.2987774699401692E-2</c:v>
                </c:pt>
                <c:pt idx="45">
                  <c:v>2.5149901076902535E-2</c:v>
                </c:pt>
                <c:pt idx="46">
                  <c:v>2.746107617160402E-2</c:v>
                </c:pt>
                <c:pt idx="47">
                  <c:v>2.9927997424012399E-2</c:v>
                </c:pt>
                <c:pt idx="48">
                  <c:v>3.2557509471128593E-2</c:v>
                </c:pt>
                <c:pt idx="49">
                  <c:v>3.5356604146448124E-2</c:v>
                </c:pt>
                <c:pt idx="50">
                  <c:v>3.8332420479961195E-2</c:v>
                </c:pt>
                <c:pt idx="51">
                  <c:v>4.1492244698152637E-2</c:v>
                </c:pt>
                <c:pt idx="52">
                  <c:v>4.4843510224001917E-2</c:v>
                </c:pt>
                <c:pt idx="53">
                  <c:v>4.8393797676983159E-2</c:v>
                </c:pt>
                <c:pt idx="54">
                  <c:v>5.215083487306512E-2</c:v>
                </c:pt>
                <c:pt idx="55">
                  <c:v>5.6122496824711196E-2</c:v>
                </c:pt>
                <c:pt idx="56">
                  <c:v>6.0316805740879449E-2</c:v>
                </c:pt>
                <c:pt idx="57">
                  <c:v>6.4741931027022553E-2</c:v>
                </c:pt>
                <c:pt idx="58">
                  <c:v>6.9406189285087849E-2</c:v>
                </c:pt>
                <c:pt idx="59">
                  <c:v>7.4318044313517309E-2</c:v>
                </c:pt>
                <c:pt idx="60">
                  <c:v>7.9486107107247558E-2</c:v>
                </c:pt>
                <c:pt idx="61">
                  <c:v>8.4919135857709854E-2</c:v>
                </c:pt>
                <c:pt idx="62">
                  <c:v>9.06260359528301E-2</c:v>
                </c:pt>
                <c:pt idx="63">
                  <c:v>9.6615859977028845E-2</c:v>
                </c:pt>
                <c:pt idx="64">
                  <c:v>0.10289780771122128</c:v>
                </c:pt>
                <c:pt idx="65">
                  <c:v>0.10948122613281722</c:v>
                </c:pt>
                <c:pt idx="66">
                  <c:v>0.11637560941572117</c:v>
                </c:pt>
                <c:pt idx="67">
                  <c:v>0.12359059893033227</c:v>
                </c:pt>
                <c:pt idx="68">
                  <c:v>0.1311359832435442</c:v>
                </c:pt>
                <c:pt idx="69">
                  <c:v>0.13902169811874546</c:v>
                </c:pt>
                <c:pt idx="70">
                  <c:v>0.14725782651581901</c:v>
                </c:pt>
                <c:pt idx="71">
                  <c:v>0.15585459859114259</c:v>
                </c:pt>
                <c:pt idx="72">
                  <c:v>0.16482239169758861</c:v>
                </c:pt>
                <c:pt idx="73">
                  <c:v>0.17417173038452391</c:v>
                </c:pt>
                <c:pt idx="74">
                  <c:v>0.18391328639781018</c:v>
                </c:pt>
                <c:pt idx="75">
                  <c:v>0.19405787867980367</c:v>
                </c:pt>
                <c:pt idx="76">
                  <c:v>0.20461647336935529</c:v>
                </c:pt>
                <c:pt idx="77">
                  <c:v>0.21560018380181062</c:v>
                </c:pt>
                <c:pt idx="78">
                  <c:v>0.22702027050900983</c:v>
                </c:pt>
                <c:pt idx="79">
                  <c:v>0.23888814121928775</c:v>
                </c:pt>
                <c:pt idx="80">
                  <c:v>0.25121535085747387</c:v>
                </c:pt>
                <c:pt idx="81">
                  <c:v>0.26401360154489228</c:v>
                </c:pt>
                <c:pt idx="82">
                  <c:v>0.27729474259936177</c:v>
                </c:pt>
                <c:pt idx="83">
                  <c:v>0.29107077053519587</c:v>
                </c:pt>
                <c:pt idx="84">
                  <c:v>0.3053538290632023</c:v>
                </c:pt>
                <c:pt idx="85">
                  <c:v>0.32015620909068421</c:v>
                </c:pt>
                <c:pt idx="86">
                  <c:v>0.33549034872143857</c:v>
                </c:pt>
                <c:pt idx="87">
                  <c:v>0.35136883325575746</c:v>
                </c:pt>
                <c:pt idx="88">
                  <c:v>0.36780439519042751</c:v>
                </c:pt>
                <c:pt idx="89">
                  <c:v>0.38480991421873018</c:v>
                </c:pt>
                <c:pt idx="90">
                  <c:v>0.40239841723044095</c:v>
                </c:pt>
                <c:pt idx="91">
                  <c:v>0.42058307831183078</c:v>
                </c:pt>
                <c:pt idx="92">
                  <c:v>0.43937721874566477</c:v>
                </c:pt>
                <c:pt idx="93">
                  <c:v>0.45879430701120261</c:v>
                </c:pt>
                <c:pt idx="94">
                  <c:v>0.478847958784199</c:v>
                </c:pt>
                <c:pt idx="95">
                  <c:v>0.49955193693690286</c:v>
                </c:pt>
                <c:pt idx="96">
                  <c:v>0.52092015153805793</c:v>
                </c:pt>
                <c:pt idx="97">
                  <c:v>0.54296665985290282</c:v>
                </c:pt>
                <c:pt idx="98">
                  <c:v>0.56570566634317054</c:v>
                </c:pt>
                <c:pt idx="99">
                  <c:v>0.5891515226670887</c:v>
                </c:pt>
                <c:pt idx="100">
                  <c:v>0.61331872767937978</c:v>
                </c:pt>
                <c:pt idx="101">
                  <c:v>0.63822192743126049</c:v>
                </c:pt>
                <c:pt idx="102">
                  <c:v>0.66387591517044287</c:v>
                </c:pt>
                <c:pt idx="103">
                  <c:v>0.6902956313411327</c:v>
                </c:pt>
                <c:pt idx="104">
                  <c:v>0.71749616358403145</c:v>
                </c:pt>
                <c:pt idx="105">
                  <c:v>0.74549274673633403</c:v>
                </c:pt>
                <c:pt idx="106">
                  <c:v>0.77430076283173133</c:v>
                </c:pt>
                <c:pt idx="107">
                  <c:v>0.80393574110040755</c:v>
                </c:pt>
                <c:pt idx="108">
                  <c:v>0.83441335796904259</c:v>
                </c:pt>
                <c:pt idx="109">
                  <c:v>0.86574943706081053</c:v>
                </c:pt>
                <c:pt idx="110">
                  <c:v>0.89795994919537991</c:v>
                </c:pt>
                <c:pt idx="111">
                  <c:v>0.93106101238891459</c:v>
                </c:pt>
                <c:pt idx="112">
                  <c:v>0.96506889185407208</c:v>
                </c:pt>
                <c:pt idx="113">
                  <c:v>1.0000000000000053</c:v>
                </c:pt>
              </c:numCache>
            </c:numRef>
          </c:yVal>
          <c:smooth val="0"/>
        </c:ser>
        <c:ser>
          <c:idx val="6"/>
          <c:order val="6"/>
          <c:tx>
            <c:v>n=5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Sheet3!$H$1:$H$115</c:f>
              <c:numCache>
                <c:formatCode>General</c:formatCode>
                <c:ptCount val="115"/>
                <c:pt idx="0">
                  <c:v>0</c:v>
                </c:pt>
                <c:pt idx="1">
                  <c:v>5.4275993599944824E-11</c:v>
                </c:pt>
                <c:pt idx="2">
                  <c:v>1.7368317951982344E-9</c:v>
                </c:pt>
                <c:pt idx="3">
                  <c:v>1.3189066444786594E-8</c:v>
                </c:pt>
                <c:pt idx="4">
                  <c:v>5.55786174463435E-8</c:v>
                </c:pt>
                <c:pt idx="5">
                  <c:v>1.6961247999982759E-7</c:v>
                </c:pt>
                <c:pt idx="6">
                  <c:v>4.22050126233171E-7</c:v>
                </c:pt>
                <c:pt idx="7">
                  <c:v>9.1221662443427271E-7</c:v>
                </c:pt>
                <c:pt idx="8">
                  <c:v>1.778515758282992E-6</c:v>
                </c:pt>
                <c:pt idx="9">
                  <c:v>3.2049431460831422E-6</c:v>
                </c:pt>
                <c:pt idx="10">
                  <c:v>5.427599359994483E-6</c:v>
                </c:pt>
                <c:pt idx="11">
                  <c:v>8.7412030452647124E-6</c:v>
                </c:pt>
                <c:pt idx="12">
                  <c:v>1.3505604039461472E-5</c:v>
                </c:pt>
                <c:pt idx="13">
                  <c:v>2.0152296491704312E-5</c:v>
                </c:pt>
                <c:pt idx="14">
                  <c:v>2.9190931981896727E-5</c:v>
                </c:pt>
                <c:pt idx="15">
                  <c:v>4.1215832639958078E-5</c:v>
                </c:pt>
                <c:pt idx="16">
                  <c:v>5.6912504265055744E-5</c:v>
                </c:pt>
                <c:pt idx="17">
                  <c:v>7.706414944483691E-5</c:v>
                </c:pt>
                <c:pt idx="18">
                  <c:v>1.0255818067466062E-4</c:v>
                </c:pt>
                <c:pt idx="19">
                  <c:v>1.3439273347682992E-4</c:v>
                </c:pt>
                <c:pt idx="20">
                  <c:v>1.7368317951982375E-4</c:v>
                </c:pt>
                <c:pt idx="21">
                  <c:v>2.2166863973752872E-4</c:v>
                </c:pt>
                <c:pt idx="22">
                  <c:v>2.7971849744847145E-4</c:v>
                </c:pt>
                <c:pt idx="23">
                  <c:v>3.4933891147505047E-4</c:v>
                </c:pt>
                <c:pt idx="24">
                  <c:v>4.3217932926276824E-4</c:v>
                </c:pt>
                <c:pt idx="25">
                  <c:v>5.3003899999946261E-4</c:v>
                </c:pt>
                <c:pt idx="26">
                  <c:v>6.4487348773454006E-4</c:v>
                </c:pt>
                <c:pt idx="27">
                  <c:v>7.7880118449820607E-4</c:v>
                </c:pt>
                <c:pt idx="28">
                  <c:v>9.341098234206984E-4</c:v>
                </c:pt>
                <c:pt idx="29">
                  <c:v>1.1132629918515187E-3</c:v>
                </c:pt>
                <c:pt idx="30">
                  <c:v>1.3189066444786641E-3</c:v>
                </c:pt>
                <c:pt idx="31">
                  <c:v>1.5538756164478599E-3</c:v>
                </c:pt>
                <c:pt idx="32">
                  <c:v>1.8212001364817907E-3</c:v>
                </c:pt>
                <c:pt idx="33">
                  <c:v>2.1241123399993339E-3</c:v>
                </c:pt>
                <c:pt idx="34">
                  <c:v>2.4660527822347898E-3</c:v>
                </c:pt>
                <c:pt idx="35">
                  <c:v>2.8506769513571145E-3</c:v>
                </c:pt>
                <c:pt idx="36">
                  <c:v>3.281861781589152E-3</c:v>
                </c:pt>
                <c:pt idx="37">
                  <c:v>3.7637121663268657E-3</c:v>
                </c:pt>
                <c:pt idx="38">
                  <c:v>4.300567471258572E-3</c:v>
                </c:pt>
                <c:pt idx="39">
                  <c:v>4.8970080474841707E-3</c:v>
                </c:pt>
                <c:pt idx="40">
                  <c:v>5.5578617446343757E-3</c:v>
                </c:pt>
                <c:pt idx="41">
                  <c:v>6.2882104239899497E-3</c:v>
                </c:pt>
                <c:pt idx="42">
                  <c:v>7.0933964716009398E-3</c:v>
                </c:pt>
                <c:pt idx="43">
                  <c:v>7.979029311405891E-3</c:v>
                </c:pt>
                <c:pt idx="44">
                  <c:v>8.9509919183511106E-3</c:v>
                </c:pt>
                <c:pt idx="45">
                  <c:v>1.0015447331509868E-2</c:v>
                </c:pt>
                <c:pt idx="46">
                  <c:v>1.1178845167201648E-2</c:v>
                </c:pt>
                <c:pt idx="47">
                  <c:v>1.2447928132111364E-2</c:v>
                </c:pt>
                <c:pt idx="48">
                  <c:v>1.382973853640862E-2</c:v>
                </c:pt>
                <c:pt idx="49">
                  <c:v>1.5331624806866902E-2</c:v>
                </c:pt>
                <c:pt idx="50">
                  <c:v>1.6961247999982849E-2</c:v>
                </c:pt>
                <c:pt idx="51">
                  <c:v>1.8726588315095459E-2</c:v>
                </c:pt>
                <c:pt idx="52">
                  <c:v>2.063595160750533E-2</c:v>
                </c:pt>
                <c:pt idx="53">
                  <c:v>2.2697975901593895E-2</c:v>
                </c:pt>
                <c:pt idx="54">
                  <c:v>2.492163790394265E-2</c:v>
                </c:pt>
                <c:pt idx="55">
                  <c:v>2.7316259516452383E-2</c:v>
                </c:pt>
                <c:pt idx="56">
                  <c:v>2.9891514349462415E-2</c:v>
                </c:pt>
                <c:pt idx="57">
                  <c:v>3.2657434234869817E-2</c:v>
                </c:pt>
                <c:pt idx="58">
                  <c:v>3.5624415739248669E-2</c:v>
                </c:pt>
                <c:pt idx="59">
                  <c:v>3.8803226676969262E-2</c:v>
                </c:pt>
                <c:pt idx="60">
                  <c:v>4.2205012623317335E-2</c:v>
                </c:pt>
                <c:pt idx="61">
                  <c:v>4.5841303427613334E-2</c:v>
                </c:pt>
                <c:pt idx="62">
                  <c:v>4.9724019726331614E-2</c:v>
                </c:pt>
                <c:pt idx="63">
                  <c:v>5.3865479456219681E-2</c:v>
                </c:pt>
                <c:pt idx="64">
                  <c:v>5.8278404367417429E-2</c:v>
                </c:pt>
                <c:pt idx="65">
                  <c:v>6.2975926536576354E-2</c:v>
                </c:pt>
                <c:pt idx="66">
                  <c:v>6.7971594879978822E-2</c:v>
                </c:pt>
                <c:pt idx="67">
                  <c:v>7.3279381666657276E-2</c:v>
                </c:pt>
                <c:pt idx="68">
                  <c:v>7.8913689031513412E-2</c:v>
                </c:pt>
                <c:pt idx="69">
                  <c:v>8.4889355488437596E-2</c:v>
                </c:pt>
                <c:pt idx="70">
                  <c:v>9.1221662443427817E-2</c:v>
                </c:pt>
                <c:pt idx="71">
                  <c:v>9.7926340707709184E-2</c:v>
                </c:pt>
                <c:pt idx="72">
                  <c:v>0.10501957701085304</c:v>
                </c:pt>
                <c:pt idx="73">
                  <c:v>0.11251802051389612</c:v>
                </c:pt>
                <c:pt idx="74">
                  <c:v>0.12043878932245991</c:v>
                </c:pt>
                <c:pt idx="75">
                  <c:v>0.12879947699986985</c:v>
                </c:pt>
                <c:pt idx="76">
                  <c:v>0.13761815908027453</c:v>
                </c:pt>
                <c:pt idx="77">
                  <c:v>0.14691339958176494</c:v>
                </c:pt>
                <c:pt idx="78">
                  <c:v>0.15670425751949371</c:v>
                </c:pt>
                <c:pt idx="79">
                  <c:v>0.16701029341879431</c:v>
                </c:pt>
                <c:pt idx="80">
                  <c:v>0.1778515758283003</c:v>
                </c:pt>
                <c:pt idx="81">
                  <c:v>0.18924868783306462</c:v>
                </c:pt>
                <c:pt idx="82">
                  <c:v>0.2012227335676787</c:v>
                </c:pt>
                <c:pt idx="83">
                  <c:v>0.21379534472939193</c:v>
                </c:pt>
                <c:pt idx="84">
                  <c:v>0.22698868709123032</c:v>
                </c:pt>
                <c:pt idx="85">
                  <c:v>0.24082546701511673</c:v>
                </c:pt>
                <c:pt idx="86">
                  <c:v>0.25532893796498896</c:v>
                </c:pt>
                <c:pt idx="87">
                  <c:v>0.27052290701991982</c:v>
                </c:pt>
                <c:pt idx="88">
                  <c:v>0.28643174138723593</c:v>
                </c:pt>
                <c:pt idx="89">
                  <c:v>0.30308037491563744</c:v>
                </c:pt>
                <c:pt idx="90">
                  <c:v>0.32049431460831623</c:v>
                </c:pt>
                <c:pt idx="91">
                  <c:v>0.33869964713607653</c:v>
                </c:pt>
                <c:pt idx="92">
                  <c:v>0.35772304535045318</c:v>
                </c:pt>
                <c:pt idx="93">
                  <c:v>0.37759177479683093</c:v>
                </c:pt>
                <c:pt idx="94">
                  <c:v>0.39833370022756426</c:v>
                </c:pt>
                <c:pt idx="95">
                  <c:v>0.41997729211509588</c:v>
                </c:pt>
                <c:pt idx="96">
                  <c:v>0.44255163316507634</c:v>
                </c:pt>
                <c:pt idx="97">
                  <c:v>0.46608642482948354</c:v>
                </c:pt>
                <c:pt idx="98">
                  <c:v>0.49061199381974147</c:v>
                </c:pt>
                <c:pt idx="99">
                  <c:v>0.51615929861983945</c:v>
                </c:pt>
                <c:pt idx="100">
                  <c:v>0.54275993599945183</c:v>
                </c:pt>
                <c:pt idx="101">
                  <c:v>0.57044614752705658</c:v>
                </c:pt>
                <c:pt idx="102">
                  <c:v>0.59925082608305535</c:v>
                </c:pt>
                <c:pt idx="103">
                  <c:v>0.62920752237289168</c:v>
                </c:pt>
                <c:pt idx="104">
                  <c:v>0.66035045144017146</c:v>
                </c:pt>
                <c:pt idx="105">
                  <c:v>0.69271449917978034</c:v>
                </c:pt>
                <c:pt idx="106">
                  <c:v>0.72633522885100554</c:v>
                </c:pt>
                <c:pt idx="107">
                  <c:v>0.76124888759065246</c:v>
                </c:pt>
                <c:pt idx="108">
                  <c:v>0.79749241292616568</c:v>
                </c:pt>
                <c:pt idx="109">
                  <c:v>0.83510343928874753</c:v>
                </c:pt>
                <c:pt idx="110">
                  <c:v>0.87412030452647715</c:v>
                </c:pt>
                <c:pt idx="111">
                  <c:v>0.91458205641743062</c:v>
                </c:pt>
                <c:pt idx="112">
                  <c:v>0.95652845918279839</c:v>
                </c:pt>
                <c:pt idx="113">
                  <c:v>1.0000000000000067</c:v>
                </c:pt>
              </c:numCache>
            </c:numRef>
          </c:yVal>
          <c:smooth val="0"/>
        </c:ser>
        <c:ser>
          <c:idx val="7"/>
          <c:order val="7"/>
          <c:tx>
            <c:v>n=10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Sheet3!$I$1:$I$115</c:f>
              <c:numCache>
                <c:formatCode>General</c:formatCode>
                <c:ptCount val="115"/>
                <c:pt idx="0">
                  <c:v>0</c:v>
                </c:pt>
                <c:pt idx="1">
                  <c:v>2.9458834812612514E-21</c:v>
                </c:pt>
                <c:pt idx="2">
                  <c:v>3.0165846848115215E-18</c:v>
                </c:pt>
                <c:pt idx="3">
                  <c:v>1.7395147368499567E-16</c:v>
                </c:pt>
                <c:pt idx="4">
                  <c:v>3.088982717246998E-15</c:v>
                </c:pt>
                <c:pt idx="5">
                  <c:v>2.8768393371691915E-14</c:v>
                </c:pt>
                <c:pt idx="6">
                  <c:v>1.7812630905343557E-13</c:v>
                </c:pt>
                <c:pt idx="7">
                  <c:v>8.3213916989425893E-13</c:v>
                </c:pt>
                <c:pt idx="8">
                  <c:v>3.1631183024609259E-12</c:v>
                </c:pt>
                <c:pt idx="9">
                  <c:v>1.0271660569625309E-11</c:v>
                </c:pt>
                <c:pt idx="10">
                  <c:v>2.9458834812612521E-11</c:v>
                </c:pt>
                <c:pt idx="11">
                  <c:v>7.6408630678545079E-11</c:v>
                </c:pt>
                <c:pt idx="12">
                  <c:v>1.8240134047071802E-10</c:v>
                </c:pt>
                <c:pt idx="13">
                  <c:v>4.0611505388955783E-10</c:v>
                </c:pt>
                <c:pt idx="14">
                  <c:v>8.5211050997172114E-10</c:v>
                </c:pt>
                <c:pt idx="15">
                  <c:v>1.6987448602050335E-9</c:v>
                </c:pt>
                <c:pt idx="16">
                  <c:v>3.2390331417199881E-9</c:v>
                </c:pt>
                <c:pt idx="17">
                  <c:v>5.9388831296561573E-9</c:v>
                </c:pt>
                <c:pt idx="18">
                  <c:v>1.0518180423296331E-8</c:v>
                </c:pt>
                <c:pt idx="19">
                  <c:v>1.8061406811374242E-8</c:v>
                </c:pt>
                <c:pt idx="20">
                  <c:v>3.0165846848115321E-8</c:v>
                </c:pt>
                <c:pt idx="21">
                  <c:v>4.91369858430863E-8</c:v>
                </c:pt>
                <c:pt idx="22">
                  <c:v>7.8242437814830519E-8</c:v>
                </c:pt>
                <c:pt idx="23">
                  <c:v>1.2203767507057315E-7</c:v>
                </c:pt>
                <c:pt idx="24">
                  <c:v>1.8677897264201623E-7</c:v>
                </c:pt>
                <c:pt idx="25">
                  <c:v>2.809413415204304E-7</c:v>
                </c:pt>
                <c:pt idx="26">
                  <c:v>4.1586181518291003E-7</c:v>
                </c:pt>
                <c:pt idx="27">
                  <c:v>6.0653128497580876E-7</c:v>
                </c:pt>
                <c:pt idx="28">
                  <c:v>8.7256116221104848E-7</c:v>
                </c:pt>
                <c:pt idx="29">
                  <c:v>1.2393544890261946E-6</c:v>
                </c:pt>
                <c:pt idx="30">
                  <c:v>1.7395147368499695E-6</c:v>
                </c:pt>
                <c:pt idx="31">
                  <c:v>2.4145294313912171E-6</c:v>
                </c:pt>
                <c:pt idx="32">
                  <c:v>3.3167699371212937E-6</c:v>
                </c:pt>
                <c:pt idx="33">
                  <c:v>4.5118532329374458E-6</c:v>
                </c:pt>
                <c:pt idx="34">
                  <c:v>6.0814163247679466E-6</c:v>
                </c:pt>
                <c:pt idx="35">
                  <c:v>8.126359080998693E-6</c:v>
                </c:pt>
                <c:pt idx="36">
                  <c:v>1.0770616753455524E-5</c:v>
                </c:pt>
                <c:pt idx="37">
                  <c:v>1.4165529270956869E-5</c:v>
                </c:pt>
                <c:pt idx="38">
                  <c:v>1.849488057484735E-5</c:v>
                </c:pt>
                <c:pt idx="39">
                  <c:v>2.3980687817124732E-5</c:v>
                </c:pt>
                <c:pt idx="40">
                  <c:v>3.0889827172470258E-5</c:v>
                </c:pt>
                <c:pt idx="41">
                  <c:v>3.9541590336375859E-5</c:v>
                </c:pt>
                <c:pt idx="42">
                  <c:v>5.031627350332067E-5</c:v>
                </c:pt>
                <c:pt idx="43">
                  <c:v>6.3664908752274365E-5</c:v>
                </c:pt>
                <c:pt idx="44">
                  <c:v>8.0120256322386871E-5</c:v>
                </c:pt>
                <c:pt idx="45">
                  <c:v>1.0030918525024816E-4</c:v>
                </c:pt>
                <c:pt idx="46">
                  <c:v>1.2496657927226764E-4</c:v>
                </c:pt>
                <c:pt idx="47">
                  <c:v>1.5495091478220954E-4</c:v>
                </c:pt>
                <c:pt idx="48">
                  <c:v>1.9126166798542565E-4</c:v>
                </c:pt>
                <c:pt idx="49">
                  <c:v>2.3505871921853657E-4</c:v>
                </c:pt>
                <c:pt idx="50">
                  <c:v>2.8768393371692214E-4</c:v>
                </c:pt>
                <c:pt idx="51">
                  <c:v>3.5068510992306972E-4</c:v>
                </c:pt>
                <c:pt idx="52">
                  <c:v>4.2584249874730182E-4</c:v>
                </c:pt>
                <c:pt idx="53">
                  <c:v>5.1519811002933723E-4</c:v>
                </c:pt>
                <c:pt idx="54">
                  <c:v>6.210880358152311E-4</c:v>
                </c:pt>
                <c:pt idx="55">
                  <c:v>7.4617803397017532E-4</c:v>
                </c:pt>
                <c:pt idx="56">
                  <c:v>8.9350263010411755E-4</c:v>
                </c:pt>
                <c:pt idx="57">
                  <c:v>1.0665080108048473E-3</c:v>
                </c:pt>
                <c:pt idx="58">
                  <c:v>1.2690989967628285E-3</c:v>
                </c:pt>
                <c:pt idx="59">
                  <c:v>1.5056904005442586E-3</c:v>
                </c:pt>
                <c:pt idx="60">
                  <c:v>1.7812630905343755E-3</c:v>
                </c:pt>
                <c:pt idx="61">
                  <c:v>2.1014250999425144E-3</c:v>
                </c:pt>
                <c:pt idx="62">
                  <c:v>2.4724781377446158E-3</c:v>
                </c:pt>
                <c:pt idx="63">
                  <c:v>2.9014898770484249E-3</c:v>
                </c:pt>
                <c:pt idx="64">
                  <c:v>3.3963724156122199E-3</c:v>
                </c:pt>
                <c:pt idx="65">
                  <c:v>3.965967323140261E-3</c:v>
                </c:pt>
                <c:pt idx="66">
                  <c:v>4.6201377105279627E-3</c:v>
                </c:pt>
                <c:pt idx="67">
                  <c:v>5.3698677774476266E-3</c:v>
                </c:pt>
                <c:pt idx="68">
                  <c:v>6.2273703165624007E-3</c:v>
                </c:pt>
                <c:pt idx="69">
                  <c:v>7.2062026752423292E-3</c:v>
                </c:pt>
                <c:pt idx="70">
                  <c:v>8.3213916989426876E-3</c:v>
                </c:pt>
                <c:pt idx="71">
                  <c:v>9.5895682044023402E-3</c:v>
                </c:pt>
                <c:pt idx="72">
                  <c:v>1.1029111555538495E-2</c:v>
                </c:pt>
                <c:pt idx="73">
                  <c:v>1.2660304940365547E-2</c:v>
                </c:pt>
                <c:pt idx="74">
                  <c:v>1.4505501973459883E-2</c:v>
                </c:pt>
                <c:pt idx="75">
                  <c:v>1.6589305275440003E-2</c:v>
                </c:pt>
                <c:pt idx="76">
                  <c:v>1.8938757708643745E-2</c:v>
                </c:pt>
                <c:pt idx="77">
                  <c:v>2.1583546976671329E-2</c:v>
                </c:pt>
                <c:pt idx="78">
                  <c:v>2.4556224324735799E-2</c:v>
                </c:pt>
                <c:pt idx="79">
                  <c:v>2.7892438107831766E-2</c:v>
                </c:pt>
                <c:pt idx="80">
                  <c:v>3.1631183024609655E-2</c:v>
                </c:pt>
                <c:pt idx="81">
                  <c:v>3.581506584653673E-2</c:v>
                </c:pt>
                <c:pt idx="82">
                  <c:v>4.0490588504449004E-2</c:v>
                </c:pt>
                <c:pt idx="83">
                  <c:v>4.5708449427959534E-2</c:v>
                </c:pt>
                <c:pt idx="84">
                  <c:v>5.1523864067400463E-2</c:v>
                </c:pt>
                <c:pt idx="85">
                  <c:v>5.7996905563049088E-2</c:v>
                </c:pt>
                <c:pt idx="86">
                  <c:v>6.5192866562329185E-2</c:v>
                </c:pt>
                <c:pt idx="87">
                  <c:v>7.3182643222508184E-2</c:v>
                </c:pt>
                <c:pt idx="88">
                  <c:v>8.2043142474124406E-2</c:v>
                </c:pt>
                <c:pt idx="89">
                  <c:v>9.1857713659003359E-2</c:v>
                </c:pt>
                <c:pt idx="90">
                  <c:v>0.10271660569625436</c:v>
                </c:pt>
                <c:pt idx="91">
                  <c:v>0.11471745097010275</c:v>
                </c:pt>
                <c:pt idx="92">
                  <c:v>0.1279657771748024</c:v>
                </c:pt>
                <c:pt idx="93">
                  <c:v>0.14257554839422071</c:v>
                </c:pt>
                <c:pt idx="94">
                  <c:v>0.15866973673698306</c:v>
                </c:pt>
                <c:pt idx="95">
                  <c:v>0.17638092589232859</c:v>
                </c:pt>
                <c:pt idx="96">
                  <c:v>0.19585194801707631</c:v>
                </c:pt>
                <c:pt idx="97">
                  <c:v>0.21723655541032985</c:v>
                </c:pt>
                <c:pt idx="98">
                  <c:v>0.24070012847978201</c:v>
                </c:pt>
                <c:pt idx="99">
                  <c:v>0.26642042155172457</c:v>
                </c:pt>
                <c:pt idx="100">
                  <c:v>0.29458834812612911</c:v>
                </c:pt>
                <c:pt idx="101">
                  <c:v>0.32540880722846038</c:v>
                </c:pt>
                <c:pt idx="102">
                  <c:v>0.35910155256122434</c:v>
                </c:pt>
                <c:pt idx="103">
                  <c:v>0.39590210621063299</c:v>
                </c:pt>
                <c:pt idx="104">
                  <c:v>0.43606271871723823</c:v>
                </c:pt>
                <c:pt idx="105">
                  <c:v>0.47985337737389383</c:v>
                </c:pt>
                <c:pt idx="106">
                  <c:v>0.52756286467004265</c:v>
                </c:pt>
                <c:pt idx="107">
                  <c:v>0.57949986885800564</c:v>
                </c:pt>
                <c:pt idx="108">
                  <c:v>0.63599414867479787</c:v>
                </c:pt>
                <c:pt idx="109">
                  <c:v>0.69739775431189488</c:v>
                </c:pt>
                <c:pt idx="110">
                  <c:v>0.76408630678546119</c:v>
                </c:pt>
                <c:pt idx="111">
                  <c:v>0.83646033792073626</c:v>
                </c:pt>
                <c:pt idx="112">
                  <c:v>0.91494669322661837</c:v>
                </c:pt>
                <c:pt idx="113">
                  <c:v>1.0000000000000133</c:v>
                </c:pt>
              </c:numCache>
            </c:numRef>
          </c:yVal>
          <c:smooth val="0"/>
        </c:ser>
        <c:ser>
          <c:idx val="8"/>
          <c:order val="8"/>
          <c:tx>
            <c:v>n=20</c:v>
          </c:tx>
          <c:marker>
            <c:symbol val="none"/>
          </c:marker>
          <c:xVal>
            <c:numRef>
              <c:f>Sheet3!$A$1:$A$115</c:f>
              <c:numCache>
                <c:formatCode>General</c:formatCode>
                <c:ptCount val="115"/>
                <c:pt idx="0">
                  <c:v>0</c:v>
                </c:pt>
                <c:pt idx="1">
                  <c:v>8.8495575221238937E-3</c:v>
                </c:pt>
                <c:pt idx="2">
                  <c:v>1.7699115044247787E-2</c:v>
                </c:pt>
                <c:pt idx="3">
                  <c:v>2.6548672566371681E-2</c:v>
                </c:pt>
                <c:pt idx="4">
                  <c:v>3.5398230088495575E-2</c:v>
                </c:pt>
                <c:pt idx="5">
                  <c:v>4.4247787610619468E-2</c:v>
                </c:pt>
                <c:pt idx="6">
                  <c:v>5.3097345132743362E-2</c:v>
                </c:pt>
                <c:pt idx="7">
                  <c:v>6.1946902654867256E-2</c:v>
                </c:pt>
                <c:pt idx="8">
                  <c:v>7.0796460176991149E-2</c:v>
                </c:pt>
                <c:pt idx="9">
                  <c:v>7.9646017699115043E-2</c:v>
                </c:pt>
                <c:pt idx="10">
                  <c:v>8.8495575221238937E-2</c:v>
                </c:pt>
                <c:pt idx="11">
                  <c:v>9.7345132743362831E-2</c:v>
                </c:pt>
                <c:pt idx="12">
                  <c:v>0.10619469026548672</c:v>
                </c:pt>
                <c:pt idx="13">
                  <c:v>0.11504424778761062</c:v>
                </c:pt>
                <c:pt idx="14">
                  <c:v>0.12389380530973451</c:v>
                </c:pt>
                <c:pt idx="15">
                  <c:v>0.13274336283185839</c:v>
                </c:pt>
                <c:pt idx="16">
                  <c:v>0.1415929203539823</c:v>
                </c:pt>
                <c:pt idx="17">
                  <c:v>0.15044247787610621</c:v>
                </c:pt>
                <c:pt idx="18">
                  <c:v>0.15929203539823011</c:v>
                </c:pt>
                <c:pt idx="19">
                  <c:v>0.16814159292035402</c:v>
                </c:pt>
                <c:pt idx="20">
                  <c:v>0.17699115044247793</c:v>
                </c:pt>
                <c:pt idx="21">
                  <c:v>0.18584070796460184</c:v>
                </c:pt>
                <c:pt idx="22">
                  <c:v>0.19469026548672574</c:v>
                </c:pt>
                <c:pt idx="23">
                  <c:v>0.20353982300884965</c:v>
                </c:pt>
                <c:pt idx="24">
                  <c:v>0.21238938053097356</c:v>
                </c:pt>
                <c:pt idx="25">
                  <c:v>0.22123893805309747</c:v>
                </c:pt>
                <c:pt idx="26">
                  <c:v>0.23008849557522137</c:v>
                </c:pt>
                <c:pt idx="27">
                  <c:v>0.23893805309734528</c:v>
                </c:pt>
                <c:pt idx="28">
                  <c:v>0.24778761061946919</c:v>
                </c:pt>
                <c:pt idx="29">
                  <c:v>0.2566371681415931</c:v>
                </c:pt>
                <c:pt idx="30">
                  <c:v>0.265486725663717</c:v>
                </c:pt>
                <c:pt idx="31">
                  <c:v>0.27433628318584091</c:v>
                </c:pt>
                <c:pt idx="32">
                  <c:v>0.28318584070796482</c:v>
                </c:pt>
                <c:pt idx="33">
                  <c:v>0.29203539823008873</c:v>
                </c:pt>
                <c:pt idx="34">
                  <c:v>0.30088495575221264</c:v>
                </c:pt>
                <c:pt idx="35">
                  <c:v>0.30973451327433654</c:v>
                </c:pt>
                <c:pt idx="36">
                  <c:v>0.31858407079646045</c:v>
                </c:pt>
                <c:pt idx="37">
                  <c:v>0.32743362831858436</c:v>
                </c:pt>
                <c:pt idx="38">
                  <c:v>0.33628318584070827</c:v>
                </c:pt>
                <c:pt idx="39">
                  <c:v>0.34513274336283217</c:v>
                </c:pt>
                <c:pt idx="40">
                  <c:v>0.35398230088495608</c:v>
                </c:pt>
                <c:pt idx="41">
                  <c:v>0.36283185840707999</c:v>
                </c:pt>
                <c:pt idx="42">
                  <c:v>0.3716814159292039</c:v>
                </c:pt>
                <c:pt idx="43">
                  <c:v>0.3805309734513278</c:v>
                </c:pt>
                <c:pt idx="44">
                  <c:v>0.38938053097345171</c:v>
                </c:pt>
                <c:pt idx="45">
                  <c:v>0.39823008849557562</c:v>
                </c:pt>
                <c:pt idx="46">
                  <c:v>0.40707964601769953</c:v>
                </c:pt>
                <c:pt idx="47">
                  <c:v>0.41592920353982343</c:v>
                </c:pt>
                <c:pt idx="48">
                  <c:v>0.42477876106194734</c:v>
                </c:pt>
                <c:pt idx="49">
                  <c:v>0.43362831858407125</c:v>
                </c:pt>
                <c:pt idx="50">
                  <c:v>0.44247787610619516</c:v>
                </c:pt>
                <c:pt idx="51">
                  <c:v>0.45132743362831906</c:v>
                </c:pt>
                <c:pt idx="52">
                  <c:v>0.46017699115044297</c:v>
                </c:pt>
                <c:pt idx="53">
                  <c:v>0.46902654867256688</c:v>
                </c:pt>
                <c:pt idx="54">
                  <c:v>0.47787610619469079</c:v>
                </c:pt>
                <c:pt idx="55">
                  <c:v>0.48672566371681469</c:v>
                </c:pt>
                <c:pt idx="56">
                  <c:v>0.4955752212389386</c:v>
                </c:pt>
                <c:pt idx="57">
                  <c:v>0.50442477876106251</c:v>
                </c:pt>
                <c:pt idx="58">
                  <c:v>0.51327433628318642</c:v>
                </c:pt>
                <c:pt idx="59">
                  <c:v>0.52212389380531032</c:v>
                </c:pt>
                <c:pt idx="60">
                  <c:v>0.53097345132743423</c:v>
                </c:pt>
                <c:pt idx="61">
                  <c:v>0.53982300884955814</c:v>
                </c:pt>
                <c:pt idx="62">
                  <c:v>0.54867256637168205</c:v>
                </c:pt>
                <c:pt idx="63">
                  <c:v>0.55752212389380595</c:v>
                </c:pt>
                <c:pt idx="64">
                  <c:v>0.56637168141592986</c:v>
                </c:pt>
                <c:pt idx="65">
                  <c:v>0.57522123893805377</c:v>
                </c:pt>
                <c:pt idx="66">
                  <c:v>0.58407079646017768</c:v>
                </c:pt>
                <c:pt idx="67">
                  <c:v>0.59292035398230158</c:v>
                </c:pt>
                <c:pt idx="68">
                  <c:v>0.60176991150442549</c:v>
                </c:pt>
                <c:pt idx="69">
                  <c:v>0.6106194690265494</c:v>
                </c:pt>
                <c:pt idx="70">
                  <c:v>0.61946902654867331</c:v>
                </c:pt>
                <c:pt idx="71">
                  <c:v>0.62831858407079721</c:v>
                </c:pt>
                <c:pt idx="72">
                  <c:v>0.63716814159292112</c:v>
                </c:pt>
                <c:pt idx="73">
                  <c:v>0.64601769911504503</c:v>
                </c:pt>
                <c:pt idx="74">
                  <c:v>0.65486725663716894</c:v>
                </c:pt>
                <c:pt idx="75">
                  <c:v>0.66371681415929284</c:v>
                </c:pt>
                <c:pt idx="76">
                  <c:v>0.67256637168141675</c:v>
                </c:pt>
                <c:pt idx="77">
                  <c:v>0.68141592920354066</c:v>
                </c:pt>
                <c:pt idx="78">
                  <c:v>0.69026548672566457</c:v>
                </c:pt>
                <c:pt idx="79">
                  <c:v>0.69911504424778848</c:v>
                </c:pt>
                <c:pt idx="80">
                  <c:v>0.70796460176991238</c:v>
                </c:pt>
                <c:pt idx="81">
                  <c:v>0.71681415929203629</c:v>
                </c:pt>
                <c:pt idx="82">
                  <c:v>0.7256637168141602</c:v>
                </c:pt>
                <c:pt idx="83">
                  <c:v>0.73451327433628411</c:v>
                </c:pt>
                <c:pt idx="84">
                  <c:v>0.74336283185840801</c:v>
                </c:pt>
                <c:pt idx="85">
                  <c:v>0.75221238938053192</c:v>
                </c:pt>
                <c:pt idx="86">
                  <c:v>0.76106194690265583</c:v>
                </c:pt>
                <c:pt idx="87">
                  <c:v>0.76991150442477974</c:v>
                </c:pt>
                <c:pt idx="88">
                  <c:v>0.77876106194690364</c:v>
                </c:pt>
                <c:pt idx="89">
                  <c:v>0.78761061946902755</c:v>
                </c:pt>
                <c:pt idx="90">
                  <c:v>0.79646017699115146</c:v>
                </c:pt>
                <c:pt idx="91">
                  <c:v>0.80530973451327537</c:v>
                </c:pt>
                <c:pt idx="92">
                  <c:v>0.81415929203539927</c:v>
                </c:pt>
                <c:pt idx="93">
                  <c:v>0.82300884955752318</c:v>
                </c:pt>
                <c:pt idx="94">
                  <c:v>0.83185840707964709</c:v>
                </c:pt>
                <c:pt idx="95">
                  <c:v>0.840707964601771</c:v>
                </c:pt>
                <c:pt idx="96">
                  <c:v>0.8495575221238949</c:v>
                </c:pt>
                <c:pt idx="97">
                  <c:v>0.85840707964601881</c:v>
                </c:pt>
                <c:pt idx="98">
                  <c:v>0.86725663716814272</c:v>
                </c:pt>
                <c:pt idx="99">
                  <c:v>0.87610619469026663</c:v>
                </c:pt>
                <c:pt idx="100">
                  <c:v>0.88495575221239053</c:v>
                </c:pt>
                <c:pt idx="101">
                  <c:v>0.89380530973451444</c:v>
                </c:pt>
                <c:pt idx="102">
                  <c:v>0.90265486725663835</c:v>
                </c:pt>
                <c:pt idx="103">
                  <c:v>0.91150442477876226</c:v>
                </c:pt>
                <c:pt idx="104">
                  <c:v>0.92035398230088616</c:v>
                </c:pt>
                <c:pt idx="105">
                  <c:v>0.92920353982301007</c:v>
                </c:pt>
                <c:pt idx="106">
                  <c:v>0.93805309734513398</c:v>
                </c:pt>
                <c:pt idx="107">
                  <c:v>0.94690265486725789</c:v>
                </c:pt>
                <c:pt idx="108">
                  <c:v>0.95575221238938179</c:v>
                </c:pt>
                <c:pt idx="109">
                  <c:v>0.9646017699115057</c:v>
                </c:pt>
                <c:pt idx="110">
                  <c:v>0.97345132743362961</c:v>
                </c:pt>
                <c:pt idx="111">
                  <c:v>0.98230088495575352</c:v>
                </c:pt>
                <c:pt idx="112">
                  <c:v>0.99115044247787742</c:v>
                </c:pt>
                <c:pt idx="113">
                  <c:v>1.0000000000000013</c:v>
                </c:pt>
              </c:numCache>
            </c:numRef>
          </c:xVal>
          <c:yVal>
            <c:numRef>
              <c:f>Sheet3!$J$1:$J$115</c:f>
              <c:numCache>
                <c:formatCode>General</c:formatCode>
                <c:ptCount val="115"/>
                <c:pt idx="0">
                  <c:v>0</c:v>
                </c:pt>
                <c:pt idx="1">
                  <c:v>8.6782294851679092E-42</c:v>
                </c:pt>
                <c:pt idx="2">
                  <c:v>9.0997831606394256E-36</c:v>
                </c:pt>
                <c:pt idx="3">
                  <c:v>3.0259115197181745E-32</c:v>
                </c:pt>
                <c:pt idx="4">
                  <c:v>9.5418142274506463E-30</c:v>
                </c:pt>
                <c:pt idx="5">
                  <c:v>8.2762045718840742E-28</c:v>
                </c:pt>
                <c:pt idx="6">
                  <c:v>3.1728981977000046E-26</c:v>
                </c:pt>
                <c:pt idx="7">
                  <c:v>6.9245559807230626E-25</c:v>
                </c:pt>
                <c:pt idx="8">
                  <c:v>1.0005317395363289E-23</c:v>
                </c:pt>
                <c:pt idx="9">
                  <c:v>1.0550701085759534E-22</c:v>
                </c:pt>
                <c:pt idx="10">
                  <c:v>8.678229485167915E-22</c:v>
                </c:pt>
                <c:pt idx="11">
                  <c:v>5.8382788421703015E-21</c:v>
                </c:pt>
                <c:pt idx="12">
                  <c:v>3.32702490055148E-20</c:v>
                </c:pt>
                <c:pt idx="13">
                  <c:v>1.6492943699571846E-19</c:v>
                </c:pt>
                <c:pt idx="14">
                  <c:v>7.260923212042666E-19</c:v>
                </c:pt>
                <c:pt idx="15">
                  <c:v>2.8857341000730189E-18</c:v>
                </c:pt>
                <c:pt idx="16">
                  <c:v>1.0491335693160456E-17</c:v>
                </c:pt>
                <c:pt idx="17">
                  <c:v>3.5270332827714513E-17</c:v>
                </c:pt>
                <c:pt idx="18">
                  <c:v>1.1063211941701418E-16</c:v>
                </c:pt>
                <c:pt idx="19">
                  <c:v>3.2621441600595584E-16</c:v>
                </c:pt>
                <c:pt idx="20">
                  <c:v>9.0997831606394928E-16</c:v>
                </c:pt>
                <c:pt idx="21">
                  <c:v>2.4144433777436638E-15</c:v>
                </c:pt>
                <c:pt idx="22">
                  <c:v>6.121879075207622E-15</c:v>
                </c:pt>
                <c:pt idx="23">
                  <c:v>1.4893194136630787E-14</c:v>
                </c:pt>
                <c:pt idx="24">
                  <c:v>3.4886384621207047E-14</c:v>
                </c:pt>
                <c:pt idx="25">
                  <c:v>7.8928037375299103E-14</c:v>
                </c:pt>
                <c:pt idx="26">
                  <c:v>1.729410493272248E-13</c:v>
                </c:pt>
                <c:pt idx="27">
                  <c:v>3.6788019965440578E-13</c:v>
                </c:pt>
                <c:pt idx="28">
                  <c:v>7.6136298179909576E-13</c:v>
                </c:pt>
                <c:pt idx="29">
                  <c:v>1.5359995494693801E-12</c:v>
                </c:pt>
                <c:pt idx="30">
                  <c:v>3.0259115197182184E-12</c:v>
                </c:pt>
                <c:pt idx="31">
                  <c:v>5.8299523750543936E-12</c:v>
                </c:pt>
                <c:pt idx="32">
                  <c:v>1.100096281579159E-11</c:v>
                </c:pt>
                <c:pt idx="33">
                  <c:v>2.035681959556808E-11</c:v>
                </c:pt>
                <c:pt idx="34">
                  <c:v>3.6983624515154078E-11</c:v>
                </c:pt>
                <c:pt idx="35">
                  <c:v>6.6037711913329912E-11</c:v>
                </c:pt>
                <c:pt idx="36">
                  <c:v>1.1600618524981683E-10</c:v>
                </c:pt>
                <c:pt idx="37">
                  <c:v>2.0066221952633585E-10</c:v>
                </c:pt>
                <c:pt idx="38">
                  <c:v>3.4206060747786586E-10</c:v>
                </c:pt>
                <c:pt idx="39">
                  <c:v>5.7507338818239444E-10</c:v>
                </c:pt>
                <c:pt idx="40">
                  <c:v>9.5418142274508202E-10</c:v>
                </c:pt>
                <c:pt idx="41">
                  <c:v>1.5635373663297728E-9</c:v>
                </c:pt>
                <c:pt idx="42">
                  <c:v>2.5317273792609694E-9</c:v>
                </c:pt>
                <c:pt idx="43">
                  <c:v>4.0532206064354205E-9</c:v>
                </c:pt>
                <c:pt idx="44">
                  <c:v>6.4192554731649737E-9</c:v>
                </c:pt>
                <c:pt idx="45">
                  <c:v>1.0061932645568603E-8</c:v>
                </c:pt>
                <c:pt idx="46">
                  <c:v>1.5616645935011953E-8</c:v>
                </c:pt>
                <c:pt idx="47">
                  <c:v>2.4009785991843558E-8</c:v>
                </c:pt>
                <c:pt idx="48">
                  <c:v>3.6581025640567191E-8</c:v>
                </c:pt>
                <c:pt idx="49">
                  <c:v>5.5252601480658812E-8</c:v>
                </c:pt>
                <c:pt idx="50">
                  <c:v>8.2762045718842453E-8</c:v>
                </c:pt>
                <c:pt idx="51">
                  <c:v>1.2298004632175551E-7</c:v>
                </c:pt>
                <c:pt idx="52">
                  <c:v>1.8134183373934574E-7</c:v>
                </c:pt>
                <c:pt idx="53">
                  <c:v>2.6542909257780109E-7</c:v>
                </c:pt>
                <c:pt idx="54">
                  <c:v>3.8575034823282174E-7</c:v>
                </c:pt>
                <c:pt idx="55">
                  <c:v>5.5678165837959619E-7</c:v>
                </c:pt>
                <c:pt idx="56">
                  <c:v>7.9834695000297552E-7</c:v>
                </c:pt>
                <c:pt idx="57">
                  <c:v>1.1374393371109124E-6</c:v>
                </c:pt>
                <c:pt idx="58">
                  <c:v>1.6106122635844176E-6</c:v>
                </c:pt>
                <c:pt idx="59">
                  <c:v>2.2671035822911298E-6</c:v>
                </c:pt>
                <c:pt idx="60">
                  <c:v>3.1728981977000751E-6</c:v>
                </c:pt>
                <c:pt idx="61">
                  <c:v>4.4159874506684061E-6</c:v>
                </c:pt>
                <c:pt idx="62">
                  <c:v>6.1131481416250849E-6</c:v>
                </c:pt>
                <c:pt idx="63">
                  <c:v>8.4186435066144837E-6</c:v>
                </c:pt>
                <c:pt idx="64">
                  <c:v>1.1535345585531585E-5</c:v>
                </c:pt>
                <c:pt idx="65">
                  <c:v>1.5728896808216328E-5</c:v>
                </c:pt>
                <c:pt idx="66">
                  <c:v>2.1345672464242561E-5</c:v>
                </c:pt>
                <c:pt idx="67">
                  <c:v>2.8835479947270309E-5</c:v>
                </c:pt>
                <c:pt idx="68">
                  <c:v>3.8780141059602494E-5</c:v>
                </c:pt>
                <c:pt idx="69">
                  <c:v>5.1929356996669704E-5</c:v>
                </c:pt>
                <c:pt idx="70">
                  <c:v>6.9245559807232273E-5</c:v>
                </c:pt>
                <c:pt idx="71">
                  <c:v>9.1959818346884308E-5</c:v>
                </c:pt>
                <c:pt idx="72">
                  <c:v>1.2164130170451276E-4</c:v>
                </c:pt>
                <c:pt idx="73">
                  <c:v>1.6028332118304427E-4</c:v>
                </c:pt>
                <c:pt idx="74">
                  <c:v>2.1040958750204858E-4</c:v>
                </c:pt>
                <c:pt idx="75">
                  <c:v>2.7520504952174157E-4</c:v>
                </c:pt>
                <c:pt idx="76">
                  <c:v>3.5867654354671284E-4</c:v>
                </c:pt>
                <c:pt idx="77">
                  <c:v>4.6584950009417804E-4</c:v>
                </c:pt>
                <c:pt idx="78">
                  <c:v>6.0300815308674612E-4</c:v>
                </c:pt>
                <c:pt idx="79">
                  <c:v>7.7798810359922573E-4</c:v>
                </c:pt>
                <c:pt idx="80">
                  <c:v>1.0005317395363536E-3</c:v>
                </c:pt>
                <c:pt idx="81">
                  <c:v>1.282718941591762E-3</c:v>
                </c:pt>
                <c:pt idx="82">
                  <c:v>1.639487757436618E-3</c:v>
                </c:pt>
                <c:pt idx="83">
                  <c:v>2.089262349108334E-3</c:v>
                </c:pt>
                <c:pt idx="84">
                  <c:v>2.6547085684359597E-3</c:v>
                </c:pt>
                <c:pt idx="85">
                  <c:v>3.3636410548892339E-3</c:v>
                </c:pt>
                <c:pt idx="86">
                  <c:v>4.2501098506136587E-3</c:v>
                </c:pt>
                <c:pt idx="87">
                  <c:v>5.3556992690329229E-3</c:v>
                </c:pt>
                <c:pt idx="88">
                  <c:v>6.7310772270294771E-3</c:v>
                </c:pt>
                <c:pt idx="89">
                  <c:v>8.4378395586594528E-3</c:v>
                </c:pt>
                <c:pt idx="90">
                  <c:v>1.0550701085759794E-2</c:v>
                </c:pt>
                <c:pt idx="91">
                  <c:v>1.3160093557077928E-2</c:v>
                </c:pt>
                <c:pt idx="92">
                  <c:v>1.6375240127951177E-2</c:v>
                </c:pt>
                <c:pt idx="93">
                  <c:v>2.0327786999912771E-2</c:v>
                </c:pt>
                <c:pt idx="94">
                  <c:v>2.5176085356183514E-2</c:v>
                </c:pt>
                <c:pt idx="95">
                  <c:v>3.1110231018635113E-2</c:v>
                </c:pt>
                <c:pt idx="96">
                  <c:v>3.8357985542083556E-2</c:v>
                </c:pt>
                <c:pt idx="97">
                  <c:v>4.7191721006545305E-2</c:v>
                </c:pt>
                <c:pt idx="98">
                  <c:v>5.7936551850183572E-2</c:v>
                </c:pt>
                <c:pt idx="99">
                  <c:v>7.0979841019798637E-2</c:v>
                </c:pt>
                <c:pt idx="100">
                  <c:v>8.678229485168143E-2</c:v>
                </c:pt>
                <c:pt idx="101">
                  <c:v>0.10589089182184928</c:v>
                </c:pt>
                <c:pt idx="102">
                  <c:v>0.12895392505188175</c:v>
                </c:pt>
                <c:pt idx="103">
                  <c:v>0.15673847770201532</c:v>
                </c:pt>
                <c:pt idx="104">
                  <c:v>0.1901506946550692</c:v>
                </c:pt>
                <c:pt idx="105">
                  <c:v>0.23025926377713257</c:v>
                </c:pt>
                <c:pt idx="106">
                  <c:v>0.27832257617886175</c:v>
                </c:pt>
                <c:pt idx="107">
                  <c:v>0.3358200980064458</c:v>
                </c:pt>
                <c:pt idx="108">
                  <c:v>0.4044885571485809</c:v>
                </c:pt>
                <c:pt idx="109">
                  <c:v>0.48636362771927405</c:v>
                </c:pt>
                <c:pt idx="110">
                  <c:v>0.5838278842170459</c:v>
                </c:pt>
                <c:pt idx="111">
                  <c:v>0.69966589691447234</c:v>
                </c:pt>
                <c:pt idx="112">
                  <c:v>0.83712745144632383</c:v>
                </c:pt>
                <c:pt idx="113">
                  <c:v>1.0000000000000266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15008"/>
        <c:axId val="33315584"/>
      </c:scatterChart>
      <c:valAx>
        <c:axId val="33315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Normalized</a:t>
                </a:r>
                <a:r>
                  <a:rPr lang="en-US" altLang="ja-JP" baseline="0"/>
                  <a:t> Game Length </a:t>
                </a:r>
                <a:r>
                  <a:rPr lang="el-GR" altLang="ja-JP" baseline="0">
                    <a:latin typeface="ＭＳ 明朝"/>
                    <a:ea typeface="ＭＳ 明朝"/>
                  </a:rPr>
                  <a:t>η</a:t>
                </a:r>
                <a:endParaRPr lang="ja-JP" alt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315584"/>
        <c:crosses val="autoZero"/>
        <c:crossBetween val="midCat"/>
      </c:valAx>
      <c:valAx>
        <c:axId val="33315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Certainty</a:t>
                </a:r>
                <a:r>
                  <a:rPr lang="en-US" altLang="ja-JP" baseline="0"/>
                  <a:t> of Game Outcome </a:t>
                </a:r>
                <a:r>
                  <a:rPr lang="el-GR" altLang="ja-JP" baseline="0">
                    <a:latin typeface="ＭＳ 明朝"/>
                    <a:ea typeface="ＭＳ 明朝"/>
                  </a:rPr>
                  <a:t>ξ</a:t>
                </a:r>
                <a:endParaRPr lang="ja-JP" alt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31500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395F8B2-3E81-406A-9263-228FC7CC4A78}" type="datetimeFigureOut">
              <a:rPr lang="ja-JP" altLang="en-US"/>
              <a:pPr>
                <a:defRPr/>
              </a:pPr>
              <a:t>2012/3/5</a:t>
            </a:fld>
            <a:endParaRPr lang="en-US" altLang="ja-JP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228512C-E1A3-49C7-996A-65DEC62C32C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777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238BB-8368-4491-AF86-5BA278D2CC0B}" type="datetimeFigureOut">
              <a:rPr kumimoji="1" lang="ja-JP" altLang="en-US" smtClean="0"/>
              <a:t>2012/3/5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2EDFF-0D7A-44E6-B825-E8A43955C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54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6EF66-6731-4A0D-84A1-A1E48649D510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0D3E7-95DE-4A18-AA39-2DF5EF960D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DE054-C498-4514-B909-3D4FE5B27AA8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3474B-0732-4F6B-82E7-C2A905D92B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5F130-1F68-42BE-B957-C020E5F5CBDE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1FA39-4D32-4CF5-8BE4-75AE1F0A2C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DFF03-F477-4130-BA63-A41CD28971C2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457EC-0CBD-4155-B223-9233003ECF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FFC41-08FC-4794-98BA-0D4EB63430F5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ED52B-E15E-4167-BA2F-724DF0B7FF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6DB03-4010-4CA0-A97B-F2BC374126E1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FB649-E79E-4F41-92DC-8C92129A88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1C49-1DFD-499B-BFF0-067FCD74E0DA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941AA-0E59-4BC1-8B88-93268C7B8F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62DF2-DED8-4213-9946-0C7B1C55A515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EA39-8AA2-4B80-8F71-150F421F83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7029-6334-4ECC-A3F9-287A36482989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0E1EB-7AA7-4253-B508-3221D10F96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0EC57-717F-4056-BDA5-AFFC00FC965C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02FDF-DD92-4AF0-AF83-06849F4989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A6DBB-641A-44F5-92DC-9AA9FE07F69C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FFCE-AD8C-4245-A225-63F139EF66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452552D-8562-454E-95EF-9B79B7D7499E}" type="datetime1">
              <a:rPr lang="ja-JP" altLang="en-US" smtClean="0"/>
              <a:t>2012/3/5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FE78917-FA95-4B8E-9FB2-F45E129C5B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nikkan-spa.jp/13124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683568" y="3118148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名人の知とコンピュータの知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7416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dirty="0" smtClean="0">
                <a:solidFill>
                  <a:srgbClr val="898989"/>
                </a:solidFill>
              </a:rPr>
              <a:t>北陸先端科学技術大学院大学</a:t>
            </a:r>
          </a:p>
          <a:p>
            <a:pPr eaLnBrk="1" hangingPunct="1"/>
            <a:r>
              <a:rPr lang="ja-JP" altLang="en-US" sz="2800" dirty="0" smtClean="0">
                <a:solidFill>
                  <a:srgbClr val="898989"/>
                </a:solidFill>
              </a:rPr>
              <a:t>情報科学研究科　寄附講座「思考の可視化」</a:t>
            </a:r>
          </a:p>
          <a:p>
            <a:pPr eaLnBrk="1" hangingPunct="1"/>
            <a:r>
              <a:rPr lang="ja-JP" altLang="en-US" sz="2800" dirty="0" smtClean="0">
                <a:solidFill>
                  <a:srgbClr val="898989"/>
                </a:solidFill>
              </a:rPr>
              <a:t>米長邦雄　飯田弘之　中川武夫</a:t>
            </a:r>
            <a:endParaRPr lang="en-US" altLang="ja-JP" sz="2800" dirty="0" smtClean="0">
              <a:solidFill>
                <a:srgbClr val="898989"/>
              </a:solidFill>
            </a:endParaRPr>
          </a:p>
          <a:p>
            <a:pPr eaLnBrk="1" hangingPunct="1"/>
            <a:endParaRPr lang="ja-JP" altLang="en-US" sz="2800" dirty="0" smtClean="0">
              <a:solidFill>
                <a:srgbClr val="8989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309"/>
            <a:ext cx="28575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391" y="39891"/>
            <a:ext cx="30243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810000" y="2133600"/>
            <a:ext cx="4800600" cy="396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2971800" y="2895600"/>
            <a:ext cx="17526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Visualization of flow</a:t>
            </a:r>
          </a:p>
        </p:txBody>
      </p:sp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5486400" y="56388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>
                <a:latin typeface="Calibri" pitchFamily="34" charset="0"/>
              </a:rPr>
              <a:t>Information Space</a:t>
            </a:r>
          </a:p>
        </p:txBody>
      </p:sp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609600" y="5638800"/>
            <a:ext cx="388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>
                <a:latin typeface="Calibri" pitchFamily="34" charset="0"/>
              </a:rPr>
              <a:t>Physical World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2895600"/>
            <a:ext cx="1828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dirty="0"/>
              <a:t>Fluid Particle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4800" y="1219200"/>
            <a:ext cx="8534400" cy="525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0488" name="TextBox 14"/>
          <p:cNvSpPr txBox="1">
            <a:spLocks noChangeArrowheads="1"/>
          </p:cNvSpPr>
          <p:nvPr/>
        </p:nvSpPr>
        <p:spPr bwMode="auto">
          <a:xfrm>
            <a:off x="3295650" y="370522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>
                <a:latin typeface="Calibri" pitchFamily="34" charset="0"/>
              </a:rPr>
              <a:t>Interface</a:t>
            </a:r>
          </a:p>
        </p:txBody>
      </p:sp>
      <p:cxnSp>
        <p:nvCxnSpPr>
          <p:cNvPr id="20" name="Straight Connector 19"/>
          <p:cNvCxnSpPr>
            <a:stCxn id="14" idx="3"/>
          </p:cNvCxnSpPr>
          <p:nvPr/>
        </p:nvCxnSpPr>
        <p:spPr>
          <a:xfrm flipV="1">
            <a:off x="2286000" y="3467100"/>
            <a:ext cx="1066800" cy="3429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0" name="TextBox 21"/>
          <p:cNvSpPr txBox="1">
            <a:spLocks noChangeArrowheads="1"/>
          </p:cNvSpPr>
          <p:nvPr/>
        </p:nvSpPr>
        <p:spPr bwMode="auto">
          <a:xfrm>
            <a:off x="2362200" y="32766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>
                <a:latin typeface="Calibri" pitchFamily="34" charset="0"/>
              </a:rPr>
              <a:t>Light</a:t>
            </a:r>
          </a:p>
        </p:txBody>
      </p:sp>
      <p:cxnSp>
        <p:nvCxnSpPr>
          <p:cNvPr id="25" name="Straight Connector 24"/>
          <p:cNvCxnSpPr>
            <a:endCxn id="20493" idx="1"/>
          </p:cNvCxnSpPr>
          <p:nvPr/>
        </p:nvCxnSpPr>
        <p:spPr>
          <a:xfrm>
            <a:off x="4267200" y="3467100"/>
            <a:ext cx="2362200" cy="22542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76800" y="3124200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dirty="0"/>
              <a:t>Information Particle</a:t>
            </a:r>
          </a:p>
        </p:txBody>
      </p:sp>
      <p:sp>
        <p:nvSpPr>
          <p:cNvPr id="20493" name="TextBox 30"/>
          <p:cNvSpPr txBox="1">
            <a:spLocks noChangeArrowheads="1"/>
          </p:cNvSpPr>
          <p:nvPr/>
        </p:nvSpPr>
        <p:spPr bwMode="auto">
          <a:xfrm>
            <a:off x="6629400" y="3276600"/>
            <a:ext cx="1905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 sz="4800">
                <a:latin typeface="Calibri" pitchFamily="34" charset="0"/>
              </a:rPr>
              <a:t>BRAIN</a:t>
            </a:r>
          </a:p>
        </p:txBody>
      </p:sp>
      <p:sp>
        <p:nvSpPr>
          <p:cNvPr id="20494" name="TextBox 31"/>
          <p:cNvSpPr txBox="1">
            <a:spLocks noChangeArrowheads="1"/>
          </p:cNvSpPr>
          <p:nvPr/>
        </p:nvSpPr>
        <p:spPr bwMode="auto">
          <a:xfrm>
            <a:off x="3352800" y="3124200"/>
            <a:ext cx="99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 sz="4000">
                <a:latin typeface="Calibri" pitchFamily="34" charset="0"/>
              </a:rPr>
              <a:t>EYE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53025" y="4581525"/>
            <a:ext cx="1600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dirty="0">
                <a:solidFill>
                  <a:schemeClr val="tx1"/>
                </a:solidFill>
              </a:rPr>
              <a:t>Transformation</a:t>
            </a:r>
          </a:p>
        </p:txBody>
      </p:sp>
      <p:sp>
        <p:nvSpPr>
          <p:cNvPr id="21" name="Left Brace 20"/>
          <p:cNvSpPr/>
          <p:nvPr/>
        </p:nvSpPr>
        <p:spPr>
          <a:xfrm rot="16200000">
            <a:off x="5695950" y="2686050"/>
            <a:ext cx="495300" cy="3505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63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Correspondence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80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Flow Solution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Game Information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/>
                        <a:t>u:</a:t>
                      </a:r>
                      <a:r>
                        <a:rPr lang="en-US" sz="2000" dirty="0" smtClean="0"/>
                        <a:t> flow velocity</a:t>
                      </a:r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i="1" dirty="0" smtClean="0">
                          <a:latin typeface="Calibri"/>
                        </a:rPr>
                        <a:t>ξ</a:t>
                      </a:r>
                      <a:r>
                        <a:rPr lang="en-US" sz="2000" dirty="0" smtClean="0">
                          <a:latin typeface="Calibri"/>
                        </a:rPr>
                        <a:t>: current information</a:t>
                      </a:r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y: </a:t>
                      </a:r>
                      <a:r>
                        <a:rPr lang="en-US" sz="2000" dirty="0" smtClean="0"/>
                        <a:t>vertical coordinate</a:t>
                      </a:r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i="1" dirty="0" smtClean="0">
                          <a:latin typeface="Calibri"/>
                        </a:rPr>
                        <a:t>η</a:t>
                      </a:r>
                      <a:r>
                        <a:rPr lang="en-US" sz="2000" dirty="0" smtClean="0">
                          <a:latin typeface="Calibri"/>
                        </a:rPr>
                        <a:t>: current game length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/>
                        <a:t>n: </a:t>
                      </a:r>
                      <a:r>
                        <a:rPr lang="en-US" sz="2000" dirty="0" smtClean="0"/>
                        <a:t>depends mainly on the pressure gradient in x-direction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latin typeface="Calibri"/>
                        </a:rPr>
                        <a:t>n</a:t>
                      </a:r>
                      <a:r>
                        <a:rPr lang="en-US" sz="2000" i="0" dirty="0" smtClean="0">
                          <a:latin typeface="Calibri"/>
                        </a:rPr>
                        <a:t>: may depend on the strength of opponents</a:t>
                      </a:r>
                      <a:endParaRPr lang="en-US" sz="2000" i="1" dirty="0" smtClean="0">
                        <a:latin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6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 smtClean="0"/>
              <a:t>ゲーム情報力学モデル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800" dirty="0"/>
              <a:t>－</a:t>
            </a:r>
            <a:r>
              <a:rPr lang="ja-JP" altLang="en-US" sz="2800" dirty="0" smtClean="0"/>
              <a:t>先行研究</a:t>
            </a:r>
            <a:r>
              <a:rPr lang="en-US" altLang="ja-JP" sz="2800" dirty="0" smtClean="0"/>
              <a:t>―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611188" y="1484313"/>
            <a:ext cx="81565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000" dirty="0">
                <a:latin typeface="Times New Roman" pitchFamily="18" charset="0"/>
              </a:rPr>
              <a:t>[1] H. Iida and T. Nakagawa. Game Information Dynamics, ICEC2011, </a:t>
            </a:r>
            <a:r>
              <a:rPr lang="ja-JP" altLang="en-US" sz="2000" dirty="0">
                <a:latin typeface="Times New Roman" pitchFamily="18" charset="0"/>
              </a:rPr>
              <a:t>　　　　</a:t>
            </a:r>
          </a:p>
          <a:p>
            <a:r>
              <a:rPr lang="ja-JP" altLang="en-US" sz="2000" dirty="0">
                <a:latin typeface="Times New Roman" pitchFamily="18" charset="0"/>
              </a:rPr>
              <a:t>　　</a:t>
            </a:r>
            <a:r>
              <a:rPr lang="en-US" altLang="ja-JP" sz="2000" dirty="0">
                <a:latin typeface="Times New Roman" pitchFamily="18" charset="0"/>
              </a:rPr>
              <a:t>LNCS 6972, 403-406. 2011</a:t>
            </a:r>
          </a:p>
          <a:p>
            <a:r>
              <a:rPr lang="en-US" altLang="ja-JP" sz="2000" dirty="0">
                <a:latin typeface="Times New Roman" pitchFamily="18" charset="0"/>
              </a:rPr>
              <a:t>[2] H. Iida, T. Nakagawa, and K. Spoerer. A novel game information dynamic </a:t>
            </a:r>
            <a:r>
              <a:rPr lang="ja-JP" altLang="en-US" sz="2000" dirty="0">
                <a:latin typeface="Times New Roman" pitchFamily="18" charset="0"/>
              </a:rPr>
              <a:t>　　　</a:t>
            </a:r>
          </a:p>
          <a:p>
            <a:r>
              <a:rPr lang="ja-JP" altLang="en-US" sz="2000" dirty="0">
                <a:latin typeface="Times New Roman" pitchFamily="18" charset="0"/>
              </a:rPr>
              <a:t>　　</a:t>
            </a:r>
            <a:r>
              <a:rPr lang="en-US" altLang="ja-JP" sz="2000" dirty="0">
                <a:latin typeface="Times New Roman" pitchFamily="18" charset="0"/>
              </a:rPr>
              <a:t>model based on fluid mechanics: case study using base ball data in world   </a:t>
            </a:r>
          </a:p>
          <a:p>
            <a:r>
              <a:rPr lang="en-US" altLang="ja-JP" sz="2000" dirty="0">
                <a:latin typeface="Times New Roman" pitchFamily="18" charset="0"/>
              </a:rPr>
              <a:t>      series 2010. In Proc. of the 2nd International Multi-Conference on </a:t>
            </a:r>
          </a:p>
          <a:p>
            <a:r>
              <a:rPr lang="en-US" altLang="ja-JP" sz="2000" dirty="0">
                <a:latin typeface="Times New Roman" pitchFamily="18" charset="0"/>
              </a:rPr>
              <a:t>     Complexity Informatics and Cybernetics, pages 134-139, 2011.</a:t>
            </a:r>
          </a:p>
          <a:p>
            <a:r>
              <a:rPr lang="en-US" altLang="ja-JP" sz="2000" dirty="0">
                <a:latin typeface="Times New Roman" pitchFamily="18" charset="0"/>
              </a:rPr>
              <a:t>[3] H. Iida, T. Nakagawa, K. Spoerer, and S. Sone. Three elemental game </a:t>
            </a:r>
          </a:p>
          <a:p>
            <a:r>
              <a:rPr lang="en-US" altLang="ja-JP" sz="2000" dirty="0">
                <a:latin typeface="Times New Roman" pitchFamily="18" charset="0"/>
              </a:rPr>
              <a:t>      progress patterns. IScIDE 2011.</a:t>
            </a:r>
          </a:p>
          <a:p>
            <a:r>
              <a:rPr lang="en-US" altLang="ja-JP" sz="2000" dirty="0">
                <a:latin typeface="Times New Roman" pitchFamily="18" charset="0"/>
              </a:rPr>
              <a:t>[4] H. Iida, T. Nakagawa, and K. Spoerer. Game information dynamic models </a:t>
            </a:r>
          </a:p>
          <a:p>
            <a:r>
              <a:rPr lang="en-US" altLang="ja-JP" sz="2000" dirty="0">
                <a:latin typeface="Times New Roman" pitchFamily="18" charset="0"/>
              </a:rPr>
              <a:t>      based on fluid mechanics. Entertainment and Computing 2012 (in press)</a:t>
            </a:r>
          </a:p>
          <a:p>
            <a:r>
              <a:rPr lang="en-US" altLang="ja-JP" sz="2000" dirty="0">
                <a:latin typeface="Times New Roman" pitchFamily="18" charset="0"/>
              </a:rPr>
              <a:t>[5] H. Iida, K. Takehara, J. Nagashima, Y. Kajihara, and T. Hashimoto. An </a:t>
            </a:r>
          </a:p>
          <a:p>
            <a:r>
              <a:rPr lang="en-US" altLang="ja-JP" sz="2000" dirty="0">
                <a:latin typeface="Times New Roman" pitchFamily="18" charset="0"/>
              </a:rPr>
              <a:t>      application of game refinement theory to Mah-Jong. ICEC 2004, 333-338, </a:t>
            </a:r>
          </a:p>
          <a:p>
            <a:r>
              <a:rPr lang="en-US" altLang="ja-JP" sz="2000" dirty="0">
                <a:latin typeface="Times New Roman" pitchFamily="18" charset="0"/>
              </a:rPr>
              <a:t>      2004.</a:t>
            </a:r>
          </a:p>
          <a:p>
            <a:r>
              <a:rPr lang="en-US" altLang="ja-JP" sz="2000" dirty="0">
                <a:latin typeface="Times New Roman" pitchFamily="18" charset="0"/>
              </a:rPr>
              <a:t>[6] P. Majek, H. Iida. Uncertainty of game outcome. In Proc. Int. Academia, </a:t>
            </a:r>
          </a:p>
          <a:p>
            <a:r>
              <a:rPr lang="en-US" altLang="ja-JP" sz="2000" dirty="0">
                <a:latin typeface="Times New Roman" pitchFamily="18" charset="0"/>
              </a:rPr>
              <a:t>      Hungary, 171-180, 2004</a:t>
            </a:r>
            <a:endParaRPr lang="ja-JP" altLang="en-US" sz="2000" dirty="0">
              <a:latin typeface="Times New Roman" pitchFamily="18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データ解析と数理モデルの評価</a:t>
            </a:r>
          </a:p>
        </p:txBody>
      </p:sp>
      <p:sp>
        <p:nvSpPr>
          <p:cNvPr id="33796" name="Rectangle 4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352927" cy="1500187"/>
          </a:xfrm>
        </p:spPr>
        <p:txBody>
          <a:bodyPr/>
          <a:lstStyle/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名人戦第七局「森内九段 </a:t>
            </a:r>
            <a:r>
              <a:rPr lang="en-US" altLang="ja-JP" sz="2800" dirty="0" smtClean="0">
                <a:solidFill>
                  <a:schemeClr val="tx1"/>
                </a:solidFill>
              </a:rPr>
              <a:t>vs. </a:t>
            </a:r>
            <a:r>
              <a:rPr lang="ja-JP" altLang="en-US" sz="2800" dirty="0" smtClean="0">
                <a:solidFill>
                  <a:schemeClr val="tx1"/>
                </a:solidFill>
              </a:rPr>
              <a:t>羽生名人」（</a:t>
            </a:r>
            <a:r>
              <a:rPr lang="en-US" altLang="ja-JP" sz="2800" dirty="0" smtClean="0">
                <a:solidFill>
                  <a:schemeClr val="tx1"/>
                </a:solidFill>
              </a:rPr>
              <a:t>2011.6.21-22</a:t>
            </a:r>
            <a:r>
              <a:rPr lang="ja-JP" altLang="en-US" sz="2800" dirty="0" smtClean="0">
                <a:solidFill>
                  <a:schemeClr val="tx1"/>
                </a:solidFill>
              </a:rPr>
              <a:t>）</a:t>
            </a: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評価者：将棋ソフト</a:t>
            </a:r>
            <a:r>
              <a:rPr lang="ja-JP" altLang="en-US" sz="2800" dirty="0">
                <a:solidFill>
                  <a:schemeClr val="tx1"/>
                </a:solidFill>
              </a:rPr>
              <a:t>「</a:t>
            </a:r>
            <a:r>
              <a:rPr lang="ja-JP" altLang="en-US" sz="2800" dirty="0" smtClean="0">
                <a:solidFill>
                  <a:schemeClr val="tx1"/>
                </a:solidFill>
              </a:rPr>
              <a:t>激指」・米長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評価スコアの計測</a:t>
            </a:r>
          </a:p>
        </p:txBody>
      </p:sp>
      <p:pic>
        <p:nvPicPr>
          <p:cNvPr id="40965" name="図 3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060576"/>
            <a:ext cx="3023567" cy="1840042"/>
          </a:xfrm>
          <a:prstGeom prst="rect">
            <a:avLst/>
          </a:prstGeom>
          <a:noFill/>
        </p:spPr>
      </p:pic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5392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pic>
        <p:nvPicPr>
          <p:cNvPr id="40968" name="図 1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497" y="4293096"/>
            <a:ext cx="302356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896" y="1268760"/>
            <a:ext cx="5034905" cy="4968586"/>
          </a:xfrm>
          <a:prstGeom prst="rect">
            <a:avLst/>
          </a:prstGeom>
          <a:noFill/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 dirty="0" smtClean="0"/>
              <a:t>試合中の形勢判断の推移（図</a:t>
            </a:r>
            <a:r>
              <a:rPr lang="en-US" altLang="ja-JP" sz="4000" dirty="0" smtClean="0"/>
              <a:t>1-1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2800" dirty="0" smtClean="0"/>
              <a:t>－名人戦第７局－</a:t>
            </a:r>
            <a:endParaRPr lang="en-US" altLang="ja-JP" sz="2800" dirty="0" smtClean="0"/>
          </a:p>
        </p:txBody>
      </p:sp>
      <p:pic>
        <p:nvPicPr>
          <p:cNvPr id="17410" name="グラフ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484313"/>
            <a:ext cx="7488238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名人戦</a:t>
            </a:r>
            <a:r>
              <a:rPr lang="ja-JP" altLang="en-US" dirty="0"/>
              <a:t>第７局 「▲森内九段（挑戦者） </a:t>
            </a:r>
            <a:r>
              <a:rPr lang="en-US" altLang="ja-JP" dirty="0" smtClean="0"/>
              <a:t>vs. </a:t>
            </a:r>
            <a:r>
              <a:rPr lang="ja-JP" altLang="en-US" dirty="0"/>
              <a:t>△羽生名人」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米長永世棋聖・元名人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 dirty="0" smtClean="0"/>
              <a:t>試合結果の確定性の推移（図</a:t>
            </a:r>
            <a:r>
              <a:rPr lang="en-US" altLang="ja-JP" sz="4000" dirty="0" smtClean="0"/>
              <a:t>1-2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 smtClean="0"/>
              <a:t> </a:t>
            </a:r>
            <a:r>
              <a:rPr lang="ja-JP" altLang="en-US" sz="2800" dirty="0" smtClean="0"/>
              <a:t>－名人戦第７局－</a:t>
            </a:r>
            <a:endParaRPr lang="en-US" altLang="ja-JP" sz="2800" dirty="0" smtClean="0"/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名人戦</a:t>
            </a:r>
            <a:r>
              <a:rPr lang="ja-JP" altLang="en-US" dirty="0"/>
              <a:t>第７局 「▲森内九段（挑戦者） </a:t>
            </a:r>
            <a:r>
              <a:rPr lang="en-US" altLang="ja-JP" dirty="0" smtClean="0"/>
              <a:t>vs. </a:t>
            </a:r>
            <a:r>
              <a:rPr lang="ja-JP" altLang="en-US" dirty="0"/>
              <a:t>△羽生名人」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米長永世棋聖・元名人</a:t>
            </a:r>
          </a:p>
        </p:txBody>
      </p:sp>
      <p:pic>
        <p:nvPicPr>
          <p:cNvPr id="18435" name="グラフ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557338"/>
            <a:ext cx="59372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628775"/>
            <a:ext cx="8208962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4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4000" dirty="0">
                <a:latin typeface="Calibri" pitchFamily="34" charset="0"/>
              </a:rPr>
              <a:t>試合中の形勢判断の</a:t>
            </a:r>
            <a:r>
              <a:rPr lang="ja-JP" altLang="en-US" sz="4000" dirty="0" smtClean="0">
                <a:latin typeface="Calibri" pitchFamily="34" charset="0"/>
              </a:rPr>
              <a:t>推移（図</a:t>
            </a:r>
            <a:r>
              <a:rPr lang="en-US" altLang="ja-JP" sz="4000" dirty="0" smtClean="0">
                <a:latin typeface="Calibri" pitchFamily="34" charset="0"/>
              </a:rPr>
              <a:t>1-3</a:t>
            </a:r>
            <a:r>
              <a:rPr lang="ja-JP" altLang="en-US" sz="4000" dirty="0" smtClean="0">
                <a:latin typeface="Calibri" pitchFamily="34" charset="0"/>
              </a:rPr>
              <a:t>）</a:t>
            </a:r>
            <a:r>
              <a:rPr lang="en-US" altLang="ja-JP" sz="4400" dirty="0" smtClean="0">
                <a:latin typeface="Calibri" pitchFamily="34" charset="0"/>
              </a:rPr>
              <a:t> </a:t>
            </a:r>
            <a:endParaRPr lang="en-US" altLang="ja-JP" sz="4400" dirty="0">
              <a:latin typeface="Calibri" pitchFamily="34" charset="0"/>
            </a:endParaRPr>
          </a:p>
          <a:p>
            <a:pPr algn="ctr"/>
            <a:r>
              <a:rPr lang="ja-JP" altLang="en-US" sz="2800" dirty="0" smtClean="0">
                <a:latin typeface="Calibri" pitchFamily="34" charset="0"/>
              </a:rPr>
              <a:t>－名人戦第７局－</a:t>
            </a:r>
            <a:endParaRPr lang="en-US" altLang="ja-JP" sz="2800" dirty="0">
              <a:latin typeface="Calibri" pitchFamily="34" charset="0"/>
            </a:endParaRPr>
          </a:p>
        </p:txBody>
      </p:sp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名人戦</a:t>
            </a:r>
            <a:r>
              <a:rPr lang="ja-JP" altLang="en-US" dirty="0"/>
              <a:t>第７局 「▲森内九段（挑戦者） </a:t>
            </a:r>
            <a:r>
              <a:rPr lang="en-US" altLang="ja-JP" dirty="0" smtClean="0"/>
              <a:t>vs. </a:t>
            </a:r>
            <a:r>
              <a:rPr lang="ja-JP" altLang="en-US" dirty="0"/>
              <a:t>△羽生名人」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将棋ソフト「激指」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ja-JP" altLang="en-US" sz="4000" dirty="0" smtClean="0"/>
              <a:t>試合結果の確定性の推移（図</a:t>
            </a:r>
            <a:r>
              <a:rPr lang="en-US" altLang="ja-JP" sz="4000" dirty="0" smtClean="0"/>
              <a:t>1-4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2800" dirty="0" smtClean="0"/>
              <a:t>－</a:t>
            </a:r>
            <a:r>
              <a:rPr lang="ja-JP" altLang="en-US" sz="2800" dirty="0" smtClean="0">
                <a:latin typeface="Calibri" pitchFamily="34" charset="0"/>
              </a:rPr>
              <a:t>モデル</a:t>
            </a:r>
            <a:r>
              <a:rPr lang="en-US" altLang="ja-JP" sz="2800" dirty="0">
                <a:latin typeface="Calibri" pitchFamily="34" charset="0"/>
              </a:rPr>
              <a:t>1: </a:t>
            </a:r>
            <a:r>
              <a:rPr lang="ja-JP" altLang="ja-JP" sz="2800" dirty="0">
                <a:latin typeface="Calibri" pitchFamily="34" charset="0"/>
              </a:rPr>
              <a:t> </a:t>
            </a:r>
            <a:r>
              <a:rPr lang="ja-JP" altLang="ja-JP" sz="2800" i="1" dirty="0">
                <a:latin typeface="Calibri" pitchFamily="34" charset="0"/>
              </a:rPr>
              <a:t>ξ</a:t>
            </a:r>
            <a:r>
              <a:rPr lang="en-US" altLang="ja-JP" sz="2800" i="1" dirty="0">
                <a:latin typeface="Calibri" pitchFamily="34" charset="0"/>
              </a:rPr>
              <a:t>=</a:t>
            </a:r>
            <a:r>
              <a:rPr lang="ja-JP" altLang="ja-JP" sz="2800" i="1" dirty="0">
                <a:latin typeface="Calibri" pitchFamily="34" charset="0"/>
              </a:rPr>
              <a:t>η</a:t>
            </a:r>
            <a:r>
              <a:rPr lang="en-US" altLang="ja-JP" sz="2800" i="1" baseline="30000" dirty="0" smtClean="0">
                <a:latin typeface="Calibri" pitchFamily="34" charset="0"/>
              </a:rPr>
              <a:t>n </a:t>
            </a:r>
            <a:r>
              <a:rPr lang="ja-JP" altLang="en-US" sz="2800" dirty="0" smtClean="0"/>
              <a:t>の適合－</a:t>
            </a:r>
            <a:endParaRPr lang="en-US" altLang="ja-JP" sz="2800" dirty="0" smtClean="0"/>
          </a:p>
        </p:txBody>
      </p:sp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名人戦</a:t>
            </a:r>
            <a:r>
              <a:rPr lang="ja-JP" altLang="en-US" dirty="0"/>
              <a:t>第７局 「▲森内九段（挑戦者） </a:t>
            </a:r>
            <a:r>
              <a:rPr lang="en-US" altLang="ja-JP" dirty="0" smtClean="0"/>
              <a:t>vs. </a:t>
            </a:r>
            <a:r>
              <a:rPr lang="ja-JP" altLang="en-US" dirty="0"/>
              <a:t>△羽生名人」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将棋ソフト「激指」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557338"/>
            <a:ext cx="81359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0E1EB-7AA7-4253-B508-3221D10F962F}" type="slidenum">
              <a:rPr lang="ja-JP" altLang="en-US" smtClean="0"/>
              <a:pPr>
                <a:defRPr/>
              </a:pPr>
              <a:t>18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試合結果の確定性</a:t>
            </a:r>
            <a:r>
              <a:rPr lang="ja-JP" altLang="en-US" dirty="0" smtClean="0"/>
              <a:t>の時間変化の計測およびモデル１による考察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dirty="0" smtClean="0"/>
              <a:t>第一回将棋電</a:t>
            </a:r>
            <a:r>
              <a:rPr lang="ja-JP" altLang="en-US" dirty="0"/>
              <a:t>王戦 「▲ボンクラーズ </a:t>
            </a:r>
            <a:r>
              <a:rPr lang="en-US" altLang="ja-JP" dirty="0" smtClean="0"/>
              <a:t>vs. </a:t>
            </a:r>
            <a:r>
              <a:rPr lang="ja-JP" altLang="en-US" dirty="0"/>
              <a:t>△米長永世棋聖</a:t>
            </a:r>
            <a:r>
              <a:rPr lang="ja-JP" altLang="en-US" dirty="0" smtClean="0"/>
              <a:t>」（</a:t>
            </a:r>
            <a:r>
              <a:rPr lang="en-US" altLang="ja-JP" dirty="0" smtClean="0"/>
              <a:t>2012.1.14</a:t>
            </a:r>
            <a:r>
              <a:rPr lang="ja-JP" altLang="en-US" dirty="0" smtClean="0"/>
              <a:t>）</a:t>
            </a:r>
            <a:endParaRPr lang="ja-JP" altLang="en-US" dirty="0"/>
          </a:p>
          <a:p>
            <a:pPr>
              <a:spcBef>
                <a:spcPct val="50000"/>
              </a:spcBef>
            </a:pPr>
            <a:r>
              <a:rPr lang="ja-JP" altLang="en-US" dirty="0" smtClean="0"/>
              <a:t>評価者　ボンクラーズ </a:t>
            </a:r>
            <a:r>
              <a:rPr lang="en-US" altLang="ja-JP" dirty="0" smtClean="0"/>
              <a:t>&amp; </a:t>
            </a:r>
            <a:r>
              <a:rPr lang="ja-JP" altLang="en-US" dirty="0" smtClean="0"/>
              <a:t>米長永世棋聖・元</a:t>
            </a:r>
            <a:r>
              <a:rPr lang="ja-JP" altLang="en-US" dirty="0"/>
              <a:t>名人</a:t>
            </a:r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0E1EB-7AA7-4253-B508-3221D10F962F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963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kumimoji="1" lang="ja-JP" altLang="en-US" sz="2800" dirty="0" smtClean="0"/>
              <a:t>本研究では，情報の流れの数理モデル</a:t>
            </a:r>
            <a:r>
              <a:rPr lang="en-US" altLang="ja-JP" sz="2800" dirty="0"/>
              <a:t>〔</a:t>
            </a:r>
            <a:r>
              <a:rPr lang="ja-JP" altLang="en-US" sz="2800" dirty="0"/>
              <a:t>ゲーム情報力学モデル</a:t>
            </a:r>
            <a:r>
              <a:rPr lang="en-US" altLang="ja-JP" sz="2800" dirty="0" smtClean="0"/>
              <a:t>〕</a:t>
            </a:r>
            <a:r>
              <a:rPr lang="ja-JP" altLang="en-US" sz="2800" dirty="0" smtClean="0"/>
              <a:t>に基づいて</a:t>
            </a:r>
            <a:r>
              <a:rPr kumimoji="1" lang="ja-JP" altLang="en-US" sz="2800" dirty="0" smtClean="0"/>
              <a:t>，将棋</a:t>
            </a:r>
            <a:r>
              <a:rPr lang="ja-JP" altLang="en-US" sz="2800" dirty="0" smtClean="0"/>
              <a:t>対局における</a:t>
            </a:r>
            <a:r>
              <a:rPr lang="ja-JP" altLang="en-US" sz="2800" dirty="0"/>
              <a:t>勝負</a:t>
            </a:r>
            <a:r>
              <a:rPr lang="ja-JP" altLang="en-US" sz="2800" dirty="0" smtClean="0"/>
              <a:t>の</a:t>
            </a:r>
            <a:r>
              <a:rPr kumimoji="1" lang="ja-JP" altLang="en-US" sz="2800" dirty="0" smtClean="0"/>
              <a:t>流れの可視化を試みる。このモデル</a:t>
            </a:r>
            <a:r>
              <a:rPr lang="ja-JP" altLang="en-US" sz="2800" dirty="0" smtClean="0"/>
              <a:t>で</a:t>
            </a:r>
            <a:r>
              <a:rPr lang="ja-JP" altLang="en-US" sz="2800" dirty="0"/>
              <a:t>は</a:t>
            </a:r>
            <a:r>
              <a:rPr kumimoji="1" lang="ja-JP" altLang="en-US" sz="2800" dirty="0" smtClean="0"/>
              <a:t>，情報粒子の流れを仮定することで，情報速度や情報加速度などの力学的諸概念の導入が可能となる。</a:t>
            </a:r>
            <a:endParaRPr kumimoji="1" lang="en-US" altLang="ja-JP" sz="2800" dirty="0" smtClean="0"/>
          </a:p>
          <a:p>
            <a:pPr marL="0" indent="0" algn="just">
              <a:buNone/>
            </a:pPr>
            <a:r>
              <a:rPr lang="ja-JP" altLang="en-US" sz="2800" dirty="0"/>
              <a:t>提案</a:t>
            </a:r>
            <a:r>
              <a:rPr lang="ja-JP" altLang="en-US" sz="2800" dirty="0" smtClean="0"/>
              <a:t>モデルを将棋の対戦に適用することで，試合中の「場の高まり」を数値化し，遊戯性やスリル感などを定量的に議論する。</a:t>
            </a:r>
            <a:endParaRPr lang="en-US" altLang="ja-JP" dirty="0" smtClean="0"/>
          </a:p>
          <a:p>
            <a:pPr marL="0" indent="0" algn="just">
              <a:buNone/>
            </a:pPr>
            <a:r>
              <a:rPr kumimoji="1" lang="ja-JP" altLang="en-US" sz="2800" dirty="0"/>
              <a:t>こう</a:t>
            </a:r>
            <a:r>
              <a:rPr kumimoji="1" lang="ja-JP" altLang="en-US" sz="2800" dirty="0" smtClean="0"/>
              <a:t>して，人間</a:t>
            </a:r>
            <a:r>
              <a:rPr kumimoji="1" lang="en-US" altLang="ja-JP" sz="2800" dirty="0" smtClean="0"/>
              <a:t>〔</a:t>
            </a:r>
            <a:r>
              <a:rPr kumimoji="1" lang="ja-JP" altLang="en-US" sz="2800" dirty="0" smtClean="0"/>
              <a:t>名人</a:t>
            </a:r>
            <a:r>
              <a:rPr kumimoji="1" lang="en-US" altLang="ja-JP" sz="2800" dirty="0" smtClean="0"/>
              <a:t>〕</a:t>
            </a:r>
            <a:r>
              <a:rPr kumimoji="1" lang="ja-JP" altLang="en-US" sz="2800" dirty="0" smtClean="0"/>
              <a:t>とコンピュータの知のより本質的な性質を探究するための尺度となりうる。</a:t>
            </a:r>
            <a:endParaRPr kumimoji="1"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457EC-0CBD-4155-B223-9233003ECFFC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5716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519221"/>
              </p:ext>
            </p:extLst>
          </p:nvPr>
        </p:nvGraphicFramePr>
        <p:xfrm>
          <a:off x="539552" y="1268760"/>
          <a:ext cx="7848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4000" dirty="0">
                <a:latin typeface="Calibri" pitchFamily="34" charset="0"/>
              </a:rPr>
              <a:t>対局</a:t>
            </a:r>
            <a:r>
              <a:rPr lang="ja-JP" altLang="en-US" sz="4000" dirty="0" smtClean="0">
                <a:latin typeface="Calibri" pitchFamily="34" charset="0"/>
              </a:rPr>
              <a:t>中</a:t>
            </a:r>
            <a:r>
              <a:rPr lang="ja-JP" altLang="en-US" sz="4000" dirty="0">
                <a:latin typeface="Calibri" pitchFamily="34" charset="0"/>
              </a:rPr>
              <a:t>の形勢</a:t>
            </a:r>
            <a:r>
              <a:rPr lang="ja-JP" altLang="en-US" sz="4000" dirty="0" smtClean="0">
                <a:latin typeface="Calibri" pitchFamily="34" charset="0"/>
              </a:rPr>
              <a:t>判断（図 </a:t>
            </a:r>
            <a:r>
              <a:rPr lang="en-US" altLang="ja-JP" sz="4000" dirty="0" smtClean="0">
                <a:latin typeface="Calibri" pitchFamily="34" charset="0"/>
              </a:rPr>
              <a:t>2-1</a:t>
            </a:r>
            <a:r>
              <a:rPr lang="ja-JP" altLang="en-US" sz="4000" dirty="0" smtClean="0">
                <a:latin typeface="Calibri" pitchFamily="34" charset="0"/>
              </a:rPr>
              <a:t>）</a:t>
            </a:r>
            <a:r>
              <a:rPr lang="en-US" altLang="ja-JP" sz="4400" dirty="0" smtClean="0">
                <a:latin typeface="Calibri" pitchFamily="34" charset="0"/>
              </a:rPr>
              <a:t> </a:t>
            </a:r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2800" dirty="0" smtClean="0">
                <a:latin typeface="Calibri" pitchFamily="34" charset="0"/>
              </a:rPr>
              <a:t>－第１回将棋電王戦－</a:t>
            </a:r>
            <a:endParaRPr lang="en-US" altLang="ja-JP" sz="2800" dirty="0">
              <a:latin typeface="Calibri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２０１２年第１回将棋電</a:t>
            </a:r>
            <a:r>
              <a:rPr lang="ja-JP" altLang="en-US" dirty="0"/>
              <a:t>王戦 「▲ボンクラーズ </a:t>
            </a:r>
            <a:r>
              <a:rPr lang="en-US" altLang="ja-JP" dirty="0" smtClean="0"/>
              <a:t>vs. </a:t>
            </a:r>
            <a:r>
              <a:rPr lang="ja-JP" altLang="en-US" dirty="0"/>
              <a:t>△米長永世棋聖」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</a:t>
            </a:r>
            <a:r>
              <a:rPr lang="ja-JP" altLang="en-US" dirty="0" smtClean="0"/>
              <a:t>将棋ソフト「ボンクラーズ」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5704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800038"/>
              </p:ext>
            </p:extLst>
          </p:nvPr>
        </p:nvGraphicFramePr>
        <p:xfrm>
          <a:off x="467544" y="1412776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4000" dirty="0">
                <a:latin typeface="Calibri" pitchFamily="34" charset="0"/>
              </a:rPr>
              <a:t>対局</a:t>
            </a:r>
            <a:r>
              <a:rPr lang="ja-JP" altLang="en-US" sz="4000" dirty="0" smtClean="0">
                <a:latin typeface="Calibri" pitchFamily="34" charset="0"/>
              </a:rPr>
              <a:t>中</a:t>
            </a:r>
            <a:r>
              <a:rPr lang="ja-JP" altLang="en-US" sz="4000" dirty="0">
                <a:latin typeface="Calibri" pitchFamily="34" charset="0"/>
              </a:rPr>
              <a:t>の形勢</a:t>
            </a:r>
            <a:r>
              <a:rPr lang="ja-JP" altLang="en-US" sz="4000" dirty="0" smtClean="0">
                <a:latin typeface="Calibri" pitchFamily="34" charset="0"/>
              </a:rPr>
              <a:t>判断</a:t>
            </a:r>
            <a:r>
              <a:rPr lang="ja-JP" altLang="en-US" sz="4000" dirty="0">
                <a:latin typeface="Calibri" pitchFamily="34" charset="0"/>
              </a:rPr>
              <a:t>（図 </a:t>
            </a:r>
            <a:r>
              <a:rPr lang="en-US" altLang="ja-JP" sz="4000" dirty="0" smtClean="0">
                <a:latin typeface="Calibri" pitchFamily="34" charset="0"/>
              </a:rPr>
              <a:t>2-2</a:t>
            </a:r>
            <a:r>
              <a:rPr lang="ja-JP" altLang="en-US" sz="4000" dirty="0" smtClean="0">
                <a:latin typeface="Calibri" pitchFamily="34" charset="0"/>
              </a:rPr>
              <a:t>）</a:t>
            </a:r>
            <a:r>
              <a:rPr lang="en-US" altLang="ja-JP" sz="4000" dirty="0" smtClean="0">
                <a:latin typeface="Calibri" pitchFamily="34" charset="0"/>
              </a:rPr>
              <a:t>  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2800" dirty="0">
                <a:latin typeface="Calibri" pitchFamily="34" charset="0"/>
              </a:rPr>
              <a:t>－</a:t>
            </a:r>
            <a:r>
              <a:rPr lang="ja-JP" altLang="en-US" sz="2800" dirty="0" smtClean="0">
                <a:latin typeface="Calibri" pitchFamily="34" charset="0"/>
              </a:rPr>
              <a:t>第１回</a:t>
            </a:r>
            <a:r>
              <a:rPr lang="ja-JP" altLang="en-US" sz="2800" dirty="0">
                <a:latin typeface="Calibri" pitchFamily="34" charset="0"/>
              </a:rPr>
              <a:t>将棋電</a:t>
            </a:r>
            <a:r>
              <a:rPr lang="ja-JP" altLang="en-US" sz="2800" dirty="0" smtClean="0">
                <a:latin typeface="Calibri" pitchFamily="34" charset="0"/>
              </a:rPr>
              <a:t>王戦－</a:t>
            </a:r>
            <a:endParaRPr lang="en-US" altLang="ja-JP" sz="2800" dirty="0">
              <a:latin typeface="Calibri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２０１２年第１回将棋電</a:t>
            </a:r>
            <a:r>
              <a:rPr lang="ja-JP" altLang="en-US" dirty="0"/>
              <a:t>王戦 「▲ボンクラーズ </a:t>
            </a:r>
            <a:r>
              <a:rPr lang="en-US" altLang="ja-JP" dirty="0" smtClean="0"/>
              <a:t>vs. </a:t>
            </a:r>
            <a:r>
              <a:rPr lang="ja-JP" altLang="en-US" dirty="0"/>
              <a:t>△米長永世棋聖」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</a:t>
            </a:r>
            <a:r>
              <a:rPr lang="ja-JP" altLang="en-US" dirty="0" smtClean="0"/>
              <a:t>米長永世棋聖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5382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4000" dirty="0" smtClean="0"/>
              <a:t>試合</a:t>
            </a:r>
            <a:r>
              <a:rPr lang="ja-JP" altLang="en-US" sz="4000" dirty="0"/>
              <a:t>結果の確定性の</a:t>
            </a:r>
            <a:r>
              <a:rPr lang="ja-JP" altLang="en-US" sz="4000" dirty="0" smtClean="0"/>
              <a:t>推移（図</a:t>
            </a:r>
            <a:r>
              <a:rPr lang="en-US" altLang="ja-JP" sz="4000" dirty="0" smtClean="0"/>
              <a:t>2-3</a:t>
            </a:r>
            <a:r>
              <a:rPr lang="ja-JP" altLang="en-US" sz="4000" dirty="0" smtClean="0"/>
              <a:t>） </a:t>
            </a:r>
            <a:endParaRPr lang="en-US" altLang="ja-JP" sz="4000" dirty="0">
              <a:latin typeface="Calibri" pitchFamily="34" charset="0"/>
            </a:endParaRPr>
          </a:p>
          <a:p>
            <a:pPr algn="ctr"/>
            <a:r>
              <a:rPr lang="ja-JP" altLang="en-US" sz="2800" dirty="0">
                <a:latin typeface="Calibri" pitchFamily="34" charset="0"/>
              </a:rPr>
              <a:t>　</a:t>
            </a:r>
            <a:r>
              <a:rPr lang="ja-JP" altLang="en-US" sz="2800" dirty="0" smtClean="0">
                <a:latin typeface="Calibri" pitchFamily="34" charset="0"/>
              </a:rPr>
              <a:t>－第１回将棋電王戦－</a:t>
            </a:r>
            <a:endParaRPr lang="en-US" altLang="ja-JP" sz="4400" dirty="0">
              <a:latin typeface="Calibri" pitchFamily="34" charset="0"/>
            </a:endParaRPr>
          </a:p>
        </p:txBody>
      </p:sp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２０１２年第１回将棋電</a:t>
            </a:r>
            <a:r>
              <a:rPr lang="ja-JP" altLang="en-US" dirty="0"/>
              <a:t>王戦 「▲ボンクラーズ </a:t>
            </a:r>
            <a:r>
              <a:rPr lang="en-US" altLang="ja-JP" dirty="0" smtClean="0"/>
              <a:t>vs. </a:t>
            </a:r>
            <a:r>
              <a:rPr lang="ja-JP" altLang="en-US" dirty="0"/>
              <a:t>△米長永世棋聖」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</a:t>
            </a:r>
            <a:r>
              <a:rPr lang="ja-JP" altLang="en-US" dirty="0" smtClean="0"/>
              <a:t>将棋ソフト「ボンクラーズ」 </a:t>
            </a:r>
            <a:r>
              <a:rPr lang="en-US" altLang="ja-JP" dirty="0" smtClean="0"/>
              <a:t>&amp; </a:t>
            </a:r>
            <a:r>
              <a:rPr lang="ja-JP" altLang="en-US" dirty="0" smtClean="0"/>
              <a:t>米長永世棋聖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00" y="1700808"/>
            <a:ext cx="8199676" cy="36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254867"/>
              </p:ext>
            </p:extLst>
          </p:nvPr>
        </p:nvGraphicFramePr>
        <p:xfrm>
          <a:off x="539552" y="1340768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188" y="5805488"/>
            <a:ext cx="8064500" cy="7794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データ　</a:t>
            </a:r>
            <a:r>
              <a:rPr lang="ja-JP" altLang="en-US" dirty="0" smtClean="0"/>
              <a:t>２０１２年第１回電</a:t>
            </a:r>
            <a:r>
              <a:rPr lang="ja-JP" altLang="en-US" dirty="0"/>
              <a:t>王戦 「▲ボンクラーズ </a:t>
            </a:r>
            <a:r>
              <a:rPr lang="en-US" altLang="ja-JP" dirty="0" smtClean="0"/>
              <a:t>vs. </a:t>
            </a:r>
            <a:r>
              <a:rPr lang="ja-JP" altLang="en-US" dirty="0"/>
              <a:t>△米長永世棋聖」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評価者　</a:t>
            </a:r>
            <a:r>
              <a:rPr lang="ja-JP" altLang="en-US" dirty="0" smtClean="0"/>
              <a:t>米長永世棋聖 　ボンクラーズ</a:t>
            </a:r>
            <a:endParaRPr lang="ja-JP" altLang="en-US" dirty="0"/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446088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試合結果の確定性の推移 </a:t>
            </a:r>
            <a:r>
              <a:rPr lang="en-US" altLang="ja-JP" sz="4000" dirty="0" smtClean="0"/>
              <a:t>(2)</a:t>
            </a:r>
            <a:br>
              <a:rPr lang="en-US" altLang="ja-JP" sz="4000" dirty="0" smtClean="0"/>
            </a:br>
            <a:r>
              <a:rPr lang="ja-JP" altLang="en-US" sz="2800" dirty="0" smtClean="0"/>
              <a:t>－</a:t>
            </a:r>
            <a:r>
              <a:rPr lang="ja-JP" altLang="en-US" sz="2800" dirty="0" smtClean="0">
                <a:latin typeface="Calibri" pitchFamily="34" charset="0"/>
              </a:rPr>
              <a:t>モデル</a:t>
            </a:r>
            <a:r>
              <a:rPr lang="en-US" altLang="ja-JP" sz="2800" dirty="0">
                <a:latin typeface="Calibri" pitchFamily="34" charset="0"/>
              </a:rPr>
              <a:t>1: </a:t>
            </a:r>
            <a:r>
              <a:rPr lang="ja-JP" altLang="ja-JP" sz="2800" dirty="0">
                <a:latin typeface="Calibri" pitchFamily="34" charset="0"/>
              </a:rPr>
              <a:t> </a:t>
            </a:r>
            <a:r>
              <a:rPr lang="ja-JP" altLang="ja-JP" sz="2800" i="1" dirty="0">
                <a:latin typeface="Calibri" pitchFamily="34" charset="0"/>
              </a:rPr>
              <a:t>ξ</a:t>
            </a:r>
            <a:r>
              <a:rPr lang="en-US" altLang="ja-JP" sz="2800" i="1" dirty="0">
                <a:latin typeface="Calibri" pitchFamily="34" charset="0"/>
              </a:rPr>
              <a:t>=</a:t>
            </a:r>
            <a:r>
              <a:rPr lang="ja-JP" altLang="ja-JP" sz="2800" i="1" dirty="0">
                <a:latin typeface="Calibri" pitchFamily="34" charset="0"/>
              </a:rPr>
              <a:t>η</a:t>
            </a:r>
            <a:r>
              <a:rPr lang="en-US" altLang="ja-JP" sz="2800" i="1" baseline="30000" dirty="0" smtClean="0">
                <a:latin typeface="Calibri" pitchFamily="34" charset="0"/>
              </a:rPr>
              <a:t>n </a:t>
            </a:r>
            <a:r>
              <a:rPr lang="ja-JP" altLang="en-US" sz="2800" dirty="0" smtClean="0"/>
              <a:t>の適合－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2895382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ボンクラーズ </a:t>
            </a:r>
            <a:r>
              <a:rPr lang="en-US" altLang="ja-JP" dirty="0" smtClean="0"/>
              <a:t>vs. </a:t>
            </a:r>
            <a:r>
              <a:rPr lang="ja-JP" altLang="en-US" dirty="0" smtClean="0"/>
              <a:t>米長永世棋聖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2800" dirty="0"/>
              <a:t>－</a:t>
            </a:r>
            <a:r>
              <a:rPr kumimoji="1" lang="ja-JP" altLang="en-US" sz="2800" dirty="0" smtClean="0"/>
              <a:t>モデル</a:t>
            </a:r>
            <a:r>
              <a:rPr kumimoji="1" lang="en-US" altLang="ja-JP" sz="2800" dirty="0" smtClean="0"/>
              <a:t>1</a:t>
            </a:r>
            <a:r>
              <a:rPr lang="en-US" altLang="ja-JP" sz="2800" dirty="0">
                <a:latin typeface="Calibri" pitchFamily="34" charset="0"/>
              </a:rPr>
              <a:t> : </a:t>
            </a:r>
            <a:r>
              <a:rPr lang="ja-JP" altLang="ja-JP" sz="2800" dirty="0">
                <a:latin typeface="Calibri" pitchFamily="34" charset="0"/>
              </a:rPr>
              <a:t> </a:t>
            </a:r>
            <a:r>
              <a:rPr lang="ja-JP" altLang="ja-JP" sz="2800" i="1" dirty="0">
                <a:latin typeface="Calibri" pitchFamily="34" charset="0"/>
              </a:rPr>
              <a:t>ξ</a:t>
            </a:r>
            <a:r>
              <a:rPr lang="en-US" altLang="ja-JP" sz="2800" i="1" dirty="0">
                <a:latin typeface="Calibri" pitchFamily="34" charset="0"/>
              </a:rPr>
              <a:t>=</a:t>
            </a:r>
            <a:r>
              <a:rPr lang="ja-JP" altLang="ja-JP" sz="2800" i="1" dirty="0">
                <a:latin typeface="Calibri" pitchFamily="34" charset="0"/>
              </a:rPr>
              <a:t>η</a:t>
            </a:r>
            <a:r>
              <a:rPr lang="en-US" altLang="ja-JP" sz="2800" i="1" baseline="30000" dirty="0" smtClean="0">
                <a:latin typeface="Calibri" pitchFamily="34" charset="0"/>
              </a:rPr>
              <a:t>n </a:t>
            </a:r>
            <a:r>
              <a:rPr kumimoji="1" lang="ja-JP" altLang="en-US" sz="2800" dirty="0" smtClean="0"/>
              <a:t>による比較</a:t>
            </a:r>
            <a:r>
              <a:rPr kumimoji="1" lang="en-US" altLang="ja-JP" sz="2800" dirty="0" smtClean="0"/>
              <a:t>―</a:t>
            </a:r>
            <a:endParaRPr kumimoji="1" lang="ja-JP" altLang="en-US" sz="2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  <p:sp>
        <p:nvSpPr>
          <p:cNvPr id="4" name="正方形/長方形 4"/>
          <p:cNvSpPr>
            <a:spLocks noChangeArrowheads="1"/>
          </p:cNvSpPr>
          <p:nvPr/>
        </p:nvSpPr>
        <p:spPr bwMode="auto">
          <a:xfrm>
            <a:off x="613172" y="1916832"/>
            <a:ext cx="79208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alibri" pitchFamily="34" charset="0"/>
              </a:rPr>
              <a:t>[1] </a:t>
            </a:r>
            <a:r>
              <a:rPr lang="ja-JP" altLang="en-US" sz="3200" dirty="0" smtClean="0">
                <a:latin typeface="Calibri" pitchFamily="34" charset="0"/>
              </a:rPr>
              <a:t>評価者 ボンクラーズ</a:t>
            </a:r>
            <a:r>
              <a:rPr lang="en-US" altLang="ja-JP" sz="3200" dirty="0">
                <a:latin typeface="Calibri" pitchFamily="34" charset="0"/>
              </a:rPr>
              <a:t> </a:t>
            </a:r>
            <a:r>
              <a:rPr lang="en-US" altLang="ja-JP" sz="3200" dirty="0" smtClean="0">
                <a:latin typeface="Calibri" pitchFamily="34" charset="0"/>
              </a:rPr>
              <a:t> n </a:t>
            </a:r>
            <a:r>
              <a:rPr lang="ja-JP" altLang="en-US" sz="3200" dirty="0" smtClean="0">
                <a:latin typeface="Calibri" pitchFamily="34" charset="0"/>
              </a:rPr>
              <a:t>≒</a:t>
            </a:r>
            <a:r>
              <a:rPr lang="en-US" altLang="ja-JP" sz="3200" dirty="0" smtClean="0">
                <a:latin typeface="Calibri" pitchFamily="34" charset="0"/>
              </a:rPr>
              <a:t> 10</a:t>
            </a:r>
          </a:p>
          <a:p>
            <a:pPr algn="just"/>
            <a:endParaRPr lang="en-US" altLang="ja-JP" sz="3200" dirty="0">
              <a:latin typeface="Calibri" pitchFamily="34" charset="0"/>
            </a:endParaRPr>
          </a:p>
          <a:p>
            <a:pPr algn="just"/>
            <a:r>
              <a:rPr lang="en-US" altLang="ja-JP" sz="3200" dirty="0" smtClean="0">
                <a:latin typeface="Calibri" pitchFamily="34" charset="0"/>
              </a:rPr>
              <a:t>[2] </a:t>
            </a:r>
            <a:r>
              <a:rPr lang="ja-JP" altLang="en-US" sz="3200" dirty="0" smtClean="0">
                <a:latin typeface="Calibri" pitchFamily="34" charset="0"/>
              </a:rPr>
              <a:t>評価者 米長永世棋聖</a:t>
            </a:r>
            <a:r>
              <a:rPr lang="en-US" altLang="ja-JP" sz="3200" dirty="0">
                <a:latin typeface="Calibri" pitchFamily="34" charset="0"/>
              </a:rPr>
              <a:t> </a:t>
            </a:r>
            <a:r>
              <a:rPr lang="en-US" altLang="ja-JP" sz="3200" dirty="0" smtClean="0">
                <a:latin typeface="Calibri" pitchFamily="34" charset="0"/>
              </a:rPr>
              <a:t>n </a:t>
            </a:r>
            <a:r>
              <a:rPr lang="ja-JP" altLang="en-US" sz="3200" dirty="0" smtClean="0">
                <a:latin typeface="Calibri" pitchFamily="34" charset="0"/>
              </a:rPr>
              <a:t>≒ </a:t>
            </a:r>
            <a:r>
              <a:rPr lang="en-US" altLang="ja-JP" sz="3200" dirty="0" smtClean="0">
                <a:latin typeface="Calibri" pitchFamily="34" charset="0"/>
              </a:rPr>
              <a:t>5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4149080"/>
            <a:ext cx="80665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考察：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第一回将棋電王戦の試合中，試合の流れについて両対局者はどのように</a:t>
            </a:r>
            <a:r>
              <a:rPr lang="ja-JP" altLang="en-US" sz="2800" dirty="0"/>
              <a:t>感じていた</a:t>
            </a:r>
            <a:r>
              <a:rPr lang="ja-JP" altLang="en-US" sz="2800" dirty="0" smtClean="0"/>
              <a:t>か。</a:t>
            </a:r>
            <a:endParaRPr lang="en-US" altLang="ja-JP" sz="2800" dirty="0" smtClean="0"/>
          </a:p>
          <a:p>
            <a:r>
              <a:rPr lang="ja-JP" altLang="en-US" sz="2800" dirty="0" smtClean="0"/>
              <a:t>ボンクラーズの方が場の力を</a:t>
            </a:r>
            <a:r>
              <a:rPr lang="ja-JP" altLang="en-US" sz="2800" dirty="0"/>
              <a:t>より強く</a:t>
            </a:r>
            <a:r>
              <a:rPr lang="ja-JP" altLang="en-US" sz="2800" dirty="0" smtClean="0"/>
              <a:t>感じていた。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99316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局面評価の推移≒勝負の流れの可視化</a:t>
            </a:r>
            <a:endParaRPr lang="en-US" altLang="ja-JP" dirty="0" smtClean="0"/>
          </a:p>
          <a:p>
            <a:pPr lvl="1"/>
            <a:r>
              <a:rPr lang="ja-JP" altLang="en-US" dirty="0"/>
              <a:t>コンピュータ</a:t>
            </a:r>
            <a:r>
              <a:rPr lang="ja-JP" altLang="en-US" dirty="0" smtClean="0"/>
              <a:t>が十分に強くなった（評価の信頼性）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人間側の計測法（今後の課題）</a:t>
            </a:r>
          </a:p>
          <a:p>
            <a:r>
              <a:rPr lang="ja-JP" altLang="en-US" dirty="0" smtClean="0"/>
              <a:t>人間対局と機械対局：類似性と相違点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両者優勢の場面（電王戦）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同一対局でも対局者によって異なる感じ方</a:t>
            </a:r>
          </a:p>
          <a:p>
            <a:r>
              <a:rPr lang="ja-JP" altLang="en-US" dirty="0" smtClean="0"/>
              <a:t>情報力学モデルの提案と試合への適合</a:t>
            </a:r>
            <a:endParaRPr lang="en-US" altLang="ja-JP" dirty="0" smtClean="0"/>
          </a:p>
          <a:p>
            <a:pPr lvl="1"/>
            <a:r>
              <a:rPr lang="ja-JP" altLang="en-US" dirty="0"/>
              <a:t>場</a:t>
            </a:r>
            <a:r>
              <a:rPr lang="ja-JP" altLang="en-US" dirty="0" smtClean="0"/>
              <a:t>の力（遊戯性）を定量化する新たな試み</a:t>
            </a:r>
            <a:endParaRPr lang="en-US" altLang="ja-JP" dirty="0" smtClean="0"/>
          </a:p>
          <a:p>
            <a:pPr lvl="1"/>
            <a:endParaRPr lang="ja-JP" altLang="en-US" dirty="0" smtClean="0"/>
          </a:p>
          <a:p>
            <a:endParaRPr lang="ja-JP" altLang="en-US" dirty="0" smtClean="0"/>
          </a:p>
          <a:p>
            <a:endParaRPr lang="ja-JP" altLang="en-US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457EC-0CBD-4155-B223-9233003ECFFC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ご清聴ありがとうございました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457EC-0CBD-4155-B223-9233003ECFFC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128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732588" y="5805488"/>
            <a:ext cx="172720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思考と脳活動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971550" y="5445125"/>
            <a:ext cx="2016125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思考アルゴリズム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042988" y="1412875"/>
            <a:ext cx="12954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思考と感情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55650" y="6308725"/>
            <a:ext cx="7561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V="1">
            <a:off x="755650" y="1125538"/>
            <a:ext cx="0" cy="5183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V="1">
            <a:off x="755650" y="2133600"/>
            <a:ext cx="5832475" cy="417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276600" y="3357563"/>
            <a:ext cx="2663825" cy="57943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思考の可視化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084888" y="1484313"/>
            <a:ext cx="2519362" cy="579437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人間の知能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1763713" y="3068638"/>
            <a:ext cx="1295400" cy="366712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モデリング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3132138" y="2492375"/>
            <a:ext cx="1295400" cy="366713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知能と感性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6443663" y="2997200"/>
            <a:ext cx="1222375" cy="3667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知の力学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5003800" y="4508500"/>
            <a:ext cx="1295400" cy="366713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情報力学</a:t>
            </a:r>
          </a:p>
        </p:txBody>
      </p:sp>
      <p:sp>
        <p:nvSpPr>
          <p:cNvPr id="29721" name="Rectangle 2"/>
          <p:cNvSpPr>
            <a:spLocks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ja-JP" altLang="en-US" sz="4000" dirty="0" smtClean="0">
                <a:latin typeface="Calibri" pitchFamily="34" charset="0"/>
              </a:rPr>
              <a:t>寄附講座「</a:t>
            </a:r>
            <a:r>
              <a:rPr lang="ja-JP" altLang="en-US" sz="4000" dirty="0">
                <a:latin typeface="Calibri" pitchFamily="34" charset="0"/>
              </a:rPr>
              <a:t>思考の可視化</a:t>
            </a:r>
            <a:r>
              <a:rPr lang="ja-JP" altLang="en-US" sz="4000" dirty="0" smtClean="0">
                <a:latin typeface="Calibri" pitchFamily="34" charset="0"/>
              </a:rPr>
              <a:t>」</a:t>
            </a:r>
            <a:endParaRPr lang="ja-JP" altLang="en-US" sz="4000" dirty="0">
              <a:latin typeface="Calibri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0E1EB-7AA7-4253-B508-3221D10F962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人間 </a:t>
            </a:r>
            <a:r>
              <a:rPr lang="en-US" altLang="ja-JP" dirty="0" smtClean="0"/>
              <a:t>vs. </a:t>
            </a:r>
            <a:r>
              <a:rPr lang="ja-JP" altLang="en-US" dirty="0"/>
              <a:t>コンピュータ</a:t>
            </a:r>
            <a:endParaRPr lang="ja-JP" altLang="en-US" dirty="0" smtClean="0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1258888" y="1844675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116013" y="58054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1258888" y="6165850"/>
            <a:ext cx="5834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V="1">
            <a:off x="1835150" y="2492375"/>
            <a:ext cx="0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1979613" y="2492375"/>
            <a:ext cx="4321175" cy="3529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7" y="908"/>
              </a:cxn>
              <a:cxn ang="0">
                <a:pos x="590" y="1406"/>
              </a:cxn>
              <a:cxn ang="0">
                <a:pos x="1270" y="1905"/>
              </a:cxn>
              <a:cxn ang="0">
                <a:pos x="1814" y="2087"/>
              </a:cxn>
              <a:cxn ang="0">
                <a:pos x="2313" y="2178"/>
              </a:cxn>
              <a:cxn ang="0">
                <a:pos x="2722" y="2223"/>
              </a:cxn>
            </a:cxnLst>
            <a:rect l="0" t="0" r="r" b="b"/>
            <a:pathLst>
              <a:path w="2722" h="2223">
                <a:moveTo>
                  <a:pt x="0" y="0"/>
                </a:moveTo>
                <a:cubicBezTo>
                  <a:pt x="64" y="337"/>
                  <a:pt x="129" y="674"/>
                  <a:pt x="227" y="908"/>
                </a:cubicBezTo>
                <a:cubicBezTo>
                  <a:pt x="325" y="1142"/>
                  <a:pt x="416" y="1240"/>
                  <a:pt x="590" y="1406"/>
                </a:cubicBezTo>
                <a:cubicBezTo>
                  <a:pt x="764" y="1572"/>
                  <a:pt x="1066" y="1792"/>
                  <a:pt x="1270" y="1905"/>
                </a:cubicBezTo>
                <a:cubicBezTo>
                  <a:pt x="1474" y="2018"/>
                  <a:pt x="1640" y="2042"/>
                  <a:pt x="1814" y="2087"/>
                </a:cubicBezTo>
                <a:cubicBezTo>
                  <a:pt x="1988" y="2132"/>
                  <a:pt x="2162" y="2155"/>
                  <a:pt x="2313" y="2178"/>
                </a:cubicBezTo>
                <a:cubicBezTo>
                  <a:pt x="2464" y="2201"/>
                  <a:pt x="2654" y="2216"/>
                  <a:pt x="2722" y="22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003800" y="63087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人間らしさ</a:t>
            </a: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635375" y="6524625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1619250" y="6308725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機械的（無機質）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84200" y="1916113"/>
            <a:ext cx="45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レベル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643438" y="2133600"/>
            <a:ext cx="40322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dirty="0"/>
              <a:t>コンピュータの無機質さが気にならないほどに強く</a:t>
            </a:r>
            <a:r>
              <a:rPr lang="ja-JP" altLang="en-US" sz="2800" dirty="0" smtClean="0"/>
              <a:t>なった</a:t>
            </a:r>
            <a:endParaRPr lang="ja-JP" altLang="en-US" sz="2800" dirty="0"/>
          </a:p>
          <a:p>
            <a:pPr>
              <a:spcBef>
                <a:spcPct val="50000"/>
              </a:spcBef>
            </a:pPr>
            <a:r>
              <a:rPr lang="ja-JP" altLang="en-US" sz="2800" dirty="0"/>
              <a:t>例外：投了の時期など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1116013" y="2997200"/>
            <a:ext cx="28082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79912" y="479715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人間の強くなるプロセス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58901" y="53716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コンピュータ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 smtClean="0"/>
              <a:t>ゲーム場に関する直感的認識 </a:t>
            </a:r>
            <a:r>
              <a:rPr lang="en-US" altLang="ja-JP" sz="4000" dirty="0" smtClean="0"/>
              <a:t>1/2</a:t>
            </a:r>
            <a:endParaRPr lang="en-US" altLang="ja-JP" sz="4000" dirty="0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第一回将棋電王戦の例</a:t>
            </a:r>
          </a:p>
          <a:p>
            <a:pPr lvl="1"/>
            <a:r>
              <a:rPr lang="ja-JP" altLang="en-US" dirty="0" smtClean="0"/>
              <a:t>人間側が実力をフルに発揮できる環境とは</a:t>
            </a:r>
          </a:p>
          <a:p>
            <a:pPr lvl="1"/>
            <a:r>
              <a:rPr lang="ja-JP" altLang="en-US" dirty="0" smtClean="0"/>
              <a:t>操作者の人選にあたって提示した四つの条件</a:t>
            </a:r>
          </a:p>
          <a:p>
            <a:r>
              <a:rPr lang="ja-JP" altLang="en-US" dirty="0" smtClean="0"/>
              <a:t>ゲーム場に介在するテンション</a:t>
            </a:r>
          </a:p>
          <a:p>
            <a:pPr lvl="1"/>
            <a:r>
              <a:rPr lang="ja-JP" altLang="en-US" dirty="0" smtClean="0"/>
              <a:t>対局者間の知的相互作用（数理モデル）</a:t>
            </a:r>
          </a:p>
          <a:p>
            <a:pPr lvl="1"/>
            <a:r>
              <a:rPr lang="ja-JP" altLang="en-US" dirty="0" smtClean="0"/>
              <a:t>遊戯性（</a:t>
            </a:r>
            <a:r>
              <a:rPr lang="ja-JP" altLang="en-US" dirty="0"/>
              <a:t>ゲーム</a:t>
            </a:r>
            <a:r>
              <a:rPr lang="ja-JP" altLang="en-US" dirty="0" smtClean="0"/>
              <a:t>の面白さ</a:t>
            </a:r>
            <a:r>
              <a:rPr lang="ja-JP" altLang="en-US" dirty="0"/>
              <a:t>）</a:t>
            </a:r>
            <a:r>
              <a:rPr lang="ja-JP" altLang="en-US" dirty="0" smtClean="0"/>
              <a:t>の定量化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人の知とコンピュータの知の本質的違いを探る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457EC-0CBD-4155-B223-9233003ECFFC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将棋電王戦">
            <a:hlinkClick r:id="rId2" tooltip="将棋電王戦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2625" y="1695450"/>
            <a:ext cx="5238750" cy="3467100"/>
          </a:xfrm>
          <a:prstGeom prst="rect">
            <a:avLst/>
          </a:prstGeom>
          <a:noFill/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403350" y="5516563"/>
            <a:ext cx="66976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/>
              <a:t>2012.1.14 </a:t>
            </a:r>
            <a:r>
              <a:rPr lang="ja-JP" altLang="en-US" dirty="0"/>
              <a:t>第一回将棋電王戦 「ボンクラーズ </a:t>
            </a:r>
            <a:r>
              <a:rPr lang="en-US" altLang="ja-JP" dirty="0"/>
              <a:t>vs. </a:t>
            </a:r>
            <a:r>
              <a:rPr lang="ja-JP" altLang="en-US" dirty="0"/>
              <a:t>米長永世棋聖」</a:t>
            </a:r>
          </a:p>
          <a:p>
            <a:pPr>
              <a:spcBef>
                <a:spcPct val="50000"/>
              </a:spcBef>
            </a:pPr>
            <a:r>
              <a:rPr lang="ja-JP" altLang="en-US" dirty="0" smtClean="0"/>
              <a:t>ボンクラーズ側の</a:t>
            </a:r>
            <a:r>
              <a:rPr lang="ja-JP" altLang="en-US" dirty="0"/>
              <a:t>盤上操作はプロ棋士の中村太一五段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0E1EB-7AA7-4253-B508-3221D10F962F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 smtClean="0"/>
              <a:t>ゲーム場に関する直感的認識 </a:t>
            </a:r>
            <a:r>
              <a:rPr lang="en-US" altLang="ja-JP" sz="4000" dirty="0" smtClean="0"/>
              <a:t>2/2</a:t>
            </a:r>
            <a:endParaRPr lang="en-US" altLang="ja-JP" sz="4000" dirty="0" smtClean="0"/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試合の流れの理解（思考の原点）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思考の可視化</a:t>
            </a:r>
          </a:p>
          <a:p>
            <a:pPr lvl="1"/>
            <a:r>
              <a:rPr lang="ja-JP" altLang="en-US" dirty="0" smtClean="0"/>
              <a:t>形勢判断の推移＝ゲーム情報の流れ</a:t>
            </a:r>
          </a:p>
          <a:p>
            <a:pPr lvl="1"/>
            <a:r>
              <a:rPr lang="ja-JP" altLang="en-US" dirty="0" smtClean="0"/>
              <a:t>両対局者による「試合の流れの認識」</a:t>
            </a:r>
          </a:p>
          <a:p>
            <a:r>
              <a:rPr lang="ja-JP" altLang="en-US" dirty="0"/>
              <a:t>形勢判断－試合中と試合後－</a:t>
            </a:r>
          </a:p>
          <a:p>
            <a:pPr lvl="1"/>
            <a:r>
              <a:rPr lang="ja-JP" altLang="en-US" dirty="0"/>
              <a:t>形勢判断の修正作業：人間 </a:t>
            </a:r>
            <a:r>
              <a:rPr lang="en-US" altLang="ja-JP" dirty="0"/>
              <a:t>vs. </a:t>
            </a:r>
            <a:r>
              <a:rPr lang="ja-JP" altLang="en-US" dirty="0"/>
              <a:t>機械</a:t>
            </a:r>
          </a:p>
          <a:p>
            <a:pPr lvl="1"/>
            <a:r>
              <a:rPr lang="ja-JP" altLang="en-US" dirty="0"/>
              <a:t>試合の流れの理解と勝負術（</a:t>
            </a:r>
            <a:r>
              <a:rPr lang="ja-JP" altLang="en-US" dirty="0" smtClean="0"/>
              <a:t>戦略決定など）</a:t>
            </a:r>
            <a:endParaRPr lang="ja-JP" altLang="en-US" dirty="0"/>
          </a:p>
          <a:p>
            <a:r>
              <a:rPr lang="ja-JP" altLang="en-US" dirty="0" smtClean="0"/>
              <a:t>形勢判断の推移＝思考そのもの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457EC-0CBD-4155-B223-9233003ECFFC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ゲーム情報力学モデル</a:t>
            </a:r>
            <a:br>
              <a:rPr lang="ja-JP" altLang="en-US" sz="3600" dirty="0" smtClean="0"/>
            </a:br>
            <a:r>
              <a:rPr lang="ja-JP" altLang="en-US" sz="2800" dirty="0" smtClean="0"/>
              <a:t>－ゲーム情報の流れを流体力学として－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1412875"/>
            <a:ext cx="49688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正方形/長方形 3"/>
          <p:cNvSpPr>
            <a:spLocks noChangeArrowheads="1"/>
          </p:cNvSpPr>
          <p:nvPr/>
        </p:nvSpPr>
        <p:spPr bwMode="auto">
          <a:xfrm>
            <a:off x="3995738" y="5229225"/>
            <a:ext cx="4791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latin typeface="Calibri" pitchFamily="34" charset="0"/>
              </a:rPr>
              <a:t>図</a:t>
            </a:r>
            <a:r>
              <a:rPr lang="en-US" altLang="ja-JP" b="1">
                <a:latin typeface="Calibri" pitchFamily="34" charset="0"/>
              </a:rPr>
              <a:t>1: </a:t>
            </a:r>
            <a:r>
              <a:rPr lang="ja-JP" altLang="en-US" b="1">
                <a:latin typeface="Calibri" pitchFamily="34" charset="0"/>
              </a:rPr>
              <a:t>モデル（</a:t>
            </a:r>
            <a:r>
              <a:rPr lang="en-US" altLang="ja-JP" b="1">
                <a:latin typeface="Calibri" pitchFamily="34" charset="0"/>
              </a:rPr>
              <a:t>2</a:t>
            </a:r>
            <a:r>
              <a:rPr lang="ja-JP" altLang="en-US" b="1">
                <a:latin typeface="Calibri" pitchFamily="34" charset="0"/>
              </a:rPr>
              <a:t>）に対するゲームの無次元長さ</a:t>
            </a:r>
            <a:r>
              <a:rPr lang="el-GR" altLang="ja-JP" i="1"/>
              <a:t>η</a:t>
            </a:r>
            <a:r>
              <a:rPr lang="ja-JP" altLang="en-US" b="1">
                <a:latin typeface="Calibri" pitchFamily="34" charset="0"/>
              </a:rPr>
              <a:t>と無次元情報運動エネルギー</a:t>
            </a:r>
            <a:r>
              <a:rPr lang="en-US" altLang="ja-JP">
                <a:latin typeface="Calibri" pitchFamily="34" charset="0"/>
              </a:rPr>
              <a:t> </a:t>
            </a:r>
            <a:r>
              <a:rPr lang="en-US" altLang="ja-JP" i="1">
                <a:latin typeface="Calibri" pitchFamily="34" charset="0"/>
              </a:rPr>
              <a:t>E</a:t>
            </a:r>
            <a:r>
              <a:rPr lang="en-US" altLang="ja-JP" i="1" baseline="-25000">
                <a:latin typeface="Calibri" pitchFamily="34" charset="0"/>
              </a:rPr>
              <a:t>k  </a:t>
            </a:r>
            <a:endParaRPr lang="en-US" altLang="ja-JP">
              <a:latin typeface="Calibri" pitchFamily="34" charset="0"/>
            </a:endParaRPr>
          </a:p>
        </p:txBody>
      </p:sp>
      <p:sp>
        <p:nvSpPr>
          <p:cNvPr id="16388" name="正方形/長方形 4"/>
          <p:cNvSpPr>
            <a:spLocks noChangeArrowheads="1"/>
          </p:cNvSpPr>
          <p:nvPr/>
        </p:nvSpPr>
        <p:spPr bwMode="auto">
          <a:xfrm>
            <a:off x="250824" y="1628800"/>
            <a:ext cx="3529013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流体力学に基づいて</a:t>
            </a:r>
            <a:r>
              <a:rPr lang="ja-JP" altLang="en-US" dirty="0">
                <a:latin typeface="Calibri" pitchFamily="34" charset="0"/>
              </a:rPr>
              <a:t>ゲーム情報力学モデルを提案 </a:t>
            </a:r>
            <a:r>
              <a:rPr lang="en-US" altLang="ja-JP" dirty="0">
                <a:latin typeface="Calibri" pitchFamily="34" charset="0"/>
              </a:rPr>
              <a:t>[1]</a:t>
            </a:r>
            <a:r>
              <a:rPr lang="ja-JP" altLang="en-US" dirty="0" err="1">
                <a:latin typeface="Calibri" pitchFamily="34" charset="0"/>
              </a:rPr>
              <a:t>。</a:t>
            </a:r>
            <a:r>
              <a:rPr lang="ja-JP" altLang="en-US" dirty="0">
                <a:latin typeface="Calibri" pitchFamily="34" charset="0"/>
              </a:rPr>
              <a:t>これらのモデルでは，情報は時間（思考ゲームでは手数）に関する解析的な関数として数学的に</a:t>
            </a:r>
            <a:r>
              <a:rPr lang="ja-JP" altLang="en-US" dirty="0" smtClean="0">
                <a:latin typeface="Calibri" pitchFamily="34" charset="0"/>
              </a:rPr>
              <a:t>表現</a:t>
            </a:r>
            <a:r>
              <a:rPr lang="ja-JP" altLang="en-US" dirty="0">
                <a:latin typeface="Calibri" pitchFamily="34" charset="0"/>
              </a:rPr>
              <a:t>す</a:t>
            </a:r>
            <a:r>
              <a:rPr lang="ja-JP" altLang="en-US" dirty="0" smtClean="0">
                <a:latin typeface="Calibri" pitchFamily="34" charset="0"/>
              </a:rPr>
              <a:t>る</a:t>
            </a:r>
            <a:r>
              <a:rPr lang="ja-JP" altLang="en-US" dirty="0">
                <a:latin typeface="Calibri" pitchFamily="34" charset="0"/>
              </a:rPr>
              <a:t>。</a:t>
            </a:r>
            <a:endParaRPr lang="en-US" altLang="ja-JP" dirty="0">
              <a:latin typeface="Calibri" pitchFamily="34" charset="0"/>
            </a:endParaRPr>
          </a:p>
          <a:p>
            <a:pPr algn="just"/>
            <a:endParaRPr lang="en-US" altLang="ja-JP" dirty="0">
              <a:latin typeface="Calibri" pitchFamily="34" charset="0"/>
            </a:endParaRPr>
          </a:p>
          <a:p>
            <a:pPr algn="just"/>
            <a:r>
              <a:rPr lang="ja-JP" altLang="en-US" dirty="0">
                <a:latin typeface="Calibri" pitchFamily="34" charset="0"/>
              </a:rPr>
              <a:t>モデル</a:t>
            </a:r>
            <a:r>
              <a:rPr lang="en-US" altLang="ja-JP" dirty="0">
                <a:latin typeface="Calibri" pitchFamily="34" charset="0"/>
              </a:rPr>
              <a:t>1: </a:t>
            </a:r>
            <a:r>
              <a:rPr lang="ja-JP" altLang="ja-JP" dirty="0">
                <a:latin typeface="Calibri" pitchFamily="34" charset="0"/>
              </a:rPr>
              <a:t> </a:t>
            </a:r>
            <a:r>
              <a:rPr lang="ja-JP" altLang="ja-JP" i="1" dirty="0">
                <a:latin typeface="Calibri" pitchFamily="34" charset="0"/>
              </a:rPr>
              <a:t>ξ</a:t>
            </a:r>
            <a:r>
              <a:rPr lang="en-US" altLang="ja-JP" i="1" dirty="0">
                <a:latin typeface="Calibri" pitchFamily="34" charset="0"/>
              </a:rPr>
              <a:t>=</a:t>
            </a:r>
            <a:r>
              <a:rPr lang="ja-JP" altLang="ja-JP" i="1" dirty="0">
                <a:latin typeface="Calibri" pitchFamily="34" charset="0"/>
              </a:rPr>
              <a:t>η</a:t>
            </a:r>
            <a:r>
              <a:rPr lang="en-US" altLang="ja-JP" i="1" baseline="30000" dirty="0">
                <a:latin typeface="Calibri" pitchFamily="34" charset="0"/>
              </a:rPr>
              <a:t>n</a:t>
            </a:r>
            <a:r>
              <a:rPr lang="en-US" altLang="ja-JP" dirty="0">
                <a:latin typeface="Calibri" pitchFamily="34" charset="0"/>
              </a:rPr>
              <a:t>		(1)</a:t>
            </a:r>
          </a:p>
          <a:p>
            <a:pPr algn="just"/>
            <a:endParaRPr lang="ja-JP" altLang="en-US" dirty="0">
              <a:latin typeface="Calibri" pitchFamily="34" charset="0"/>
            </a:endParaRPr>
          </a:p>
          <a:p>
            <a:pPr algn="just"/>
            <a:r>
              <a:rPr lang="ja-JP" altLang="en-US" dirty="0">
                <a:latin typeface="Calibri" pitchFamily="34" charset="0"/>
              </a:rPr>
              <a:t>モデル</a:t>
            </a:r>
            <a:r>
              <a:rPr lang="en-US" altLang="ja-JP" dirty="0">
                <a:latin typeface="Calibri" pitchFamily="34" charset="0"/>
              </a:rPr>
              <a:t>2:  </a:t>
            </a:r>
            <a:r>
              <a:rPr lang="ja-JP" altLang="ja-JP" i="1" dirty="0">
                <a:latin typeface="Calibri" pitchFamily="34" charset="0"/>
              </a:rPr>
              <a:t>ξ</a:t>
            </a:r>
            <a:r>
              <a:rPr lang="en-US" altLang="ja-JP" i="1" dirty="0">
                <a:latin typeface="Calibri" pitchFamily="34" charset="0"/>
              </a:rPr>
              <a:t>=[sin(</a:t>
            </a:r>
            <a:r>
              <a:rPr lang="ja-JP" altLang="ja-JP" i="1" dirty="0">
                <a:latin typeface="Calibri" pitchFamily="34" charset="0"/>
              </a:rPr>
              <a:t>π</a:t>
            </a:r>
            <a:r>
              <a:rPr lang="en-US" altLang="ja-JP" i="1" dirty="0">
                <a:latin typeface="Calibri" pitchFamily="34" charset="0"/>
              </a:rPr>
              <a:t>/2</a:t>
            </a:r>
            <a:r>
              <a:rPr lang="ja-JP" altLang="ja-JP" i="1" dirty="0">
                <a:latin typeface="Calibri" pitchFamily="34" charset="0"/>
              </a:rPr>
              <a:t>·η</a:t>
            </a:r>
            <a:r>
              <a:rPr lang="en-US" altLang="ja-JP" i="1" dirty="0">
                <a:latin typeface="Calibri" pitchFamily="34" charset="0"/>
              </a:rPr>
              <a:t>)]</a:t>
            </a:r>
            <a:r>
              <a:rPr lang="en-US" altLang="ja-JP" i="1" baseline="30000" dirty="0">
                <a:latin typeface="Calibri" pitchFamily="34" charset="0"/>
              </a:rPr>
              <a:t>n</a:t>
            </a:r>
            <a:r>
              <a:rPr lang="en-US" altLang="ja-JP" i="1" dirty="0">
                <a:latin typeface="Calibri" pitchFamily="34" charset="0"/>
              </a:rPr>
              <a:t> </a:t>
            </a:r>
            <a:r>
              <a:rPr lang="en-US" altLang="ja-JP" dirty="0">
                <a:latin typeface="Calibri" pitchFamily="34" charset="0"/>
              </a:rPr>
              <a:t> 	(2)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395288" y="6453188"/>
            <a:ext cx="7272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テキスト ボックス 7"/>
          <p:cNvSpPr txBox="1">
            <a:spLocks noChangeArrowheads="1"/>
          </p:cNvSpPr>
          <p:nvPr/>
        </p:nvSpPr>
        <p:spPr bwMode="auto">
          <a:xfrm>
            <a:off x="539750" y="6453188"/>
            <a:ext cx="8353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>
                <a:latin typeface="Calibri" pitchFamily="34" charset="0"/>
              </a:rPr>
              <a:t>[1] H. Iida and T. Nakagawa (2011) Game Information Dynamics, ICEC2011, LNCS 6972, 403-406.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16391" name="正方形/長方形 8"/>
          <p:cNvSpPr>
            <a:spLocks noChangeArrowheads="1"/>
          </p:cNvSpPr>
          <p:nvPr/>
        </p:nvSpPr>
        <p:spPr bwMode="auto">
          <a:xfrm>
            <a:off x="250825" y="4365625"/>
            <a:ext cx="37195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 smtClean="0">
                <a:latin typeface="Calibri" pitchFamily="34" charset="0"/>
              </a:rPr>
              <a:t>ゲーム情報</a:t>
            </a:r>
            <a:r>
              <a:rPr lang="en-US" altLang="ja-JP" dirty="0" smtClean="0">
                <a:latin typeface="Calibri" pitchFamily="34" charset="0"/>
              </a:rPr>
              <a:t>〔</a:t>
            </a:r>
            <a:r>
              <a:rPr lang="ja-JP" altLang="en-US" dirty="0">
                <a:latin typeface="Calibri" pitchFamily="34" charset="0"/>
              </a:rPr>
              <a:t>試合</a:t>
            </a:r>
            <a:r>
              <a:rPr lang="ja-JP" altLang="en-US" dirty="0" smtClean="0">
                <a:latin typeface="Calibri" pitchFamily="34" charset="0"/>
              </a:rPr>
              <a:t>結果</a:t>
            </a:r>
            <a:r>
              <a:rPr lang="en-US" altLang="ja-JP" dirty="0" smtClean="0">
                <a:latin typeface="Calibri" pitchFamily="34" charset="0"/>
              </a:rPr>
              <a:t>〕</a:t>
            </a:r>
            <a:r>
              <a:rPr lang="ja-JP" altLang="en-US" dirty="0" smtClean="0">
                <a:latin typeface="Calibri" pitchFamily="34" charset="0"/>
              </a:rPr>
              <a:t>の</a:t>
            </a:r>
            <a:r>
              <a:rPr lang="ja-JP" altLang="en-US" dirty="0">
                <a:latin typeface="Calibri" pitchFamily="34" charset="0"/>
              </a:rPr>
              <a:t>流れを</a:t>
            </a:r>
            <a:r>
              <a:rPr lang="ja-JP" altLang="en-US" dirty="0" smtClean="0">
                <a:latin typeface="Calibri" pitchFamily="34" charset="0"/>
              </a:rPr>
              <a:t>力学的に議論する。</a:t>
            </a:r>
            <a:r>
              <a:rPr lang="en-US" altLang="ja-JP" dirty="0" smtClean="0">
                <a:latin typeface="Calibri" pitchFamily="34" charset="0"/>
              </a:rPr>
              <a:t> </a:t>
            </a:r>
            <a:r>
              <a:rPr lang="ja-JP" altLang="en-US" dirty="0" smtClean="0">
                <a:latin typeface="Calibri" pitchFamily="34" charset="0"/>
              </a:rPr>
              <a:t>例えば</a:t>
            </a:r>
            <a:r>
              <a:rPr lang="ja-JP" altLang="en-US" dirty="0">
                <a:latin typeface="Calibri" pitchFamily="34" charset="0"/>
              </a:rPr>
              <a:t>，情報運動エネルギーを次式のように</a:t>
            </a:r>
            <a:r>
              <a:rPr lang="ja-JP" altLang="en-US" dirty="0" smtClean="0">
                <a:latin typeface="Calibri" pitchFamily="34" charset="0"/>
              </a:rPr>
              <a:t>表現する</a:t>
            </a:r>
            <a:r>
              <a:rPr lang="ja-JP" altLang="en-US" dirty="0">
                <a:latin typeface="Calibri" pitchFamily="34" charset="0"/>
              </a:rPr>
              <a:t>。</a:t>
            </a:r>
          </a:p>
        </p:txBody>
      </p:sp>
      <p:sp>
        <p:nvSpPr>
          <p:cNvPr id="16392" name="正方形/長方形 9"/>
          <p:cNvSpPr>
            <a:spLocks noChangeArrowheads="1"/>
          </p:cNvSpPr>
          <p:nvPr/>
        </p:nvSpPr>
        <p:spPr bwMode="auto">
          <a:xfrm>
            <a:off x="250825" y="5642770"/>
            <a:ext cx="3500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i="1" dirty="0">
                <a:latin typeface="Calibri" pitchFamily="34" charset="0"/>
              </a:rPr>
              <a:t> E</a:t>
            </a:r>
            <a:r>
              <a:rPr lang="en-US" altLang="ja-JP" i="1" baseline="-25000" dirty="0">
                <a:latin typeface="Calibri" pitchFamily="34" charset="0"/>
              </a:rPr>
              <a:t>k</a:t>
            </a:r>
            <a:r>
              <a:rPr lang="en-US" altLang="ja-JP" i="1" dirty="0">
                <a:latin typeface="Calibri" pitchFamily="34" charset="0"/>
              </a:rPr>
              <a:t> = 1/2 · </a:t>
            </a:r>
            <a:r>
              <a:rPr lang="el-GR" altLang="ja-JP" i="1" dirty="0">
                <a:latin typeface="Calibri" pitchFamily="34" charset="0"/>
              </a:rPr>
              <a:t>(</a:t>
            </a:r>
            <a:r>
              <a:rPr lang="en-US" altLang="ja-JP" i="1" dirty="0">
                <a:latin typeface="Calibri" pitchFamily="34" charset="0"/>
              </a:rPr>
              <a:t>d</a:t>
            </a:r>
            <a:r>
              <a:rPr lang="el-GR" altLang="ja-JP" i="1" dirty="0">
                <a:latin typeface="Calibri" pitchFamily="34" charset="0"/>
              </a:rPr>
              <a:t>ξ/</a:t>
            </a:r>
            <a:r>
              <a:rPr lang="en-US" altLang="ja-JP" i="1" dirty="0">
                <a:latin typeface="Calibri" pitchFamily="34" charset="0"/>
              </a:rPr>
              <a:t>d</a:t>
            </a:r>
            <a:r>
              <a:rPr lang="el-GR" altLang="ja-JP" i="1" dirty="0">
                <a:latin typeface="Calibri" pitchFamily="34" charset="0"/>
              </a:rPr>
              <a:t>η)</a:t>
            </a:r>
            <a:r>
              <a:rPr lang="en-US" altLang="ja-JP" i="1" baseline="30000" dirty="0">
                <a:latin typeface="Calibri" pitchFamily="34" charset="0"/>
              </a:rPr>
              <a:t> 2</a:t>
            </a:r>
            <a:r>
              <a:rPr lang="en-US" altLang="ja-JP" dirty="0">
                <a:latin typeface="Calibri" pitchFamily="34" charset="0"/>
              </a:rPr>
              <a:t>   	 </a:t>
            </a:r>
            <a:r>
              <a:rPr lang="el-GR" altLang="ja-JP" dirty="0">
                <a:latin typeface="Calibri" pitchFamily="34" charset="0"/>
              </a:rPr>
              <a:t>(</a:t>
            </a:r>
            <a:r>
              <a:rPr lang="en-US" altLang="ja-JP" dirty="0">
                <a:latin typeface="Calibri" pitchFamily="34" charset="0"/>
              </a:rPr>
              <a:t>3</a:t>
            </a:r>
            <a:r>
              <a:rPr lang="el-GR" altLang="ja-JP" dirty="0">
                <a:latin typeface="Calibri" pitchFamily="34" charset="0"/>
              </a:rPr>
              <a:t>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EA39-8AA2-4B80-8F71-150F421F831B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Flow Problem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1280" y="1412776"/>
            <a:ext cx="8229600" cy="4525963"/>
          </a:xfrm>
        </p:spPr>
        <p:txBody>
          <a:bodyPr/>
          <a:lstStyle/>
          <a:p>
            <a:r>
              <a:rPr lang="en-US" altLang="ja-JP" dirty="0" smtClean="0"/>
              <a:t>Flow past a flat plate at zero incidence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/>
              <a:t>Flow velocity </a:t>
            </a:r>
            <a:r>
              <a:rPr lang="en-US" altLang="ja-JP" i="1" dirty="0"/>
              <a:t>u</a:t>
            </a:r>
            <a:r>
              <a:rPr lang="en-US" altLang="ja-JP" dirty="0"/>
              <a:t> is a function of vertical coordinate </a:t>
            </a:r>
            <a:r>
              <a:rPr lang="en-US" altLang="ja-JP" i="1" dirty="0"/>
              <a:t>y</a:t>
            </a:r>
            <a:endParaRPr lang="en-US" altLang="ja-JP" dirty="0"/>
          </a:p>
          <a:p>
            <a:r>
              <a:rPr lang="en-US" altLang="ja-JP" i="1" dirty="0"/>
              <a:t>u = f(y)</a:t>
            </a:r>
          </a:p>
          <a:p>
            <a:endParaRPr lang="en-US" altLang="ja-JP" dirty="0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9784" y="2132856"/>
            <a:ext cx="66960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線コネクタ 5"/>
          <p:cNvCxnSpPr/>
          <p:nvPr/>
        </p:nvCxnSpPr>
        <p:spPr>
          <a:xfrm>
            <a:off x="395288" y="6021288"/>
            <a:ext cx="7272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363488" y="6035476"/>
            <a:ext cx="84251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Times New Roman" pitchFamily="18" charset="0"/>
              </a:rPr>
              <a:t>[2] H</a:t>
            </a:r>
            <a:r>
              <a:rPr lang="en-US" altLang="ja-JP" sz="1400" dirty="0">
                <a:latin typeface="Times New Roman" pitchFamily="18" charset="0"/>
              </a:rPr>
              <a:t>. Iida, T. Nakagawa, and K. Spoerer. A novel game information dynamic </a:t>
            </a:r>
            <a:r>
              <a:rPr lang="en-US" altLang="ja-JP" sz="1400" dirty="0" smtClean="0">
                <a:latin typeface="Times New Roman" pitchFamily="18" charset="0"/>
              </a:rPr>
              <a:t>model </a:t>
            </a:r>
            <a:r>
              <a:rPr lang="en-US" altLang="ja-JP" sz="1400" dirty="0">
                <a:latin typeface="Times New Roman" pitchFamily="18" charset="0"/>
              </a:rPr>
              <a:t>based on fluid mechanics: case study using base ball data in world  </a:t>
            </a:r>
            <a:r>
              <a:rPr lang="en-US" altLang="ja-JP" sz="1400" dirty="0" smtClean="0">
                <a:latin typeface="Times New Roman" pitchFamily="18" charset="0"/>
              </a:rPr>
              <a:t>series </a:t>
            </a:r>
            <a:r>
              <a:rPr lang="en-US" altLang="ja-JP" sz="1400" dirty="0">
                <a:latin typeface="Times New Roman" pitchFamily="18" charset="0"/>
              </a:rPr>
              <a:t>2010. In Proc. of the 2nd International Multi-Conference on </a:t>
            </a:r>
            <a:r>
              <a:rPr lang="en-US" altLang="ja-JP" sz="1400" dirty="0" smtClean="0">
                <a:latin typeface="Times New Roman" pitchFamily="18" charset="0"/>
              </a:rPr>
              <a:t> Complexity </a:t>
            </a:r>
            <a:r>
              <a:rPr lang="en-US" altLang="ja-JP" sz="1400" dirty="0">
                <a:latin typeface="Times New Roman" pitchFamily="18" charset="0"/>
              </a:rPr>
              <a:t>Informatics and Cybernetics, </a:t>
            </a:r>
            <a:r>
              <a:rPr lang="en-US" altLang="ja-JP" sz="1400" dirty="0" smtClean="0">
                <a:latin typeface="Times New Roman" pitchFamily="18" charset="0"/>
              </a:rPr>
              <a:t>134-139</a:t>
            </a:r>
            <a:r>
              <a:rPr lang="en-US" altLang="ja-JP" sz="1400" dirty="0">
                <a:latin typeface="Times New Roman" pitchFamily="18" charset="0"/>
              </a:rPr>
              <a:t>, 2011.</a:t>
            </a:r>
            <a:endParaRPr lang="en-US" altLang="ja-JP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2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9700</TotalTime>
  <Words>1012</Words>
  <Application>Microsoft Office PowerPoint</Application>
  <PresentationFormat>画面に合わせる (4:3)</PresentationFormat>
  <Paragraphs>181</Paragraphs>
  <Slides>26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7" baseType="lpstr">
      <vt:lpstr>Office ​​テーマ</vt:lpstr>
      <vt:lpstr>名人の知とコンピュータの知</vt:lpstr>
      <vt:lpstr>概要</vt:lpstr>
      <vt:lpstr>PowerPoint プレゼンテーション</vt:lpstr>
      <vt:lpstr>人間 vs. コンピュータ</vt:lpstr>
      <vt:lpstr>ゲーム場に関する直感的認識 1/2</vt:lpstr>
      <vt:lpstr>PowerPoint プレゼンテーション</vt:lpstr>
      <vt:lpstr>ゲーム場に関する直感的認識 2/2</vt:lpstr>
      <vt:lpstr>ゲーム情報力学モデル －ゲーム情報の流れを流体力学として－</vt:lpstr>
      <vt:lpstr>Flow Problem</vt:lpstr>
      <vt:lpstr>Visualization of flow</vt:lpstr>
      <vt:lpstr>Correspondence</vt:lpstr>
      <vt:lpstr>ゲーム情報力学モデル －先行研究―</vt:lpstr>
      <vt:lpstr>データ解析と数理モデルの評価</vt:lpstr>
      <vt:lpstr>評価スコアの計測</vt:lpstr>
      <vt:lpstr>試合中の形勢判断の推移（図1-1） －名人戦第７局－</vt:lpstr>
      <vt:lpstr>試合結果の確定性の推移（図1-2）  －名人戦第７局－</vt:lpstr>
      <vt:lpstr>PowerPoint プレゼンテーション</vt:lpstr>
      <vt:lpstr>試合結果の確定性の推移（図1-4） －モデル1:  ξ=ηn の適合－</vt:lpstr>
      <vt:lpstr>試合結果の確定性の時間変化の計測およびモデル１による考察</vt:lpstr>
      <vt:lpstr>対局中の形勢判断（図 2-1）  －第１回将棋電王戦－</vt:lpstr>
      <vt:lpstr>対局中の形勢判断（図 2-2）   －第１回将棋電王戦－</vt:lpstr>
      <vt:lpstr>PowerPoint プレゼンテーション</vt:lpstr>
      <vt:lpstr>PowerPoint プレゼンテーション</vt:lpstr>
      <vt:lpstr>ボンクラーズ vs. 米長永世棋聖　 －モデル1 :  ξ=ηn による比較―</vt:lpstr>
      <vt:lpstr>まとめ</vt:lpstr>
      <vt:lpstr>ご清聴ありがとうございました</vt:lpstr>
    </vt:vector>
  </TitlesOfParts>
  <Company>Japan Advanced Institute of Science and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information dynamics</dc:title>
  <dc:creator>iidalab</dc:creator>
  <cp:lastModifiedBy>iidalab</cp:lastModifiedBy>
  <cp:revision>146</cp:revision>
  <dcterms:created xsi:type="dcterms:W3CDTF">2011-10-06T01:47:19Z</dcterms:created>
  <dcterms:modified xsi:type="dcterms:W3CDTF">2012-03-05T02:59:16Z</dcterms:modified>
</cp:coreProperties>
</file>