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15" r:id="rId3"/>
    <p:sldId id="258" r:id="rId4"/>
    <p:sldId id="291" r:id="rId5"/>
    <p:sldId id="290" r:id="rId6"/>
    <p:sldId id="270" r:id="rId7"/>
    <p:sldId id="271" r:id="rId8"/>
    <p:sldId id="279" r:id="rId9"/>
    <p:sldId id="276" r:id="rId10"/>
    <p:sldId id="313" r:id="rId11"/>
    <p:sldId id="311" r:id="rId12"/>
    <p:sldId id="280" r:id="rId13"/>
    <p:sldId id="309" r:id="rId14"/>
    <p:sldId id="310" r:id="rId15"/>
    <p:sldId id="314" r:id="rId16"/>
    <p:sldId id="283" r:id="rId17"/>
    <p:sldId id="304" r:id="rId18"/>
    <p:sldId id="295" r:id="rId19"/>
    <p:sldId id="305" r:id="rId20"/>
    <p:sldId id="306" r:id="rId21"/>
    <p:sldId id="296" r:id="rId22"/>
    <p:sldId id="297" r:id="rId23"/>
    <p:sldId id="300" r:id="rId24"/>
    <p:sldId id="299" r:id="rId25"/>
    <p:sldId id="302" r:id="rId26"/>
    <p:sldId id="312" r:id="rId27"/>
    <p:sldId id="262" r:id="rId28"/>
    <p:sldId id="273" r:id="rId29"/>
    <p:sldId id="307" r:id="rId30"/>
    <p:sldId id="308" r:id="rId31"/>
    <p:sldId id="286" r:id="rId32"/>
    <p:sldId id="277" r:id="rId33"/>
    <p:sldId id="289" r:id="rId34"/>
    <p:sldId id="316" r:id="rId3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>
        <p:scale>
          <a:sx n="75" d="100"/>
          <a:sy n="75" d="100"/>
        </p:scale>
        <p:origin x="-78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5266-90D9-429E-AA85-9CE39BDA023D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608AE-2FB4-4F73-87F4-AF561CF359A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608AE-2FB4-4F73-87F4-AF561CF359A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53CFD-EC98-4E31-AC39-BE4DF5DB9D6A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A2E48-8295-4904-9B0D-0B88ED9C642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ハラリィの一般化三並べの</a:t>
            </a:r>
            <a:r>
              <a:rPr lang="ja-JP" altLang="en-US" dirty="0" smtClean="0"/>
              <a:t>変種</a:t>
            </a:r>
            <a:r>
              <a:rPr lang="en-US" altLang="ja-JP" dirty="0" smtClean="0"/>
              <a:t> </a:t>
            </a:r>
            <a:br>
              <a:rPr lang="en-US" altLang="ja-JP" dirty="0" smtClean="0"/>
            </a:br>
            <a:r>
              <a:rPr lang="en-US" altLang="ja-JP" dirty="0" smtClean="0"/>
              <a:t>--- </a:t>
            </a:r>
            <a:r>
              <a:rPr lang="ja-JP" altLang="en-US" dirty="0" smtClean="0"/>
              <a:t>共</a:t>
            </a:r>
            <a:r>
              <a:rPr lang="ja-JP" altLang="en-US" dirty="0"/>
              <a:t>喰い動物ゲーム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14348" y="4500570"/>
            <a:ext cx="7772400" cy="1643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lnSpc>
                <a:spcPct val="140000"/>
              </a:lnSpc>
              <a:spcBef>
                <a:spcPct val="0"/>
              </a:spcBef>
              <a:defRPr/>
            </a:pPr>
            <a:r>
              <a:rPr lang="en-US" altLang="ja-JP" sz="4400" dirty="0" smtClean="0">
                <a:latin typeface="+mj-lt"/>
                <a:ea typeface="+mj-ea"/>
                <a:cs typeface="+mj-cs"/>
              </a:rPr>
              <a:t>Jean Cardinal, </a:t>
            </a:r>
            <a:r>
              <a:rPr lang="en-US" altLang="ja-JP" sz="4400" dirty="0" err="1" smtClean="0">
                <a:latin typeface="+mj-lt"/>
                <a:ea typeface="+mj-ea"/>
                <a:cs typeface="+mj-cs"/>
              </a:rPr>
              <a:t>Sebastien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 Collette, </a:t>
            </a:r>
            <a:r>
              <a:rPr lang="ja-JP" altLang="en-US" sz="4400" dirty="0" smtClean="0">
                <a:latin typeface="+mj-lt"/>
                <a:ea typeface="+mj-ea"/>
                <a:cs typeface="+mj-cs"/>
              </a:rPr>
              <a:t>伊藤大雄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, </a:t>
            </a:r>
            <a:br>
              <a:rPr lang="en-US" altLang="ja-JP" sz="4400" dirty="0" smtClean="0">
                <a:latin typeface="+mj-lt"/>
                <a:ea typeface="+mj-ea"/>
                <a:cs typeface="+mj-cs"/>
              </a:rPr>
            </a:br>
            <a:r>
              <a:rPr lang="en-US" altLang="ja-JP" sz="4400" dirty="0" err="1" smtClean="0">
                <a:latin typeface="+mj-lt"/>
                <a:ea typeface="+mj-ea"/>
                <a:cs typeface="+mj-cs"/>
              </a:rPr>
              <a:t>Matias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ja-JP" sz="4400" dirty="0" err="1" smtClean="0">
                <a:latin typeface="+mj-lt"/>
                <a:ea typeface="+mj-ea"/>
                <a:cs typeface="+mj-cs"/>
              </a:rPr>
              <a:t>Korman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, Stefan </a:t>
            </a:r>
            <a:r>
              <a:rPr lang="en-US" altLang="ja-JP" sz="4400" dirty="0" err="1" smtClean="0">
                <a:latin typeface="+mj-lt"/>
                <a:ea typeface="+mj-ea"/>
                <a:cs typeface="+mj-cs"/>
              </a:rPr>
              <a:t>Langerman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, </a:t>
            </a:r>
            <a:br>
              <a:rPr lang="en-US" altLang="ja-JP" sz="4400" dirty="0" smtClean="0">
                <a:latin typeface="+mj-lt"/>
                <a:ea typeface="+mj-ea"/>
                <a:cs typeface="+mj-cs"/>
              </a:rPr>
            </a:br>
            <a:r>
              <a:rPr lang="ja-JP" alt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堺谷光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, </a:t>
            </a:r>
            <a:r>
              <a:rPr lang="en-US" altLang="ja-JP" sz="4400" dirty="0" err="1" smtClean="0">
                <a:latin typeface="+mj-lt"/>
                <a:ea typeface="+mj-ea"/>
                <a:cs typeface="+mj-cs"/>
              </a:rPr>
              <a:t>Perouz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ja-JP" sz="4400" dirty="0" err="1" smtClean="0">
                <a:latin typeface="+mj-lt"/>
                <a:ea typeface="+mj-ea"/>
                <a:cs typeface="+mj-cs"/>
              </a:rPr>
              <a:t>Taslakian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pptTeX_Preamble" descr="\documentclass[12pt]{jarticle}&#10;\pagestyle{empty}&#10;\usepackage{amsmath}&#10;\usepackage[dvips]{color}" hidden="1"/>
          <p:cNvSpPr txBox="1"/>
          <p:nvPr/>
        </p:nvSpPr>
        <p:spPr>
          <a:xfrm>
            <a:off x="-1651000" y="-635000"/>
            <a:ext cx="1651000" cy="635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2000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勝ち型，負け型を証明する手法として，以下のものを得た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本研究で判明</a:t>
            </a:r>
            <a:r>
              <a:rPr lang="ja-JP" altLang="en-US" dirty="0"/>
              <a:t>したこと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57356" y="5214950"/>
            <a:ext cx="5786478" cy="1214446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囲い込み戦略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28926" y="5000636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勝ち型の証明手法</a:t>
            </a:r>
            <a:endParaRPr kumimoji="1" lang="ja-JP" altLang="en-US" sz="2800" dirty="0"/>
          </a:p>
        </p:txBody>
      </p:sp>
      <p:sp>
        <p:nvSpPr>
          <p:cNvPr id="131" name="角丸四角形 130"/>
          <p:cNvSpPr/>
          <p:nvPr/>
        </p:nvSpPr>
        <p:spPr>
          <a:xfrm>
            <a:off x="1857356" y="2928934"/>
            <a:ext cx="5786478" cy="1928826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chemeClr val="tx1"/>
                </a:solidFill>
              </a:rPr>
              <a:t>ペアリング戦略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chemeClr val="tx1"/>
                </a:solidFill>
              </a:rPr>
              <a:t>穴空け補題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857488" y="2714620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負け型の証明手法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2000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勝ち型，負け型を証明する手法として，以下のものを得た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本研究で判明</a:t>
            </a:r>
            <a:r>
              <a:rPr lang="ja-JP" altLang="en-US" dirty="0"/>
              <a:t>したこと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57356" y="5214950"/>
            <a:ext cx="5786478" cy="1214446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囲い込み戦略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28926" y="5000636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勝ち型の証明手法</a:t>
            </a:r>
            <a:endParaRPr kumimoji="1" lang="ja-JP" altLang="en-US" sz="2800" dirty="0"/>
          </a:p>
        </p:txBody>
      </p:sp>
      <p:sp>
        <p:nvSpPr>
          <p:cNvPr id="131" name="角丸四角形 130"/>
          <p:cNvSpPr/>
          <p:nvPr/>
        </p:nvSpPr>
        <p:spPr>
          <a:xfrm>
            <a:off x="1857356" y="2928934"/>
            <a:ext cx="5786478" cy="1928826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rgbClr val="FF0000"/>
                </a:solidFill>
              </a:rPr>
              <a:t>ペアリング戦略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chemeClr val="tx1"/>
                </a:solidFill>
              </a:rPr>
              <a:t>穴空け補題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857488" y="2714620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負け型の証明手法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143372" y="1071546"/>
            <a:ext cx="4786314" cy="53309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 smtClean="0"/>
              <a:t>盤面をある大きさのブロックに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分割する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後手は先手が置いたブロックの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内部に置く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先手が着手したブロックには必ず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後手が着手することになる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先手は目標の動物を作ることが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できない</a:t>
            </a:r>
            <a:endParaRPr lang="en-US" altLang="ja-JP" sz="2400" dirty="0" smtClean="0"/>
          </a:p>
        </p:txBody>
      </p:sp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正方形/長方形 180"/>
          <p:cNvSpPr/>
          <p:nvPr/>
        </p:nvSpPr>
        <p:spPr>
          <a:xfrm>
            <a:off x="35715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35715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35715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35715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>
          <a:xfrm>
            <a:off x="35715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/>
          <p:cNvSpPr/>
          <p:nvPr/>
        </p:nvSpPr>
        <p:spPr>
          <a:xfrm>
            <a:off x="35715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正方形/長方形 256"/>
          <p:cNvSpPr/>
          <p:nvPr/>
        </p:nvSpPr>
        <p:spPr>
          <a:xfrm>
            <a:off x="64291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>
            <a:off x="928662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正方形/長方形 258"/>
          <p:cNvSpPr/>
          <p:nvPr/>
        </p:nvSpPr>
        <p:spPr>
          <a:xfrm>
            <a:off x="64291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正方形/長方形 259"/>
          <p:cNvSpPr/>
          <p:nvPr/>
        </p:nvSpPr>
        <p:spPr>
          <a:xfrm>
            <a:off x="928662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正方形/長方形 284"/>
          <p:cNvSpPr/>
          <p:nvPr/>
        </p:nvSpPr>
        <p:spPr>
          <a:xfrm>
            <a:off x="64291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>
            <a:off x="928662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>
            <a:off x="64291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正方形/長方形 287"/>
          <p:cNvSpPr/>
          <p:nvPr/>
        </p:nvSpPr>
        <p:spPr>
          <a:xfrm>
            <a:off x="928662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9" name="正方形/長方形 288"/>
          <p:cNvSpPr/>
          <p:nvPr/>
        </p:nvSpPr>
        <p:spPr>
          <a:xfrm>
            <a:off x="64291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正方形/長方形 289"/>
          <p:cNvSpPr/>
          <p:nvPr/>
        </p:nvSpPr>
        <p:spPr>
          <a:xfrm>
            <a:off x="928662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>
            <a:off x="64291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正方形/長方形 291"/>
          <p:cNvSpPr/>
          <p:nvPr/>
        </p:nvSpPr>
        <p:spPr>
          <a:xfrm>
            <a:off x="928662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>
            <a:off x="121441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正方形/長方形 293"/>
          <p:cNvSpPr/>
          <p:nvPr/>
        </p:nvSpPr>
        <p:spPr>
          <a:xfrm>
            <a:off x="150016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正方形/長方形 294"/>
          <p:cNvSpPr/>
          <p:nvPr/>
        </p:nvSpPr>
        <p:spPr>
          <a:xfrm>
            <a:off x="121441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6" name="正方形/長方形 295"/>
          <p:cNvSpPr/>
          <p:nvPr/>
        </p:nvSpPr>
        <p:spPr>
          <a:xfrm>
            <a:off x="150016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正方形/長方形 296"/>
          <p:cNvSpPr/>
          <p:nvPr/>
        </p:nvSpPr>
        <p:spPr>
          <a:xfrm>
            <a:off x="121441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正方形/長方形 297"/>
          <p:cNvSpPr/>
          <p:nvPr/>
        </p:nvSpPr>
        <p:spPr>
          <a:xfrm>
            <a:off x="150016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正方形/長方形 298"/>
          <p:cNvSpPr/>
          <p:nvPr/>
        </p:nvSpPr>
        <p:spPr>
          <a:xfrm>
            <a:off x="121441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正方形/長方形 299"/>
          <p:cNvSpPr/>
          <p:nvPr/>
        </p:nvSpPr>
        <p:spPr>
          <a:xfrm>
            <a:off x="150016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正方形/長方形 300"/>
          <p:cNvSpPr/>
          <p:nvPr/>
        </p:nvSpPr>
        <p:spPr>
          <a:xfrm>
            <a:off x="121441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正方形/長方形 301"/>
          <p:cNvSpPr/>
          <p:nvPr/>
        </p:nvSpPr>
        <p:spPr>
          <a:xfrm>
            <a:off x="150016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正方形/長方形 302"/>
          <p:cNvSpPr/>
          <p:nvPr/>
        </p:nvSpPr>
        <p:spPr>
          <a:xfrm>
            <a:off x="121441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正方形/長方形 303"/>
          <p:cNvSpPr/>
          <p:nvPr/>
        </p:nvSpPr>
        <p:spPr>
          <a:xfrm>
            <a:off x="150016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正方形/長方形 304"/>
          <p:cNvSpPr/>
          <p:nvPr/>
        </p:nvSpPr>
        <p:spPr>
          <a:xfrm>
            <a:off x="178591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207167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正方形/長方形 306"/>
          <p:cNvSpPr/>
          <p:nvPr/>
        </p:nvSpPr>
        <p:spPr>
          <a:xfrm>
            <a:off x="178591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正方形/長方形 307"/>
          <p:cNvSpPr/>
          <p:nvPr/>
        </p:nvSpPr>
        <p:spPr>
          <a:xfrm>
            <a:off x="207167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正方形/長方形 308"/>
          <p:cNvSpPr/>
          <p:nvPr/>
        </p:nvSpPr>
        <p:spPr>
          <a:xfrm>
            <a:off x="178591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207167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178591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正方形/長方形 311"/>
          <p:cNvSpPr/>
          <p:nvPr/>
        </p:nvSpPr>
        <p:spPr>
          <a:xfrm>
            <a:off x="207167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正方形/長方形 312"/>
          <p:cNvSpPr/>
          <p:nvPr/>
        </p:nvSpPr>
        <p:spPr>
          <a:xfrm>
            <a:off x="178591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正方形/長方形 313"/>
          <p:cNvSpPr/>
          <p:nvPr/>
        </p:nvSpPr>
        <p:spPr>
          <a:xfrm>
            <a:off x="207167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正方形/長方形 314"/>
          <p:cNvSpPr/>
          <p:nvPr/>
        </p:nvSpPr>
        <p:spPr>
          <a:xfrm>
            <a:off x="178591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/>
          <p:cNvSpPr/>
          <p:nvPr/>
        </p:nvSpPr>
        <p:spPr>
          <a:xfrm>
            <a:off x="207167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正方形/長方形 317"/>
          <p:cNvSpPr/>
          <p:nvPr/>
        </p:nvSpPr>
        <p:spPr>
          <a:xfrm>
            <a:off x="35715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正方形/長方形 319"/>
          <p:cNvSpPr/>
          <p:nvPr/>
        </p:nvSpPr>
        <p:spPr>
          <a:xfrm>
            <a:off x="35715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正方形/長方形 321"/>
          <p:cNvSpPr/>
          <p:nvPr/>
        </p:nvSpPr>
        <p:spPr>
          <a:xfrm>
            <a:off x="35715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正方形/長方形 323"/>
          <p:cNvSpPr/>
          <p:nvPr/>
        </p:nvSpPr>
        <p:spPr>
          <a:xfrm>
            <a:off x="35715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6" name="正方形/長方形 325"/>
          <p:cNvSpPr/>
          <p:nvPr/>
        </p:nvSpPr>
        <p:spPr>
          <a:xfrm>
            <a:off x="35715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正方形/長方形 327"/>
          <p:cNvSpPr/>
          <p:nvPr/>
        </p:nvSpPr>
        <p:spPr>
          <a:xfrm>
            <a:off x="35715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正方形/長方形 328"/>
          <p:cNvSpPr/>
          <p:nvPr/>
        </p:nvSpPr>
        <p:spPr>
          <a:xfrm>
            <a:off x="64291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正方形/長方形 329"/>
          <p:cNvSpPr/>
          <p:nvPr/>
        </p:nvSpPr>
        <p:spPr>
          <a:xfrm>
            <a:off x="928662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正方形/長方形 330"/>
          <p:cNvSpPr/>
          <p:nvPr/>
        </p:nvSpPr>
        <p:spPr>
          <a:xfrm>
            <a:off x="64291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928662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正方形/長方形 332"/>
          <p:cNvSpPr/>
          <p:nvPr/>
        </p:nvSpPr>
        <p:spPr>
          <a:xfrm>
            <a:off x="64291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正方形/長方形 333"/>
          <p:cNvSpPr/>
          <p:nvPr/>
        </p:nvSpPr>
        <p:spPr>
          <a:xfrm>
            <a:off x="928662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正方形/長方形 334"/>
          <p:cNvSpPr/>
          <p:nvPr/>
        </p:nvSpPr>
        <p:spPr>
          <a:xfrm>
            <a:off x="64291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正方形/長方形 335"/>
          <p:cNvSpPr/>
          <p:nvPr/>
        </p:nvSpPr>
        <p:spPr>
          <a:xfrm>
            <a:off x="928662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正方形/長方形 336"/>
          <p:cNvSpPr/>
          <p:nvPr/>
        </p:nvSpPr>
        <p:spPr>
          <a:xfrm>
            <a:off x="64291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正方形/長方形 337"/>
          <p:cNvSpPr/>
          <p:nvPr/>
        </p:nvSpPr>
        <p:spPr>
          <a:xfrm>
            <a:off x="928662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正方形/長方形 338"/>
          <p:cNvSpPr/>
          <p:nvPr/>
        </p:nvSpPr>
        <p:spPr>
          <a:xfrm>
            <a:off x="64291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正方形/長方形 339"/>
          <p:cNvSpPr/>
          <p:nvPr/>
        </p:nvSpPr>
        <p:spPr>
          <a:xfrm>
            <a:off x="928662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正方形/長方形 340"/>
          <p:cNvSpPr/>
          <p:nvPr/>
        </p:nvSpPr>
        <p:spPr>
          <a:xfrm>
            <a:off x="121441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正方形/長方形 341"/>
          <p:cNvSpPr/>
          <p:nvPr/>
        </p:nvSpPr>
        <p:spPr>
          <a:xfrm>
            <a:off x="150016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正方形/長方形 342"/>
          <p:cNvSpPr/>
          <p:nvPr/>
        </p:nvSpPr>
        <p:spPr>
          <a:xfrm>
            <a:off x="121441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正方形/長方形 343"/>
          <p:cNvSpPr/>
          <p:nvPr/>
        </p:nvSpPr>
        <p:spPr>
          <a:xfrm>
            <a:off x="150016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正方形/長方形 344"/>
          <p:cNvSpPr/>
          <p:nvPr/>
        </p:nvSpPr>
        <p:spPr>
          <a:xfrm>
            <a:off x="121441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正方形/長方形 345"/>
          <p:cNvSpPr/>
          <p:nvPr/>
        </p:nvSpPr>
        <p:spPr>
          <a:xfrm>
            <a:off x="150016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正方形/長方形 346"/>
          <p:cNvSpPr/>
          <p:nvPr/>
        </p:nvSpPr>
        <p:spPr>
          <a:xfrm>
            <a:off x="121441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正方形/長方形 347"/>
          <p:cNvSpPr/>
          <p:nvPr/>
        </p:nvSpPr>
        <p:spPr>
          <a:xfrm>
            <a:off x="150016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9" name="正方形/長方形 348"/>
          <p:cNvSpPr/>
          <p:nvPr/>
        </p:nvSpPr>
        <p:spPr>
          <a:xfrm>
            <a:off x="121441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0" name="正方形/長方形 349"/>
          <p:cNvSpPr/>
          <p:nvPr/>
        </p:nvSpPr>
        <p:spPr>
          <a:xfrm>
            <a:off x="150016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1" name="正方形/長方形 350"/>
          <p:cNvSpPr/>
          <p:nvPr/>
        </p:nvSpPr>
        <p:spPr>
          <a:xfrm>
            <a:off x="121441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2" name="正方形/長方形 351"/>
          <p:cNvSpPr/>
          <p:nvPr/>
        </p:nvSpPr>
        <p:spPr>
          <a:xfrm>
            <a:off x="150016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3" name="正方形/長方形 352"/>
          <p:cNvSpPr/>
          <p:nvPr/>
        </p:nvSpPr>
        <p:spPr>
          <a:xfrm>
            <a:off x="178591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4" name="正方形/長方形 353"/>
          <p:cNvSpPr/>
          <p:nvPr/>
        </p:nvSpPr>
        <p:spPr>
          <a:xfrm>
            <a:off x="207167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5" name="正方形/長方形 354"/>
          <p:cNvSpPr/>
          <p:nvPr/>
        </p:nvSpPr>
        <p:spPr>
          <a:xfrm>
            <a:off x="178591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6" name="正方形/長方形 355"/>
          <p:cNvSpPr/>
          <p:nvPr/>
        </p:nvSpPr>
        <p:spPr>
          <a:xfrm>
            <a:off x="207167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正方形/長方形 356"/>
          <p:cNvSpPr/>
          <p:nvPr/>
        </p:nvSpPr>
        <p:spPr>
          <a:xfrm>
            <a:off x="178591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8" name="正方形/長方形 357"/>
          <p:cNvSpPr/>
          <p:nvPr/>
        </p:nvSpPr>
        <p:spPr>
          <a:xfrm>
            <a:off x="207167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9" name="正方形/長方形 358"/>
          <p:cNvSpPr/>
          <p:nvPr/>
        </p:nvSpPr>
        <p:spPr>
          <a:xfrm>
            <a:off x="178591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0" name="正方形/長方形 359"/>
          <p:cNvSpPr/>
          <p:nvPr/>
        </p:nvSpPr>
        <p:spPr>
          <a:xfrm>
            <a:off x="207167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1" name="正方形/長方形 360"/>
          <p:cNvSpPr/>
          <p:nvPr/>
        </p:nvSpPr>
        <p:spPr>
          <a:xfrm>
            <a:off x="178591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2" name="正方形/長方形 361"/>
          <p:cNvSpPr/>
          <p:nvPr/>
        </p:nvSpPr>
        <p:spPr>
          <a:xfrm>
            <a:off x="207167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3" name="正方形/長方形 362"/>
          <p:cNvSpPr/>
          <p:nvPr/>
        </p:nvSpPr>
        <p:spPr>
          <a:xfrm>
            <a:off x="178591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4" name="正方形/長方形 363"/>
          <p:cNvSpPr/>
          <p:nvPr/>
        </p:nvSpPr>
        <p:spPr>
          <a:xfrm>
            <a:off x="207167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正方形/長方形 364"/>
          <p:cNvSpPr/>
          <p:nvPr/>
        </p:nvSpPr>
        <p:spPr>
          <a:xfrm>
            <a:off x="2357422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正方形/長方形 365"/>
          <p:cNvSpPr/>
          <p:nvPr/>
        </p:nvSpPr>
        <p:spPr>
          <a:xfrm>
            <a:off x="2357422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正方形/長方形 366"/>
          <p:cNvSpPr/>
          <p:nvPr/>
        </p:nvSpPr>
        <p:spPr>
          <a:xfrm>
            <a:off x="2357422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正方形/長方形 367"/>
          <p:cNvSpPr/>
          <p:nvPr/>
        </p:nvSpPr>
        <p:spPr>
          <a:xfrm>
            <a:off x="2357422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9" name="正方形/長方形 368"/>
          <p:cNvSpPr/>
          <p:nvPr/>
        </p:nvSpPr>
        <p:spPr>
          <a:xfrm>
            <a:off x="2357422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0" name="正方形/長方形 369"/>
          <p:cNvSpPr/>
          <p:nvPr/>
        </p:nvSpPr>
        <p:spPr>
          <a:xfrm>
            <a:off x="2357422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264317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正方形/長方形 371"/>
          <p:cNvSpPr/>
          <p:nvPr/>
        </p:nvSpPr>
        <p:spPr>
          <a:xfrm>
            <a:off x="292892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3" name="正方形/長方形 372"/>
          <p:cNvSpPr/>
          <p:nvPr/>
        </p:nvSpPr>
        <p:spPr>
          <a:xfrm>
            <a:off x="264317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4" name="正方形/長方形 373"/>
          <p:cNvSpPr/>
          <p:nvPr/>
        </p:nvSpPr>
        <p:spPr>
          <a:xfrm>
            <a:off x="292892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5" name="正方形/長方形 374"/>
          <p:cNvSpPr/>
          <p:nvPr/>
        </p:nvSpPr>
        <p:spPr>
          <a:xfrm>
            <a:off x="264317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正方形/長方形 375"/>
          <p:cNvSpPr/>
          <p:nvPr/>
        </p:nvSpPr>
        <p:spPr>
          <a:xfrm>
            <a:off x="292892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正方形/長方形 376"/>
          <p:cNvSpPr/>
          <p:nvPr/>
        </p:nvSpPr>
        <p:spPr>
          <a:xfrm>
            <a:off x="264317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8" name="正方形/長方形 377"/>
          <p:cNvSpPr/>
          <p:nvPr/>
        </p:nvSpPr>
        <p:spPr>
          <a:xfrm>
            <a:off x="292892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9" name="正方形/長方形 378"/>
          <p:cNvSpPr/>
          <p:nvPr/>
        </p:nvSpPr>
        <p:spPr>
          <a:xfrm>
            <a:off x="264317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0" name="正方形/長方形 379"/>
          <p:cNvSpPr/>
          <p:nvPr/>
        </p:nvSpPr>
        <p:spPr>
          <a:xfrm>
            <a:off x="292892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1" name="正方形/長方形 380"/>
          <p:cNvSpPr/>
          <p:nvPr/>
        </p:nvSpPr>
        <p:spPr>
          <a:xfrm>
            <a:off x="264317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2" name="正方形/長方形 381"/>
          <p:cNvSpPr/>
          <p:nvPr/>
        </p:nvSpPr>
        <p:spPr>
          <a:xfrm>
            <a:off x="292892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3" name="正方形/長方形 382"/>
          <p:cNvSpPr/>
          <p:nvPr/>
        </p:nvSpPr>
        <p:spPr>
          <a:xfrm>
            <a:off x="321467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4" name="正方形/長方形 383"/>
          <p:cNvSpPr/>
          <p:nvPr/>
        </p:nvSpPr>
        <p:spPr>
          <a:xfrm>
            <a:off x="350043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5" name="正方形/長方形 384"/>
          <p:cNvSpPr/>
          <p:nvPr/>
        </p:nvSpPr>
        <p:spPr>
          <a:xfrm>
            <a:off x="321467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6" name="正方形/長方形 385"/>
          <p:cNvSpPr/>
          <p:nvPr/>
        </p:nvSpPr>
        <p:spPr>
          <a:xfrm>
            <a:off x="350043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7" name="正方形/長方形 386"/>
          <p:cNvSpPr/>
          <p:nvPr/>
        </p:nvSpPr>
        <p:spPr>
          <a:xfrm>
            <a:off x="321467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8" name="正方形/長方形 387"/>
          <p:cNvSpPr/>
          <p:nvPr/>
        </p:nvSpPr>
        <p:spPr>
          <a:xfrm>
            <a:off x="350043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9" name="正方形/長方形 388"/>
          <p:cNvSpPr/>
          <p:nvPr/>
        </p:nvSpPr>
        <p:spPr>
          <a:xfrm>
            <a:off x="321467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0" name="正方形/長方形 389"/>
          <p:cNvSpPr/>
          <p:nvPr/>
        </p:nvSpPr>
        <p:spPr>
          <a:xfrm>
            <a:off x="350043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1" name="正方形/長方形 390"/>
          <p:cNvSpPr/>
          <p:nvPr/>
        </p:nvSpPr>
        <p:spPr>
          <a:xfrm>
            <a:off x="321467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2" name="正方形/長方形 391"/>
          <p:cNvSpPr/>
          <p:nvPr/>
        </p:nvSpPr>
        <p:spPr>
          <a:xfrm>
            <a:off x="350043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3" name="正方形/長方形 392"/>
          <p:cNvSpPr/>
          <p:nvPr/>
        </p:nvSpPr>
        <p:spPr>
          <a:xfrm>
            <a:off x="321467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4" name="正方形/長方形 393"/>
          <p:cNvSpPr/>
          <p:nvPr/>
        </p:nvSpPr>
        <p:spPr>
          <a:xfrm>
            <a:off x="350043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5" name="正方形/長方形 394"/>
          <p:cNvSpPr/>
          <p:nvPr/>
        </p:nvSpPr>
        <p:spPr>
          <a:xfrm>
            <a:off x="2357422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6" name="正方形/長方形 395"/>
          <p:cNvSpPr/>
          <p:nvPr/>
        </p:nvSpPr>
        <p:spPr>
          <a:xfrm>
            <a:off x="2357422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7" name="正方形/長方形 396"/>
          <p:cNvSpPr/>
          <p:nvPr/>
        </p:nvSpPr>
        <p:spPr>
          <a:xfrm>
            <a:off x="2357422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8" name="正方形/長方形 397"/>
          <p:cNvSpPr/>
          <p:nvPr/>
        </p:nvSpPr>
        <p:spPr>
          <a:xfrm>
            <a:off x="2357422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9" name="正方形/長方形 398"/>
          <p:cNvSpPr/>
          <p:nvPr/>
        </p:nvSpPr>
        <p:spPr>
          <a:xfrm>
            <a:off x="2357422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0" name="正方形/長方形 399"/>
          <p:cNvSpPr/>
          <p:nvPr/>
        </p:nvSpPr>
        <p:spPr>
          <a:xfrm>
            <a:off x="2357422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1" name="正方形/長方形 400"/>
          <p:cNvSpPr/>
          <p:nvPr/>
        </p:nvSpPr>
        <p:spPr>
          <a:xfrm>
            <a:off x="264317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2" name="正方形/長方形 401"/>
          <p:cNvSpPr/>
          <p:nvPr/>
        </p:nvSpPr>
        <p:spPr>
          <a:xfrm>
            <a:off x="292892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正方形/長方形 402"/>
          <p:cNvSpPr/>
          <p:nvPr/>
        </p:nvSpPr>
        <p:spPr>
          <a:xfrm>
            <a:off x="264317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4" name="正方形/長方形 403"/>
          <p:cNvSpPr/>
          <p:nvPr/>
        </p:nvSpPr>
        <p:spPr>
          <a:xfrm>
            <a:off x="292892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5" name="正方形/長方形 404"/>
          <p:cNvSpPr/>
          <p:nvPr/>
        </p:nvSpPr>
        <p:spPr>
          <a:xfrm>
            <a:off x="264317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6" name="正方形/長方形 405"/>
          <p:cNvSpPr/>
          <p:nvPr/>
        </p:nvSpPr>
        <p:spPr>
          <a:xfrm>
            <a:off x="292892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7" name="正方形/長方形 406"/>
          <p:cNvSpPr/>
          <p:nvPr/>
        </p:nvSpPr>
        <p:spPr>
          <a:xfrm>
            <a:off x="264317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8" name="正方形/長方形 407"/>
          <p:cNvSpPr/>
          <p:nvPr/>
        </p:nvSpPr>
        <p:spPr>
          <a:xfrm>
            <a:off x="292892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9" name="正方形/長方形 408"/>
          <p:cNvSpPr/>
          <p:nvPr/>
        </p:nvSpPr>
        <p:spPr>
          <a:xfrm>
            <a:off x="264317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0" name="正方形/長方形 409"/>
          <p:cNvSpPr/>
          <p:nvPr/>
        </p:nvSpPr>
        <p:spPr>
          <a:xfrm>
            <a:off x="292892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1" name="正方形/長方形 410"/>
          <p:cNvSpPr/>
          <p:nvPr/>
        </p:nvSpPr>
        <p:spPr>
          <a:xfrm>
            <a:off x="264317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2" name="正方形/長方形 411"/>
          <p:cNvSpPr/>
          <p:nvPr/>
        </p:nvSpPr>
        <p:spPr>
          <a:xfrm>
            <a:off x="292892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3" name="正方形/長方形 412"/>
          <p:cNvSpPr/>
          <p:nvPr/>
        </p:nvSpPr>
        <p:spPr>
          <a:xfrm>
            <a:off x="321467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4" name="正方形/長方形 413"/>
          <p:cNvSpPr/>
          <p:nvPr/>
        </p:nvSpPr>
        <p:spPr>
          <a:xfrm>
            <a:off x="350043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5" name="正方形/長方形 414"/>
          <p:cNvSpPr/>
          <p:nvPr/>
        </p:nvSpPr>
        <p:spPr>
          <a:xfrm>
            <a:off x="321467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6" name="正方形/長方形 415"/>
          <p:cNvSpPr/>
          <p:nvPr/>
        </p:nvSpPr>
        <p:spPr>
          <a:xfrm>
            <a:off x="350043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7" name="正方形/長方形 416"/>
          <p:cNvSpPr/>
          <p:nvPr/>
        </p:nvSpPr>
        <p:spPr>
          <a:xfrm>
            <a:off x="321467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8" name="正方形/長方形 417"/>
          <p:cNvSpPr/>
          <p:nvPr/>
        </p:nvSpPr>
        <p:spPr>
          <a:xfrm>
            <a:off x="350043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9" name="正方形/長方形 418"/>
          <p:cNvSpPr/>
          <p:nvPr/>
        </p:nvSpPr>
        <p:spPr>
          <a:xfrm>
            <a:off x="321467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0" name="正方形/長方形 419"/>
          <p:cNvSpPr/>
          <p:nvPr/>
        </p:nvSpPr>
        <p:spPr>
          <a:xfrm>
            <a:off x="350043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1" name="正方形/長方形 420"/>
          <p:cNvSpPr/>
          <p:nvPr/>
        </p:nvSpPr>
        <p:spPr>
          <a:xfrm>
            <a:off x="321467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2" name="正方形/長方形 421"/>
          <p:cNvSpPr/>
          <p:nvPr/>
        </p:nvSpPr>
        <p:spPr>
          <a:xfrm>
            <a:off x="350043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3" name="正方形/長方形 422"/>
          <p:cNvSpPr/>
          <p:nvPr/>
        </p:nvSpPr>
        <p:spPr>
          <a:xfrm>
            <a:off x="321467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4" name="正方形/長方形 423"/>
          <p:cNvSpPr/>
          <p:nvPr/>
        </p:nvSpPr>
        <p:spPr>
          <a:xfrm>
            <a:off x="350043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6" name="正方形/長方形 425"/>
          <p:cNvSpPr/>
          <p:nvPr/>
        </p:nvSpPr>
        <p:spPr>
          <a:xfrm>
            <a:off x="35715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3" name="正方形/長方形 432"/>
          <p:cNvSpPr/>
          <p:nvPr/>
        </p:nvSpPr>
        <p:spPr>
          <a:xfrm>
            <a:off x="64291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4" name="正方形/長方形 433"/>
          <p:cNvSpPr/>
          <p:nvPr/>
        </p:nvSpPr>
        <p:spPr>
          <a:xfrm>
            <a:off x="928662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1" name="正方形/長方形 440"/>
          <p:cNvSpPr/>
          <p:nvPr/>
        </p:nvSpPr>
        <p:spPr>
          <a:xfrm>
            <a:off x="121441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2" name="正方形/長方形 441"/>
          <p:cNvSpPr/>
          <p:nvPr/>
        </p:nvSpPr>
        <p:spPr>
          <a:xfrm>
            <a:off x="150016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9" name="正方形/長方形 448"/>
          <p:cNvSpPr/>
          <p:nvPr/>
        </p:nvSpPr>
        <p:spPr>
          <a:xfrm>
            <a:off x="178591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0" name="正方形/長方形 449"/>
          <p:cNvSpPr/>
          <p:nvPr/>
        </p:nvSpPr>
        <p:spPr>
          <a:xfrm>
            <a:off x="207167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7" name="正方形/長方形 456"/>
          <p:cNvSpPr/>
          <p:nvPr/>
        </p:nvSpPr>
        <p:spPr>
          <a:xfrm>
            <a:off x="2357422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1" name="正方形/長方形 460"/>
          <p:cNvSpPr/>
          <p:nvPr/>
        </p:nvSpPr>
        <p:spPr>
          <a:xfrm>
            <a:off x="264317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2" name="正方形/長方形 461"/>
          <p:cNvSpPr/>
          <p:nvPr/>
        </p:nvSpPr>
        <p:spPr>
          <a:xfrm>
            <a:off x="292892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9" name="正方形/長方形 468"/>
          <p:cNvSpPr/>
          <p:nvPr/>
        </p:nvSpPr>
        <p:spPr>
          <a:xfrm>
            <a:off x="321467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0" name="正方形/長方形 469"/>
          <p:cNvSpPr/>
          <p:nvPr/>
        </p:nvSpPr>
        <p:spPr>
          <a:xfrm>
            <a:off x="350043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0" name="正方形/長方形 479"/>
          <p:cNvSpPr/>
          <p:nvPr/>
        </p:nvSpPr>
        <p:spPr>
          <a:xfrm>
            <a:off x="35715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3" name="正方形/長方形 482"/>
          <p:cNvSpPr/>
          <p:nvPr/>
        </p:nvSpPr>
        <p:spPr>
          <a:xfrm>
            <a:off x="64291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4" name="正方形/長方形 483"/>
          <p:cNvSpPr/>
          <p:nvPr/>
        </p:nvSpPr>
        <p:spPr>
          <a:xfrm>
            <a:off x="928662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7" name="正方形/長方形 486"/>
          <p:cNvSpPr/>
          <p:nvPr/>
        </p:nvSpPr>
        <p:spPr>
          <a:xfrm>
            <a:off x="121441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8" name="正方形/長方形 487"/>
          <p:cNvSpPr/>
          <p:nvPr/>
        </p:nvSpPr>
        <p:spPr>
          <a:xfrm>
            <a:off x="150016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1" name="正方形/長方形 490"/>
          <p:cNvSpPr/>
          <p:nvPr/>
        </p:nvSpPr>
        <p:spPr>
          <a:xfrm>
            <a:off x="178591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2" name="正方形/長方形 491"/>
          <p:cNvSpPr/>
          <p:nvPr/>
        </p:nvSpPr>
        <p:spPr>
          <a:xfrm>
            <a:off x="207167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4" name="正方形/長方形 493"/>
          <p:cNvSpPr/>
          <p:nvPr/>
        </p:nvSpPr>
        <p:spPr>
          <a:xfrm>
            <a:off x="2357422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7" name="正方形/長方形 496"/>
          <p:cNvSpPr/>
          <p:nvPr/>
        </p:nvSpPr>
        <p:spPr>
          <a:xfrm>
            <a:off x="264317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8" name="正方形/長方形 497"/>
          <p:cNvSpPr/>
          <p:nvPr/>
        </p:nvSpPr>
        <p:spPr>
          <a:xfrm>
            <a:off x="292892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1" name="正方形/長方形 500"/>
          <p:cNvSpPr/>
          <p:nvPr/>
        </p:nvSpPr>
        <p:spPr>
          <a:xfrm>
            <a:off x="321467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2" name="正方形/長方形 501"/>
          <p:cNvSpPr/>
          <p:nvPr/>
        </p:nvSpPr>
        <p:spPr>
          <a:xfrm>
            <a:off x="350043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0" name="グループ化 509"/>
          <p:cNvGrpSpPr/>
          <p:nvPr/>
        </p:nvGrpSpPr>
        <p:grpSpPr>
          <a:xfrm>
            <a:off x="642910" y="2928934"/>
            <a:ext cx="1143008" cy="1428760"/>
            <a:chOff x="4500562" y="3929066"/>
            <a:chExt cx="1143008" cy="1428760"/>
          </a:xfrm>
        </p:grpSpPr>
        <p:sp>
          <p:nvSpPr>
            <p:cNvPr id="503" name="正方形/長方形 502"/>
            <p:cNvSpPr/>
            <p:nvPr/>
          </p:nvSpPr>
          <p:spPr>
            <a:xfrm>
              <a:off x="4500562" y="3929066"/>
              <a:ext cx="1143008" cy="1428760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dk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4" name="正方形/長方形 503"/>
            <p:cNvSpPr/>
            <p:nvPr/>
          </p:nvSpPr>
          <p:spPr>
            <a:xfrm>
              <a:off x="4786314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5" name="正方形/長方形 504"/>
            <p:cNvSpPr/>
            <p:nvPr/>
          </p:nvSpPr>
          <p:spPr>
            <a:xfrm>
              <a:off x="5072066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6" name="正方形/長方形 505"/>
            <p:cNvSpPr/>
            <p:nvPr/>
          </p:nvSpPr>
          <p:spPr>
            <a:xfrm>
              <a:off x="4786314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正方形/長方形 506"/>
            <p:cNvSpPr/>
            <p:nvPr/>
          </p:nvSpPr>
          <p:spPr>
            <a:xfrm>
              <a:off x="5072066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8" name="正方形/長方形 507"/>
            <p:cNvSpPr/>
            <p:nvPr/>
          </p:nvSpPr>
          <p:spPr>
            <a:xfrm>
              <a:off x="4786314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9" name="正方形/長方形 508"/>
            <p:cNvSpPr/>
            <p:nvPr/>
          </p:nvSpPr>
          <p:spPr>
            <a:xfrm>
              <a:off x="5072066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0" name="正方形/長方形 519"/>
          <p:cNvSpPr/>
          <p:nvPr/>
        </p:nvSpPr>
        <p:spPr>
          <a:xfrm>
            <a:off x="1214414" y="3500438"/>
            <a:ext cx="285752" cy="285752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1" name="正方形/長方形 520"/>
          <p:cNvSpPr/>
          <p:nvPr/>
        </p:nvSpPr>
        <p:spPr>
          <a:xfrm>
            <a:off x="2071670" y="3214686"/>
            <a:ext cx="285752" cy="285752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22" name="グループ化 521"/>
          <p:cNvGrpSpPr/>
          <p:nvPr/>
        </p:nvGrpSpPr>
        <p:grpSpPr>
          <a:xfrm>
            <a:off x="2357422" y="2928934"/>
            <a:ext cx="1143008" cy="1428760"/>
            <a:chOff x="4500562" y="3929066"/>
            <a:chExt cx="1143008" cy="1428760"/>
          </a:xfrm>
        </p:grpSpPr>
        <p:sp>
          <p:nvSpPr>
            <p:cNvPr id="523" name="正方形/長方形 522"/>
            <p:cNvSpPr/>
            <p:nvPr/>
          </p:nvSpPr>
          <p:spPr>
            <a:xfrm>
              <a:off x="4500562" y="3929066"/>
              <a:ext cx="1143008" cy="1428760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dk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4" name="正方形/長方形 523"/>
            <p:cNvSpPr/>
            <p:nvPr/>
          </p:nvSpPr>
          <p:spPr>
            <a:xfrm>
              <a:off x="4786314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5" name="正方形/長方形 524"/>
            <p:cNvSpPr/>
            <p:nvPr/>
          </p:nvSpPr>
          <p:spPr>
            <a:xfrm>
              <a:off x="5072066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6" name="正方形/長方形 525"/>
            <p:cNvSpPr/>
            <p:nvPr/>
          </p:nvSpPr>
          <p:spPr>
            <a:xfrm>
              <a:off x="4786314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7" name="正方形/長方形 526"/>
            <p:cNvSpPr/>
            <p:nvPr/>
          </p:nvSpPr>
          <p:spPr>
            <a:xfrm>
              <a:off x="5072066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正方形/長方形 527"/>
            <p:cNvSpPr/>
            <p:nvPr/>
          </p:nvSpPr>
          <p:spPr>
            <a:xfrm>
              <a:off x="4786314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9" name="正方形/長方形 528"/>
            <p:cNvSpPr/>
            <p:nvPr/>
          </p:nvSpPr>
          <p:spPr>
            <a:xfrm>
              <a:off x="5072066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31" name="正方形/長方形 530"/>
          <p:cNvSpPr/>
          <p:nvPr/>
        </p:nvSpPr>
        <p:spPr>
          <a:xfrm>
            <a:off x="2643174" y="3500438"/>
            <a:ext cx="285752" cy="285752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32" name="グループ化 531"/>
          <p:cNvGrpSpPr/>
          <p:nvPr/>
        </p:nvGrpSpPr>
        <p:grpSpPr>
          <a:xfrm>
            <a:off x="642910" y="4643446"/>
            <a:ext cx="1143008" cy="1428760"/>
            <a:chOff x="4500562" y="3929066"/>
            <a:chExt cx="1143008" cy="1428760"/>
          </a:xfrm>
        </p:grpSpPr>
        <p:sp>
          <p:nvSpPr>
            <p:cNvPr id="533" name="正方形/長方形 532"/>
            <p:cNvSpPr/>
            <p:nvPr/>
          </p:nvSpPr>
          <p:spPr>
            <a:xfrm>
              <a:off x="4500562" y="3929066"/>
              <a:ext cx="1143008" cy="1428760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dk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4" name="正方形/長方形 533"/>
            <p:cNvSpPr/>
            <p:nvPr/>
          </p:nvSpPr>
          <p:spPr>
            <a:xfrm>
              <a:off x="4786314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5" name="正方形/長方形 534"/>
            <p:cNvSpPr/>
            <p:nvPr/>
          </p:nvSpPr>
          <p:spPr>
            <a:xfrm>
              <a:off x="5072066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6" name="正方形/長方形 535"/>
            <p:cNvSpPr/>
            <p:nvPr/>
          </p:nvSpPr>
          <p:spPr>
            <a:xfrm>
              <a:off x="4786314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7" name="正方形/長方形 536"/>
            <p:cNvSpPr/>
            <p:nvPr/>
          </p:nvSpPr>
          <p:spPr>
            <a:xfrm>
              <a:off x="5072066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8" name="正方形/長方形 537"/>
            <p:cNvSpPr/>
            <p:nvPr/>
          </p:nvSpPr>
          <p:spPr>
            <a:xfrm>
              <a:off x="4786314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9" name="正方形/長方形 538"/>
            <p:cNvSpPr/>
            <p:nvPr/>
          </p:nvSpPr>
          <p:spPr>
            <a:xfrm>
              <a:off x="5072066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41" name="グループ化 540"/>
          <p:cNvGrpSpPr/>
          <p:nvPr/>
        </p:nvGrpSpPr>
        <p:grpSpPr>
          <a:xfrm>
            <a:off x="2357422" y="4929198"/>
            <a:ext cx="1143008" cy="1428760"/>
            <a:chOff x="4500562" y="3929066"/>
            <a:chExt cx="1143008" cy="1428760"/>
          </a:xfrm>
        </p:grpSpPr>
        <p:sp>
          <p:nvSpPr>
            <p:cNvPr id="542" name="正方形/長方形 541"/>
            <p:cNvSpPr/>
            <p:nvPr/>
          </p:nvSpPr>
          <p:spPr>
            <a:xfrm>
              <a:off x="4500562" y="3929066"/>
              <a:ext cx="1143008" cy="1428760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dk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3" name="正方形/長方形 542"/>
            <p:cNvSpPr/>
            <p:nvPr/>
          </p:nvSpPr>
          <p:spPr>
            <a:xfrm>
              <a:off x="4786314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4" name="正方形/長方形 543"/>
            <p:cNvSpPr/>
            <p:nvPr/>
          </p:nvSpPr>
          <p:spPr>
            <a:xfrm>
              <a:off x="5072066" y="4214818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正方形/長方形 544"/>
            <p:cNvSpPr/>
            <p:nvPr/>
          </p:nvSpPr>
          <p:spPr>
            <a:xfrm>
              <a:off x="4786314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正方形/長方形 545"/>
            <p:cNvSpPr/>
            <p:nvPr/>
          </p:nvSpPr>
          <p:spPr>
            <a:xfrm>
              <a:off x="5072066" y="4500570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7" name="正方形/長方形 546"/>
            <p:cNvSpPr/>
            <p:nvPr/>
          </p:nvSpPr>
          <p:spPr>
            <a:xfrm>
              <a:off x="4786314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8" name="正方形/長方形 547"/>
            <p:cNvSpPr/>
            <p:nvPr/>
          </p:nvSpPr>
          <p:spPr>
            <a:xfrm>
              <a:off x="5072066" y="4786322"/>
              <a:ext cx="285752" cy="2857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0" name="正方形/長方形 539"/>
          <p:cNvSpPr/>
          <p:nvPr/>
        </p:nvSpPr>
        <p:spPr>
          <a:xfrm>
            <a:off x="2928926" y="5786454"/>
            <a:ext cx="285752" cy="285752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30" name="グループ化 529"/>
          <p:cNvGrpSpPr/>
          <p:nvPr/>
        </p:nvGrpSpPr>
        <p:grpSpPr>
          <a:xfrm>
            <a:off x="357158" y="2643182"/>
            <a:ext cx="3429024" cy="4000528"/>
            <a:chOff x="500034" y="1714488"/>
            <a:chExt cx="3429024" cy="4000528"/>
          </a:xfrm>
        </p:grpSpPr>
        <p:cxnSp>
          <p:nvCxnSpPr>
            <p:cNvPr id="511" name="直線コネクタ 510"/>
            <p:cNvCxnSpPr/>
            <p:nvPr/>
          </p:nvCxnSpPr>
          <p:spPr>
            <a:xfrm rot="5400000" flipH="1" flipV="1">
              <a:off x="-1214478" y="3714752"/>
              <a:ext cx="4000528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直線コネクタ 512"/>
            <p:cNvCxnSpPr/>
            <p:nvPr/>
          </p:nvCxnSpPr>
          <p:spPr>
            <a:xfrm rot="5400000" flipH="1" flipV="1">
              <a:off x="214282" y="3714752"/>
              <a:ext cx="4000528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直線コネクタ 513"/>
            <p:cNvCxnSpPr/>
            <p:nvPr/>
          </p:nvCxnSpPr>
          <p:spPr>
            <a:xfrm rot="5400000" flipH="1" flipV="1">
              <a:off x="1643042" y="3714752"/>
              <a:ext cx="4000528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直線コネクタ 514"/>
            <p:cNvCxnSpPr/>
            <p:nvPr/>
          </p:nvCxnSpPr>
          <p:spPr>
            <a:xfrm rot="10800000">
              <a:off x="500034" y="2000216"/>
              <a:ext cx="3429024" cy="2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直線コネクタ 517"/>
            <p:cNvCxnSpPr/>
            <p:nvPr/>
          </p:nvCxnSpPr>
          <p:spPr>
            <a:xfrm rot="10800000">
              <a:off x="500034" y="3714752"/>
              <a:ext cx="3429024" cy="2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直線コネクタ 518"/>
            <p:cNvCxnSpPr/>
            <p:nvPr/>
          </p:nvCxnSpPr>
          <p:spPr>
            <a:xfrm rot="10800000">
              <a:off x="500034" y="5429264"/>
              <a:ext cx="3429024" cy="2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4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ペアリング戦略</a:t>
            </a:r>
          </a:p>
        </p:txBody>
      </p:sp>
      <p:sp>
        <p:nvSpPr>
          <p:cNvPr id="605" name="テキスト ボックス 604"/>
          <p:cNvSpPr txBox="1"/>
          <p:nvPr/>
        </p:nvSpPr>
        <p:spPr>
          <a:xfrm>
            <a:off x="785786" y="1500174"/>
            <a:ext cx="11430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目標：</a:t>
            </a:r>
            <a:endParaRPr kumimoji="1" lang="ja-JP" altLang="en-US" sz="2800" dirty="0"/>
          </a:p>
        </p:txBody>
      </p:sp>
      <p:grpSp>
        <p:nvGrpSpPr>
          <p:cNvPr id="620" name="グループ化 619"/>
          <p:cNvGrpSpPr/>
          <p:nvPr/>
        </p:nvGrpSpPr>
        <p:grpSpPr>
          <a:xfrm>
            <a:off x="1857356" y="1071546"/>
            <a:ext cx="1143008" cy="1428760"/>
            <a:chOff x="1928794" y="1071546"/>
            <a:chExt cx="1143008" cy="1428760"/>
          </a:xfrm>
          <a:solidFill>
            <a:schemeClr val="accent6"/>
          </a:solidFill>
        </p:grpSpPr>
        <p:sp>
          <p:nvSpPr>
            <p:cNvPr id="606" name="正方形/長方形 605"/>
            <p:cNvSpPr/>
            <p:nvPr/>
          </p:nvSpPr>
          <p:spPr>
            <a:xfrm>
              <a:off x="1928794" y="10715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7" name="正方形/長方形 606"/>
            <p:cNvSpPr/>
            <p:nvPr/>
          </p:nvSpPr>
          <p:spPr>
            <a:xfrm>
              <a:off x="1928794" y="13572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8" name="正方形/長方形 607"/>
            <p:cNvSpPr/>
            <p:nvPr/>
          </p:nvSpPr>
          <p:spPr>
            <a:xfrm>
              <a:off x="1928794" y="16430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9" name="正方形/長方形 608"/>
            <p:cNvSpPr/>
            <p:nvPr/>
          </p:nvSpPr>
          <p:spPr>
            <a:xfrm>
              <a:off x="1928794" y="19288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0" name="正方形/長方形 609"/>
            <p:cNvSpPr/>
            <p:nvPr/>
          </p:nvSpPr>
          <p:spPr>
            <a:xfrm>
              <a:off x="2786050" y="13572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1" name="正方形/長方形 610"/>
            <p:cNvSpPr/>
            <p:nvPr/>
          </p:nvSpPr>
          <p:spPr>
            <a:xfrm>
              <a:off x="2786050" y="16430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2" name="正方形/長方形 611"/>
            <p:cNvSpPr/>
            <p:nvPr/>
          </p:nvSpPr>
          <p:spPr>
            <a:xfrm>
              <a:off x="2786050" y="19288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3" name="正方形/長方形 612"/>
            <p:cNvSpPr/>
            <p:nvPr/>
          </p:nvSpPr>
          <p:spPr>
            <a:xfrm>
              <a:off x="2786050" y="22145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4" name="正方形/長方形 613"/>
            <p:cNvSpPr/>
            <p:nvPr/>
          </p:nvSpPr>
          <p:spPr>
            <a:xfrm>
              <a:off x="2214546" y="10715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5" name="正方形/長方形 614"/>
            <p:cNvSpPr/>
            <p:nvPr/>
          </p:nvSpPr>
          <p:spPr>
            <a:xfrm>
              <a:off x="2500298" y="10715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6" name="正方形/長方形 615"/>
            <p:cNvSpPr/>
            <p:nvPr/>
          </p:nvSpPr>
          <p:spPr>
            <a:xfrm>
              <a:off x="2786050" y="10715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7" name="正方形/長方形 616"/>
            <p:cNvSpPr/>
            <p:nvPr/>
          </p:nvSpPr>
          <p:spPr>
            <a:xfrm>
              <a:off x="1928794" y="22145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8" name="正方形/長方形 617"/>
            <p:cNvSpPr/>
            <p:nvPr/>
          </p:nvSpPr>
          <p:spPr>
            <a:xfrm>
              <a:off x="2214546" y="22145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9" name="正方形/長方形 618"/>
            <p:cNvSpPr/>
            <p:nvPr/>
          </p:nvSpPr>
          <p:spPr>
            <a:xfrm>
              <a:off x="2500298" y="22145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" grpId="0" animBg="1"/>
      <p:bldP spid="521" grpId="0" animBg="1"/>
      <p:bldP spid="531" grpId="0" animBg="1"/>
      <p:bldP spid="5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正方形/長方形 180"/>
          <p:cNvSpPr/>
          <p:nvPr/>
        </p:nvSpPr>
        <p:spPr>
          <a:xfrm>
            <a:off x="121441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121441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121441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121441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>
          <a:xfrm>
            <a:off x="121441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/>
          <p:cNvSpPr/>
          <p:nvPr/>
        </p:nvSpPr>
        <p:spPr>
          <a:xfrm>
            <a:off x="121441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正方形/長方形 256"/>
          <p:cNvSpPr/>
          <p:nvPr/>
        </p:nvSpPr>
        <p:spPr>
          <a:xfrm>
            <a:off x="150016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>
            <a:off x="178591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正方形/長方形 258"/>
          <p:cNvSpPr/>
          <p:nvPr/>
        </p:nvSpPr>
        <p:spPr>
          <a:xfrm>
            <a:off x="150016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正方形/長方形 259"/>
          <p:cNvSpPr/>
          <p:nvPr/>
        </p:nvSpPr>
        <p:spPr>
          <a:xfrm>
            <a:off x="178591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正方形/長方形 284"/>
          <p:cNvSpPr/>
          <p:nvPr/>
        </p:nvSpPr>
        <p:spPr>
          <a:xfrm>
            <a:off x="150016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>
            <a:off x="178591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>
            <a:off x="150016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正方形/長方形 287"/>
          <p:cNvSpPr/>
          <p:nvPr/>
        </p:nvSpPr>
        <p:spPr>
          <a:xfrm>
            <a:off x="178591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9" name="正方形/長方形 288"/>
          <p:cNvSpPr/>
          <p:nvPr/>
        </p:nvSpPr>
        <p:spPr>
          <a:xfrm>
            <a:off x="150016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正方形/長方形 289"/>
          <p:cNvSpPr/>
          <p:nvPr/>
        </p:nvSpPr>
        <p:spPr>
          <a:xfrm>
            <a:off x="178591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>
            <a:off x="150016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正方形/長方形 291"/>
          <p:cNvSpPr/>
          <p:nvPr/>
        </p:nvSpPr>
        <p:spPr>
          <a:xfrm>
            <a:off x="178591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>
            <a:off x="207167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正方形/長方形 293"/>
          <p:cNvSpPr/>
          <p:nvPr/>
        </p:nvSpPr>
        <p:spPr>
          <a:xfrm>
            <a:off x="2357422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正方形/長方形 294"/>
          <p:cNvSpPr/>
          <p:nvPr/>
        </p:nvSpPr>
        <p:spPr>
          <a:xfrm>
            <a:off x="207167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6" name="正方形/長方形 295"/>
          <p:cNvSpPr/>
          <p:nvPr/>
        </p:nvSpPr>
        <p:spPr>
          <a:xfrm>
            <a:off x="2357422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正方形/長方形 296"/>
          <p:cNvSpPr/>
          <p:nvPr/>
        </p:nvSpPr>
        <p:spPr>
          <a:xfrm>
            <a:off x="207167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正方形/長方形 297"/>
          <p:cNvSpPr/>
          <p:nvPr/>
        </p:nvSpPr>
        <p:spPr>
          <a:xfrm>
            <a:off x="2357422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正方形/長方形 298"/>
          <p:cNvSpPr/>
          <p:nvPr/>
        </p:nvSpPr>
        <p:spPr>
          <a:xfrm>
            <a:off x="207167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正方形/長方形 299"/>
          <p:cNvSpPr/>
          <p:nvPr/>
        </p:nvSpPr>
        <p:spPr>
          <a:xfrm>
            <a:off x="2357422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正方形/長方形 300"/>
          <p:cNvSpPr/>
          <p:nvPr/>
        </p:nvSpPr>
        <p:spPr>
          <a:xfrm>
            <a:off x="207167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正方形/長方形 301"/>
          <p:cNvSpPr/>
          <p:nvPr/>
        </p:nvSpPr>
        <p:spPr>
          <a:xfrm>
            <a:off x="2357422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正方形/長方形 302"/>
          <p:cNvSpPr/>
          <p:nvPr/>
        </p:nvSpPr>
        <p:spPr>
          <a:xfrm>
            <a:off x="207167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正方形/長方形 303"/>
          <p:cNvSpPr/>
          <p:nvPr/>
        </p:nvSpPr>
        <p:spPr>
          <a:xfrm>
            <a:off x="2357422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正方形/長方形 304"/>
          <p:cNvSpPr/>
          <p:nvPr/>
        </p:nvSpPr>
        <p:spPr>
          <a:xfrm>
            <a:off x="264317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292892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正方形/長方形 306"/>
          <p:cNvSpPr/>
          <p:nvPr/>
        </p:nvSpPr>
        <p:spPr>
          <a:xfrm>
            <a:off x="264317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正方形/長方形 307"/>
          <p:cNvSpPr/>
          <p:nvPr/>
        </p:nvSpPr>
        <p:spPr>
          <a:xfrm>
            <a:off x="292892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正方形/長方形 308"/>
          <p:cNvSpPr/>
          <p:nvPr/>
        </p:nvSpPr>
        <p:spPr>
          <a:xfrm>
            <a:off x="264317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292892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264317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正方形/長方形 311"/>
          <p:cNvSpPr/>
          <p:nvPr/>
        </p:nvSpPr>
        <p:spPr>
          <a:xfrm>
            <a:off x="292892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正方形/長方形 312"/>
          <p:cNvSpPr/>
          <p:nvPr/>
        </p:nvSpPr>
        <p:spPr>
          <a:xfrm>
            <a:off x="264317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正方形/長方形 313"/>
          <p:cNvSpPr/>
          <p:nvPr/>
        </p:nvSpPr>
        <p:spPr>
          <a:xfrm>
            <a:off x="292892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正方形/長方形 314"/>
          <p:cNvSpPr/>
          <p:nvPr/>
        </p:nvSpPr>
        <p:spPr>
          <a:xfrm>
            <a:off x="264317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/>
          <p:cNvSpPr/>
          <p:nvPr/>
        </p:nvSpPr>
        <p:spPr>
          <a:xfrm>
            <a:off x="292892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正方形/長方形 317"/>
          <p:cNvSpPr/>
          <p:nvPr/>
        </p:nvSpPr>
        <p:spPr>
          <a:xfrm>
            <a:off x="121441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正方形/長方形 319"/>
          <p:cNvSpPr/>
          <p:nvPr/>
        </p:nvSpPr>
        <p:spPr>
          <a:xfrm>
            <a:off x="121441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正方形/長方形 321"/>
          <p:cNvSpPr/>
          <p:nvPr/>
        </p:nvSpPr>
        <p:spPr>
          <a:xfrm>
            <a:off x="121441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正方形/長方形 323"/>
          <p:cNvSpPr/>
          <p:nvPr/>
        </p:nvSpPr>
        <p:spPr>
          <a:xfrm>
            <a:off x="121441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6" name="正方形/長方形 325"/>
          <p:cNvSpPr/>
          <p:nvPr/>
        </p:nvSpPr>
        <p:spPr>
          <a:xfrm>
            <a:off x="121441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正方形/長方形 327"/>
          <p:cNvSpPr/>
          <p:nvPr/>
        </p:nvSpPr>
        <p:spPr>
          <a:xfrm>
            <a:off x="121441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正方形/長方形 328"/>
          <p:cNvSpPr/>
          <p:nvPr/>
        </p:nvSpPr>
        <p:spPr>
          <a:xfrm>
            <a:off x="150016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正方形/長方形 329"/>
          <p:cNvSpPr/>
          <p:nvPr/>
        </p:nvSpPr>
        <p:spPr>
          <a:xfrm>
            <a:off x="178591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正方形/長方形 330"/>
          <p:cNvSpPr/>
          <p:nvPr/>
        </p:nvSpPr>
        <p:spPr>
          <a:xfrm>
            <a:off x="150016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178591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正方形/長方形 332"/>
          <p:cNvSpPr/>
          <p:nvPr/>
        </p:nvSpPr>
        <p:spPr>
          <a:xfrm>
            <a:off x="150016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正方形/長方形 333"/>
          <p:cNvSpPr/>
          <p:nvPr/>
        </p:nvSpPr>
        <p:spPr>
          <a:xfrm>
            <a:off x="178591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正方形/長方形 334"/>
          <p:cNvSpPr/>
          <p:nvPr/>
        </p:nvSpPr>
        <p:spPr>
          <a:xfrm>
            <a:off x="150016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正方形/長方形 335"/>
          <p:cNvSpPr/>
          <p:nvPr/>
        </p:nvSpPr>
        <p:spPr>
          <a:xfrm>
            <a:off x="178591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正方形/長方形 336"/>
          <p:cNvSpPr/>
          <p:nvPr/>
        </p:nvSpPr>
        <p:spPr>
          <a:xfrm>
            <a:off x="150016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正方形/長方形 337"/>
          <p:cNvSpPr/>
          <p:nvPr/>
        </p:nvSpPr>
        <p:spPr>
          <a:xfrm>
            <a:off x="178591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正方形/長方形 338"/>
          <p:cNvSpPr/>
          <p:nvPr/>
        </p:nvSpPr>
        <p:spPr>
          <a:xfrm>
            <a:off x="150016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正方形/長方形 339"/>
          <p:cNvSpPr/>
          <p:nvPr/>
        </p:nvSpPr>
        <p:spPr>
          <a:xfrm>
            <a:off x="178591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正方形/長方形 340"/>
          <p:cNvSpPr/>
          <p:nvPr/>
        </p:nvSpPr>
        <p:spPr>
          <a:xfrm>
            <a:off x="207167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正方形/長方形 341"/>
          <p:cNvSpPr/>
          <p:nvPr/>
        </p:nvSpPr>
        <p:spPr>
          <a:xfrm>
            <a:off x="2357422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正方形/長方形 342"/>
          <p:cNvSpPr/>
          <p:nvPr/>
        </p:nvSpPr>
        <p:spPr>
          <a:xfrm>
            <a:off x="207167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正方形/長方形 343"/>
          <p:cNvSpPr/>
          <p:nvPr/>
        </p:nvSpPr>
        <p:spPr>
          <a:xfrm>
            <a:off x="2357422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正方形/長方形 344"/>
          <p:cNvSpPr/>
          <p:nvPr/>
        </p:nvSpPr>
        <p:spPr>
          <a:xfrm>
            <a:off x="207167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正方形/長方形 345"/>
          <p:cNvSpPr/>
          <p:nvPr/>
        </p:nvSpPr>
        <p:spPr>
          <a:xfrm>
            <a:off x="2357422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正方形/長方形 346"/>
          <p:cNvSpPr/>
          <p:nvPr/>
        </p:nvSpPr>
        <p:spPr>
          <a:xfrm>
            <a:off x="207167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正方形/長方形 347"/>
          <p:cNvSpPr/>
          <p:nvPr/>
        </p:nvSpPr>
        <p:spPr>
          <a:xfrm>
            <a:off x="2357422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9" name="正方形/長方形 348"/>
          <p:cNvSpPr/>
          <p:nvPr/>
        </p:nvSpPr>
        <p:spPr>
          <a:xfrm>
            <a:off x="207167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0" name="正方形/長方形 349"/>
          <p:cNvSpPr/>
          <p:nvPr/>
        </p:nvSpPr>
        <p:spPr>
          <a:xfrm>
            <a:off x="2357422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1" name="正方形/長方形 350"/>
          <p:cNvSpPr/>
          <p:nvPr/>
        </p:nvSpPr>
        <p:spPr>
          <a:xfrm>
            <a:off x="207167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2" name="正方形/長方形 351"/>
          <p:cNvSpPr/>
          <p:nvPr/>
        </p:nvSpPr>
        <p:spPr>
          <a:xfrm>
            <a:off x="2357422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3" name="正方形/長方形 352"/>
          <p:cNvSpPr/>
          <p:nvPr/>
        </p:nvSpPr>
        <p:spPr>
          <a:xfrm>
            <a:off x="264317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4" name="正方形/長方形 353"/>
          <p:cNvSpPr/>
          <p:nvPr/>
        </p:nvSpPr>
        <p:spPr>
          <a:xfrm>
            <a:off x="292892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5" name="正方形/長方形 354"/>
          <p:cNvSpPr/>
          <p:nvPr/>
        </p:nvSpPr>
        <p:spPr>
          <a:xfrm>
            <a:off x="264317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6" name="正方形/長方形 355"/>
          <p:cNvSpPr/>
          <p:nvPr/>
        </p:nvSpPr>
        <p:spPr>
          <a:xfrm>
            <a:off x="292892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正方形/長方形 356"/>
          <p:cNvSpPr/>
          <p:nvPr/>
        </p:nvSpPr>
        <p:spPr>
          <a:xfrm>
            <a:off x="264317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8" name="正方形/長方形 357"/>
          <p:cNvSpPr/>
          <p:nvPr/>
        </p:nvSpPr>
        <p:spPr>
          <a:xfrm>
            <a:off x="292892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9" name="正方形/長方形 358"/>
          <p:cNvSpPr/>
          <p:nvPr/>
        </p:nvSpPr>
        <p:spPr>
          <a:xfrm>
            <a:off x="264317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0" name="正方形/長方形 359"/>
          <p:cNvSpPr/>
          <p:nvPr/>
        </p:nvSpPr>
        <p:spPr>
          <a:xfrm>
            <a:off x="292892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1" name="正方形/長方形 360"/>
          <p:cNvSpPr/>
          <p:nvPr/>
        </p:nvSpPr>
        <p:spPr>
          <a:xfrm>
            <a:off x="264317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2" name="正方形/長方形 361"/>
          <p:cNvSpPr/>
          <p:nvPr/>
        </p:nvSpPr>
        <p:spPr>
          <a:xfrm>
            <a:off x="292892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3" name="正方形/長方形 362"/>
          <p:cNvSpPr/>
          <p:nvPr/>
        </p:nvSpPr>
        <p:spPr>
          <a:xfrm>
            <a:off x="264317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4" name="正方形/長方形 363"/>
          <p:cNvSpPr/>
          <p:nvPr/>
        </p:nvSpPr>
        <p:spPr>
          <a:xfrm>
            <a:off x="292892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正方形/長方形 364"/>
          <p:cNvSpPr/>
          <p:nvPr/>
        </p:nvSpPr>
        <p:spPr>
          <a:xfrm>
            <a:off x="321467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正方形/長方形 365"/>
          <p:cNvSpPr/>
          <p:nvPr/>
        </p:nvSpPr>
        <p:spPr>
          <a:xfrm>
            <a:off x="321467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正方形/長方形 366"/>
          <p:cNvSpPr/>
          <p:nvPr/>
        </p:nvSpPr>
        <p:spPr>
          <a:xfrm>
            <a:off x="321467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正方形/長方形 367"/>
          <p:cNvSpPr/>
          <p:nvPr/>
        </p:nvSpPr>
        <p:spPr>
          <a:xfrm>
            <a:off x="321467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9" name="正方形/長方形 368"/>
          <p:cNvSpPr/>
          <p:nvPr/>
        </p:nvSpPr>
        <p:spPr>
          <a:xfrm>
            <a:off x="321467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0" name="正方形/長方形 369"/>
          <p:cNvSpPr/>
          <p:nvPr/>
        </p:nvSpPr>
        <p:spPr>
          <a:xfrm>
            <a:off x="321467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350043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3" name="正方形/長方形 372"/>
          <p:cNvSpPr/>
          <p:nvPr/>
        </p:nvSpPr>
        <p:spPr>
          <a:xfrm>
            <a:off x="350043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5" name="正方形/長方形 374"/>
          <p:cNvSpPr/>
          <p:nvPr/>
        </p:nvSpPr>
        <p:spPr>
          <a:xfrm>
            <a:off x="350043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正方形/長方形 376"/>
          <p:cNvSpPr/>
          <p:nvPr/>
        </p:nvSpPr>
        <p:spPr>
          <a:xfrm>
            <a:off x="350043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9" name="正方形/長方形 378"/>
          <p:cNvSpPr/>
          <p:nvPr/>
        </p:nvSpPr>
        <p:spPr>
          <a:xfrm>
            <a:off x="350043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1" name="正方形/長方形 380"/>
          <p:cNvSpPr/>
          <p:nvPr/>
        </p:nvSpPr>
        <p:spPr>
          <a:xfrm>
            <a:off x="350043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5" name="正方形/長方形 394"/>
          <p:cNvSpPr/>
          <p:nvPr/>
        </p:nvSpPr>
        <p:spPr>
          <a:xfrm>
            <a:off x="321467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6" name="正方形/長方形 395"/>
          <p:cNvSpPr/>
          <p:nvPr/>
        </p:nvSpPr>
        <p:spPr>
          <a:xfrm>
            <a:off x="321467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7" name="正方形/長方形 396"/>
          <p:cNvSpPr/>
          <p:nvPr/>
        </p:nvSpPr>
        <p:spPr>
          <a:xfrm>
            <a:off x="321467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8" name="正方形/長方形 397"/>
          <p:cNvSpPr/>
          <p:nvPr/>
        </p:nvSpPr>
        <p:spPr>
          <a:xfrm>
            <a:off x="321467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9" name="正方形/長方形 398"/>
          <p:cNvSpPr/>
          <p:nvPr/>
        </p:nvSpPr>
        <p:spPr>
          <a:xfrm>
            <a:off x="321467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0" name="正方形/長方形 399"/>
          <p:cNvSpPr/>
          <p:nvPr/>
        </p:nvSpPr>
        <p:spPr>
          <a:xfrm>
            <a:off x="321467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1" name="正方形/長方形 400"/>
          <p:cNvSpPr/>
          <p:nvPr/>
        </p:nvSpPr>
        <p:spPr>
          <a:xfrm>
            <a:off x="350043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正方形/長方形 402"/>
          <p:cNvSpPr/>
          <p:nvPr/>
        </p:nvSpPr>
        <p:spPr>
          <a:xfrm>
            <a:off x="350043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5" name="正方形/長方形 404"/>
          <p:cNvSpPr/>
          <p:nvPr/>
        </p:nvSpPr>
        <p:spPr>
          <a:xfrm>
            <a:off x="350043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7" name="正方形/長方形 406"/>
          <p:cNvSpPr/>
          <p:nvPr/>
        </p:nvSpPr>
        <p:spPr>
          <a:xfrm>
            <a:off x="350043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9" name="正方形/長方形 408"/>
          <p:cNvSpPr/>
          <p:nvPr/>
        </p:nvSpPr>
        <p:spPr>
          <a:xfrm>
            <a:off x="350043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1" name="正方形/長方形 410"/>
          <p:cNvSpPr/>
          <p:nvPr/>
        </p:nvSpPr>
        <p:spPr>
          <a:xfrm>
            <a:off x="350043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6" name="正方形/長方形 425"/>
          <p:cNvSpPr/>
          <p:nvPr/>
        </p:nvSpPr>
        <p:spPr>
          <a:xfrm>
            <a:off x="121441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3" name="正方形/長方形 432"/>
          <p:cNvSpPr/>
          <p:nvPr/>
        </p:nvSpPr>
        <p:spPr>
          <a:xfrm>
            <a:off x="150016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4" name="正方形/長方形 433"/>
          <p:cNvSpPr/>
          <p:nvPr/>
        </p:nvSpPr>
        <p:spPr>
          <a:xfrm>
            <a:off x="178591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1" name="正方形/長方形 440"/>
          <p:cNvSpPr/>
          <p:nvPr/>
        </p:nvSpPr>
        <p:spPr>
          <a:xfrm>
            <a:off x="207167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2" name="正方形/長方形 441"/>
          <p:cNvSpPr/>
          <p:nvPr/>
        </p:nvSpPr>
        <p:spPr>
          <a:xfrm>
            <a:off x="2357422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9" name="正方形/長方形 448"/>
          <p:cNvSpPr/>
          <p:nvPr/>
        </p:nvSpPr>
        <p:spPr>
          <a:xfrm>
            <a:off x="264317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0" name="正方形/長方形 449"/>
          <p:cNvSpPr/>
          <p:nvPr/>
        </p:nvSpPr>
        <p:spPr>
          <a:xfrm>
            <a:off x="292892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7" name="正方形/長方形 456"/>
          <p:cNvSpPr/>
          <p:nvPr/>
        </p:nvSpPr>
        <p:spPr>
          <a:xfrm>
            <a:off x="321467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1" name="正方形/長方形 460"/>
          <p:cNvSpPr/>
          <p:nvPr/>
        </p:nvSpPr>
        <p:spPr>
          <a:xfrm>
            <a:off x="350043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0" name="正方形/長方形 479"/>
          <p:cNvSpPr/>
          <p:nvPr/>
        </p:nvSpPr>
        <p:spPr>
          <a:xfrm>
            <a:off x="121441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3" name="正方形/長方形 482"/>
          <p:cNvSpPr/>
          <p:nvPr/>
        </p:nvSpPr>
        <p:spPr>
          <a:xfrm>
            <a:off x="150016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4" name="正方形/長方形 483"/>
          <p:cNvSpPr/>
          <p:nvPr/>
        </p:nvSpPr>
        <p:spPr>
          <a:xfrm>
            <a:off x="178591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7" name="正方形/長方形 486"/>
          <p:cNvSpPr/>
          <p:nvPr/>
        </p:nvSpPr>
        <p:spPr>
          <a:xfrm>
            <a:off x="207167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8" name="正方形/長方形 487"/>
          <p:cNvSpPr/>
          <p:nvPr/>
        </p:nvSpPr>
        <p:spPr>
          <a:xfrm>
            <a:off x="2357422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1" name="正方形/長方形 490"/>
          <p:cNvSpPr/>
          <p:nvPr/>
        </p:nvSpPr>
        <p:spPr>
          <a:xfrm>
            <a:off x="264317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2" name="正方形/長方形 491"/>
          <p:cNvSpPr/>
          <p:nvPr/>
        </p:nvSpPr>
        <p:spPr>
          <a:xfrm>
            <a:off x="292892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4" name="正方形/長方形 493"/>
          <p:cNvSpPr/>
          <p:nvPr/>
        </p:nvSpPr>
        <p:spPr>
          <a:xfrm>
            <a:off x="321467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7" name="正方形/長方形 496"/>
          <p:cNvSpPr/>
          <p:nvPr/>
        </p:nvSpPr>
        <p:spPr>
          <a:xfrm>
            <a:off x="350043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4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ペアリング戦略</a:t>
            </a:r>
          </a:p>
        </p:txBody>
      </p:sp>
      <p:sp>
        <p:nvSpPr>
          <p:cNvPr id="233" name="正方形/長方形 232"/>
          <p:cNvSpPr/>
          <p:nvPr/>
        </p:nvSpPr>
        <p:spPr>
          <a:xfrm>
            <a:off x="3786182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407193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3786182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407193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3786182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407193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3786182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正方形/長方形 239"/>
          <p:cNvSpPr/>
          <p:nvPr/>
        </p:nvSpPr>
        <p:spPr>
          <a:xfrm>
            <a:off x="407193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正方形/長方形 240"/>
          <p:cNvSpPr/>
          <p:nvPr/>
        </p:nvSpPr>
        <p:spPr>
          <a:xfrm>
            <a:off x="3786182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正方形/長方形 241"/>
          <p:cNvSpPr/>
          <p:nvPr/>
        </p:nvSpPr>
        <p:spPr>
          <a:xfrm>
            <a:off x="407193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正方形/長方形 242"/>
          <p:cNvSpPr/>
          <p:nvPr/>
        </p:nvSpPr>
        <p:spPr>
          <a:xfrm>
            <a:off x="3786182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正方形/長方形 243"/>
          <p:cNvSpPr/>
          <p:nvPr/>
        </p:nvSpPr>
        <p:spPr>
          <a:xfrm>
            <a:off x="407193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正方形/長方形 244"/>
          <p:cNvSpPr/>
          <p:nvPr/>
        </p:nvSpPr>
        <p:spPr>
          <a:xfrm>
            <a:off x="435768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正方形/長方形 245"/>
          <p:cNvSpPr/>
          <p:nvPr/>
        </p:nvSpPr>
        <p:spPr>
          <a:xfrm>
            <a:off x="464343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正方形/長方形 246"/>
          <p:cNvSpPr/>
          <p:nvPr/>
        </p:nvSpPr>
        <p:spPr>
          <a:xfrm>
            <a:off x="435768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正方形/長方形 247"/>
          <p:cNvSpPr/>
          <p:nvPr/>
        </p:nvSpPr>
        <p:spPr>
          <a:xfrm>
            <a:off x="464343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正方形/長方形 248"/>
          <p:cNvSpPr/>
          <p:nvPr/>
        </p:nvSpPr>
        <p:spPr>
          <a:xfrm>
            <a:off x="435768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正方形/長方形 249"/>
          <p:cNvSpPr/>
          <p:nvPr/>
        </p:nvSpPr>
        <p:spPr>
          <a:xfrm>
            <a:off x="464343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正方形/長方形 250"/>
          <p:cNvSpPr/>
          <p:nvPr/>
        </p:nvSpPr>
        <p:spPr>
          <a:xfrm>
            <a:off x="435768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正方形/長方形 251"/>
          <p:cNvSpPr/>
          <p:nvPr/>
        </p:nvSpPr>
        <p:spPr>
          <a:xfrm>
            <a:off x="464343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正方形/長方形 252"/>
          <p:cNvSpPr/>
          <p:nvPr/>
        </p:nvSpPr>
        <p:spPr>
          <a:xfrm>
            <a:off x="435768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正方形/長方形 253"/>
          <p:cNvSpPr/>
          <p:nvPr/>
        </p:nvSpPr>
        <p:spPr>
          <a:xfrm>
            <a:off x="464343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正方形/長方形 254"/>
          <p:cNvSpPr/>
          <p:nvPr/>
        </p:nvSpPr>
        <p:spPr>
          <a:xfrm>
            <a:off x="435768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正方形/長方形 255"/>
          <p:cNvSpPr/>
          <p:nvPr/>
        </p:nvSpPr>
        <p:spPr>
          <a:xfrm>
            <a:off x="464343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1" name="正方形/長方形 260"/>
          <p:cNvSpPr/>
          <p:nvPr/>
        </p:nvSpPr>
        <p:spPr>
          <a:xfrm>
            <a:off x="492919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3" name="正方形/長方形 262"/>
          <p:cNvSpPr/>
          <p:nvPr/>
        </p:nvSpPr>
        <p:spPr>
          <a:xfrm>
            <a:off x="492919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正方形/長方形 264"/>
          <p:cNvSpPr/>
          <p:nvPr/>
        </p:nvSpPr>
        <p:spPr>
          <a:xfrm>
            <a:off x="492919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正方形/長方形 266"/>
          <p:cNvSpPr/>
          <p:nvPr/>
        </p:nvSpPr>
        <p:spPr>
          <a:xfrm>
            <a:off x="492919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正方形/長方形 268"/>
          <p:cNvSpPr/>
          <p:nvPr/>
        </p:nvSpPr>
        <p:spPr>
          <a:xfrm>
            <a:off x="492919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1" name="正方形/長方形 270"/>
          <p:cNvSpPr/>
          <p:nvPr/>
        </p:nvSpPr>
        <p:spPr>
          <a:xfrm>
            <a:off x="492919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3" name="正方形/長方形 272"/>
          <p:cNvSpPr/>
          <p:nvPr/>
        </p:nvSpPr>
        <p:spPr>
          <a:xfrm>
            <a:off x="3786182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4" name="正方形/長方形 273"/>
          <p:cNvSpPr/>
          <p:nvPr/>
        </p:nvSpPr>
        <p:spPr>
          <a:xfrm>
            <a:off x="407193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5" name="正方形/長方形 274"/>
          <p:cNvSpPr/>
          <p:nvPr/>
        </p:nvSpPr>
        <p:spPr>
          <a:xfrm>
            <a:off x="3786182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正方形/長方形 275"/>
          <p:cNvSpPr/>
          <p:nvPr/>
        </p:nvSpPr>
        <p:spPr>
          <a:xfrm>
            <a:off x="407193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正方形/長方形 276"/>
          <p:cNvSpPr/>
          <p:nvPr/>
        </p:nvSpPr>
        <p:spPr>
          <a:xfrm>
            <a:off x="3786182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" name="正方形/長方形 277"/>
          <p:cNvSpPr/>
          <p:nvPr/>
        </p:nvSpPr>
        <p:spPr>
          <a:xfrm>
            <a:off x="407193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正方形/長方形 278"/>
          <p:cNvSpPr/>
          <p:nvPr/>
        </p:nvSpPr>
        <p:spPr>
          <a:xfrm>
            <a:off x="3786182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0" name="正方形/長方形 279"/>
          <p:cNvSpPr/>
          <p:nvPr/>
        </p:nvSpPr>
        <p:spPr>
          <a:xfrm>
            <a:off x="407193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正方形/長方形 280"/>
          <p:cNvSpPr/>
          <p:nvPr/>
        </p:nvSpPr>
        <p:spPr>
          <a:xfrm>
            <a:off x="3786182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2" name="正方形/長方形 281"/>
          <p:cNvSpPr/>
          <p:nvPr/>
        </p:nvSpPr>
        <p:spPr>
          <a:xfrm>
            <a:off x="407193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3" name="正方形/長方形 282"/>
          <p:cNvSpPr/>
          <p:nvPr/>
        </p:nvSpPr>
        <p:spPr>
          <a:xfrm>
            <a:off x="3786182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正方形/長方形 283"/>
          <p:cNvSpPr/>
          <p:nvPr/>
        </p:nvSpPr>
        <p:spPr>
          <a:xfrm>
            <a:off x="407193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7" name="正方形/長方形 316"/>
          <p:cNvSpPr/>
          <p:nvPr/>
        </p:nvSpPr>
        <p:spPr>
          <a:xfrm>
            <a:off x="435768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正方形/長方形 318"/>
          <p:cNvSpPr/>
          <p:nvPr/>
        </p:nvSpPr>
        <p:spPr>
          <a:xfrm>
            <a:off x="464343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正方形/長方形 320"/>
          <p:cNvSpPr/>
          <p:nvPr/>
        </p:nvSpPr>
        <p:spPr>
          <a:xfrm>
            <a:off x="435768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正方形/長方形 322"/>
          <p:cNvSpPr/>
          <p:nvPr/>
        </p:nvSpPr>
        <p:spPr>
          <a:xfrm>
            <a:off x="464343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5" name="正方形/長方形 324"/>
          <p:cNvSpPr/>
          <p:nvPr/>
        </p:nvSpPr>
        <p:spPr>
          <a:xfrm>
            <a:off x="435768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正方形/長方形 326"/>
          <p:cNvSpPr/>
          <p:nvPr/>
        </p:nvSpPr>
        <p:spPr>
          <a:xfrm>
            <a:off x="464343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5" name="正方形/長方形 424"/>
          <p:cNvSpPr/>
          <p:nvPr/>
        </p:nvSpPr>
        <p:spPr>
          <a:xfrm>
            <a:off x="435768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7" name="正方形/長方形 426"/>
          <p:cNvSpPr/>
          <p:nvPr/>
        </p:nvSpPr>
        <p:spPr>
          <a:xfrm>
            <a:off x="464343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8" name="正方形/長方形 427"/>
          <p:cNvSpPr/>
          <p:nvPr/>
        </p:nvSpPr>
        <p:spPr>
          <a:xfrm>
            <a:off x="435768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9" name="正方形/長方形 428"/>
          <p:cNvSpPr/>
          <p:nvPr/>
        </p:nvSpPr>
        <p:spPr>
          <a:xfrm>
            <a:off x="464343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0" name="正方形/長方形 429"/>
          <p:cNvSpPr/>
          <p:nvPr/>
        </p:nvSpPr>
        <p:spPr>
          <a:xfrm>
            <a:off x="435768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1" name="正方形/長方形 430"/>
          <p:cNvSpPr/>
          <p:nvPr/>
        </p:nvSpPr>
        <p:spPr>
          <a:xfrm>
            <a:off x="464343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2" name="正方形/長方形 431"/>
          <p:cNvSpPr/>
          <p:nvPr/>
        </p:nvSpPr>
        <p:spPr>
          <a:xfrm>
            <a:off x="492919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6" name="正方形/長方形 435"/>
          <p:cNvSpPr/>
          <p:nvPr/>
        </p:nvSpPr>
        <p:spPr>
          <a:xfrm>
            <a:off x="492919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8" name="正方形/長方形 437"/>
          <p:cNvSpPr/>
          <p:nvPr/>
        </p:nvSpPr>
        <p:spPr>
          <a:xfrm>
            <a:off x="492919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0" name="正方形/長方形 439"/>
          <p:cNvSpPr/>
          <p:nvPr/>
        </p:nvSpPr>
        <p:spPr>
          <a:xfrm>
            <a:off x="492919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4" name="正方形/長方形 443"/>
          <p:cNvSpPr/>
          <p:nvPr/>
        </p:nvSpPr>
        <p:spPr>
          <a:xfrm>
            <a:off x="492919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6" name="正方形/長方形 445"/>
          <p:cNvSpPr/>
          <p:nvPr/>
        </p:nvSpPr>
        <p:spPr>
          <a:xfrm>
            <a:off x="492919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9" name="正方形/長方形 478"/>
          <p:cNvSpPr/>
          <p:nvPr/>
        </p:nvSpPr>
        <p:spPr>
          <a:xfrm>
            <a:off x="3786182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1" name="正方形/長方形 480"/>
          <p:cNvSpPr/>
          <p:nvPr/>
        </p:nvSpPr>
        <p:spPr>
          <a:xfrm>
            <a:off x="407193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2" name="正方形/長方形 481"/>
          <p:cNvSpPr/>
          <p:nvPr/>
        </p:nvSpPr>
        <p:spPr>
          <a:xfrm>
            <a:off x="435768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5" name="正方形/長方形 484"/>
          <p:cNvSpPr/>
          <p:nvPr/>
        </p:nvSpPr>
        <p:spPr>
          <a:xfrm>
            <a:off x="464343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6" name="正方形/長方形 485"/>
          <p:cNvSpPr/>
          <p:nvPr/>
        </p:nvSpPr>
        <p:spPr>
          <a:xfrm>
            <a:off x="492919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5" name="正方形/長方形 494"/>
          <p:cNvSpPr/>
          <p:nvPr/>
        </p:nvSpPr>
        <p:spPr>
          <a:xfrm>
            <a:off x="3786182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6" name="正方形/長方形 495"/>
          <p:cNvSpPr/>
          <p:nvPr/>
        </p:nvSpPr>
        <p:spPr>
          <a:xfrm>
            <a:off x="407193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9" name="正方形/長方形 498"/>
          <p:cNvSpPr/>
          <p:nvPr/>
        </p:nvSpPr>
        <p:spPr>
          <a:xfrm>
            <a:off x="435768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0" name="正方形/長方形 499"/>
          <p:cNvSpPr/>
          <p:nvPr/>
        </p:nvSpPr>
        <p:spPr>
          <a:xfrm>
            <a:off x="464343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0" name="正方形/長方形 509"/>
          <p:cNvSpPr/>
          <p:nvPr/>
        </p:nvSpPr>
        <p:spPr>
          <a:xfrm>
            <a:off x="492919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1" name="正方形/長方形 540"/>
          <p:cNvSpPr/>
          <p:nvPr/>
        </p:nvSpPr>
        <p:spPr>
          <a:xfrm>
            <a:off x="1214414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3" name="正方形/長方形 552"/>
          <p:cNvSpPr/>
          <p:nvPr/>
        </p:nvSpPr>
        <p:spPr>
          <a:xfrm>
            <a:off x="1500166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4" name="正方形/長方形 553"/>
          <p:cNvSpPr/>
          <p:nvPr/>
        </p:nvSpPr>
        <p:spPr>
          <a:xfrm>
            <a:off x="1785918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5" name="正方形/長方形 554"/>
          <p:cNvSpPr/>
          <p:nvPr/>
        </p:nvSpPr>
        <p:spPr>
          <a:xfrm>
            <a:off x="1500166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6" name="正方形/長方形 555"/>
          <p:cNvSpPr/>
          <p:nvPr/>
        </p:nvSpPr>
        <p:spPr>
          <a:xfrm>
            <a:off x="1785918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3" name="正方形/長方形 562"/>
          <p:cNvSpPr/>
          <p:nvPr/>
        </p:nvSpPr>
        <p:spPr>
          <a:xfrm>
            <a:off x="2071670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4" name="正方形/長方形 563"/>
          <p:cNvSpPr/>
          <p:nvPr/>
        </p:nvSpPr>
        <p:spPr>
          <a:xfrm>
            <a:off x="2357422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5" name="正方形/長方形 564"/>
          <p:cNvSpPr/>
          <p:nvPr/>
        </p:nvSpPr>
        <p:spPr>
          <a:xfrm>
            <a:off x="2071670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6" name="正方形/長方形 565"/>
          <p:cNvSpPr/>
          <p:nvPr/>
        </p:nvSpPr>
        <p:spPr>
          <a:xfrm>
            <a:off x="2357422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3" name="正方形/長方形 572"/>
          <p:cNvSpPr/>
          <p:nvPr/>
        </p:nvSpPr>
        <p:spPr>
          <a:xfrm>
            <a:off x="2643174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4" name="正方形/長方形 573"/>
          <p:cNvSpPr/>
          <p:nvPr/>
        </p:nvSpPr>
        <p:spPr>
          <a:xfrm>
            <a:off x="2928926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5" name="正方形/長方形 574"/>
          <p:cNvSpPr/>
          <p:nvPr/>
        </p:nvSpPr>
        <p:spPr>
          <a:xfrm>
            <a:off x="2643174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6" name="正方形/長方形 575"/>
          <p:cNvSpPr/>
          <p:nvPr/>
        </p:nvSpPr>
        <p:spPr>
          <a:xfrm>
            <a:off x="2928926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2" name="正方形/長方形 581"/>
          <p:cNvSpPr/>
          <p:nvPr/>
        </p:nvSpPr>
        <p:spPr>
          <a:xfrm>
            <a:off x="3214678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3" name="正方形/長方形 582"/>
          <p:cNvSpPr/>
          <p:nvPr/>
        </p:nvSpPr>
        <p:spPr>
          <a:xfrm>
            <a:off x="3214678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7" name="正方形/長方形 586"/>
          <p:cNvSpPr/>
          <p:nvPr/>
        </p:nvSpPr>
        <p:spPr>
          <a:xfrm>
            <a:off x="3500430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8" name="正方形/長方形 587"/>
          <p:cNvSpPr/>
          <p:nvPr/>
        </p:nvSpPr>
        <p:spPr>
          <a:xfrm>
            <a:off x="3500430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3" name="正方形/長方形 602"/>
          <p:cNvSpPr/>
          <p:nvPr/>
        </p:nvSpPr>
        <p:spPr>
          <a:xfrm>
            <a:off x="3786182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0" name="正方形/長方形 619"/>
          <p:cNvSpPr/>
          <p:nvPr/>
        </p:nvSpPr>
        <p:spPr>
          <a:xfrm>
            <a:off x="4071934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1" name="正方形/長方形 620"/>
          <p:cNvSpPr/>
          <p:nvPr/>
        </p:nvSpPr>
        <p:spPr>
          <a:xfrm>
            <a:off x="3786182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2" name="正方形/長方形 621"/>
          <p:cNvSpPr/>
          <p:nvPr/>
        </p:nvSpPr>
        <p:spPr>
          <a:xfrm>
            <a:off x="4071934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9" name="正方形/長方形 628"/>
          <p:cNvSpPr/>
          <p:nvPr/>
        </p:nvSpPr>
        <p:spPr>
          <a:xfrm>
            <a:off x="4357686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0" name="正方形/長方形 629"/>
          <p:cNvSpPr/>
          <p:nvPr/>
        </p:nvSpPr>
        <p:spPr>
          <a:xfrm>
            <a:off x="4643438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1" name="正方形/長方形 630"/>
          <p:cNvSpPr/>
          <p:nvPr/>
        </p:nvSpPr>
        <p:spPr>
          <a:xfrm>
            <a:off x="4357686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2" name="正方形/長方形 631"/>
          <p:cNvSpPr/>
          <p:nvPr/>
        </p:nvSpPr>
        <p:spPr>
          <a:xfrm>
            <a:off x="4643438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8" name="正方形/長方形 637"/>
          <p:cNvSpPr/>
          <p:nvPr/>
        </p:nvSpPr>
        <p:spPr>
          <a:xfrm>
            <a:off x="4929190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9" name="正方形/長方形 638"/>
          <p:cNvSpPr/>
          <p:nvPr/>
        </p:nvSpPr>
        <p:spPr>
          <a:xfrm>
            <a:off x="4929190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7" name="正方形/長方形 646"/>
          <p:cNvSpPr/>
          <p:nvPr/>
        </p:nvSpPr>
        <p:spPr>
          <a:xfrm>
            <a:off x="1214414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1" name="直線コネクタ 510"/>
          <p:cNvCxnSpPr/>
          <p:nvPr/>
        </p:nvCxnSpPr>
        <p:spPr>
          <a:xfrm rot="5400000" flipH="1" flipV="1">
            <a:off x="-785850" y="4357694"/>
            <a:ext cx="457203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6" name="円弧 655"/>
          <p:cNvSpPr/>
          <p:nvPr/>
        </p:nvSpPr>
        <p:spPr>
          <a:xfrm>
            <a:off x="1428728" y="1785926"/>
            <a:ext cx="2143140" cy="928694"/>
          </a:xfrm>
          <a:prstGeom prst="arc">
            <a:avLst>
              <a:gd name="adj1" fmla="val 11456041"/>
              <a:gd name="adj2" fmla="val 2101533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58" name="図 657" descr="\begin{document}&#10;\begin{align*}&#10;n+ \lfloor {\frac {n-1} {2}} \rfloor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428736"/>
            <a:ext cx="1212623" cy="495628"/>
          </a:xfrm>
          <a:prstGeom prst="rect">
            <a:avLst/>
          </a:prstGeom>
          <a:solidFill>
            <a:schemeClr val="lt1"/>
          </a:solidFill>
        </p:spPr>
      </p:pic>
      <p:sp>
        <p:nvSpPr>
          <p:cNvPr id="659" name="円弧 658"/>
          <p:cNvSpPr/>
          <p:nvPr/>
        </p:nvSpPr>
        <p:spPr>
          <a:xfrm>
            <a:off x="938186" y="2143116"/>
            <a:ext cx="1276360" cy="2428892"/>
          </a:xfrm>
          <a:prstGeom prst="arc">
            <a:avLst>
              <a:gd name="adj1" fmla="val 6547160"/>
              <a:gd name="adj2" fmla="val 1500148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60" name="図 659" descr="\begin{document}&#10;\begin{align*}&#10;n+ \lfloor {\frac {n-1} {2}} \rfloor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928934"/>
            <a:ext cx="1212623" cy="495628"/>
          </a:xfrm>
          <a:prstGeom prst="rect">
            <a:avLst/>
          </a:prstGeom>
          <a:solidFill>
            <a:schemeClr val="lt1"/>
          </a:solidFill>
        </p:spPr>
      </p:pic>
      <p:grpSp>
        <p:nvGrpSpPr>
          <p:cNvPr id="705" name="グループ化 704"/>
          <p:cNvGrpSpPr/>
          <p:nvPr/>
        </p:nvGrpSpPr>
        <p:grpSpPr>
          <a:xfrm>
            <a:off x="6215074" y="2841965"/>
            <a:ext cx="1309696" cy="1309696"/>
            <a:chOff x="6215074" y="2841965"/>
            <a:chExt cx="1309696" cy="1309696"/>
          </a:xfrm>
        </p:grpSpPr>
        <p:sp>
          <p:nvSpPr>
            <p:cNvPr id="662" name="正方形/長方形 661"/>
            <p:cNvSpPr/>
            <p:nvPr/>
          </p:nvSpPr>
          <p:spPr>
            <a:xfrm>
              <a:off x="6215074" y="2841965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3" name="正方形/長方形 662"/>
            <p:cNvSpPr/>
            <p:nvPr/>
          </p:nvSpPr>
          <p:spPr>
            <a:xfrm>
              <a:off x="6215074" y="310390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4" name="正方形/長方形 663"/>
            <p:cNvSpPr/>
            <p:nvPr/>
          </p:nvSpPr>
          <p:spPr>
            <a:xfrm>
              <a:off x="6477013" y="2841965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5" name="正方形/長方形 664"/>
            <p:cNvSpPr/>
            <p:nvPr/>
          </p:nvSpPr>
          <p:spPr>
            <a:xfrm>
              <a:off x="6477013" y="310390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6" name="正方形/長方形 665"/>
            <p:cNvSpPr/>
            <p:nvPr/>
          </p:nvSpPr>
          <p:spPr>
            <a:xfrm>
              <a:off x="6738953" y="2841965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7" name="正方形/長方形 666"/>
            <p:cNvSpPr/>
            <p:nvPr/>
          </p:nvSpPr>
          <p:spPr>
            <a:xfrm>
              <a:off x="7000892" y="2841965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8" name="正方形/長方形 667"/>
            <p:cNvSpPr/>
            <p:nvPr/>
          </p:nvSpPr>
          <p:spPr>
            <a:xfrm>
              <a:off x="6738953" y="310390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9" name="正方形/長方形 668"/>
            <p:cNvSpPr/>
            <p:nvPr/>
          </p:nvSpPr>
          <p:spPr>
            <a:xfrm>
              <a:off x="7000892" y="310390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0" name="正方形/長方形 669"/>
            <p:cNvSpPr/>
            <p:nvPr/>
          </p:nvSpPr>
          <p:spPr>
            <a:xfrm>
              <a:off x="7262831" y="2841965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2" name="正方形/長方形 671"/>
            <p:cNvSpPr/>
            <p:nvPr/>
          </p:nvSpPr>
          <p:spPr>
            <a:xfrm>
              <a:off x="7262831" y="310390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4" name="正方形/長方形 673"/>
            <p:cNvSpPr/>
            <p:nvPr/>
          </p:nvSpPr>
          <p:spPr>
            <a:xfrm>
              <a:off x="6215074" y="336584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5" name="正方形/長方形 674"/>
            <p:cNvSpPr/>
            <p:nvPr/>
          </p:nvSpPr>
          <p:spPr>
            <a:xfrm>
              <a:off x="6215074" y="3627783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6" name="正方形/長方形 675"/>
            <p:cNvSpPr/>
            <p:nvPr/>
          </p:nvSpPr>
          <p:spPr>
            <a:xfrm>
              <a:off x="6215074" y="3889722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8" name="正方形/長方形 677"/>
            <p:cNvSpPr/>
            <p:nvPr/>
          </p:nvSpPr>
          <p:spPr>
            <a:xfrm>
              <a:off x="6477013" y="3627783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9" name="正方形/長方形 678"/>
            <p:cNvSpPr/>
            <p:nvPr/>
          </p:nvSpPr>
          <p:spPr>
            <a:xfrm>
              <a:off x="6477013" y="3889722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1" name="正方形/長方形 680"/>
            <p:cNvSpPr/>
            <p:nvPr/>
          </p:nvSpPr>
          <p:spPr>
            <a:xfrm>
              <a:off x="6738953" y="336584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2" name="正方形/長方形 681"/>
            <p:cNvSpPr/>
            <p:nvPr/>
          </p:nvSpPr>
          <p:spPr>
            <a:xfrm>
              <a:off x="7000892" y="336584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3" name="正方形/長方形 682"/>
            <p:cNvSpPr/>
            <p:nvPr/>
          </p:nvSpPr>
          <p:spPr>
            <a:xfrm>
              <a:off x="6738953" y="3627783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4" name="正方形/長方形 683"/>
            <p:cNvSpPr/>
            <p:nvPr/>
          </p:nvSpPr>
          <p:spPr>
            <a:xfrm>
              <a:off x="7000892" y="3627783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5" name="正方形/長方形 684"/>
            <p:cNvSpPr/>
            <p:nvPr/>
          </p:nvSpPr>
          <p:spPr>
            <a:xfrm>
              <a:off x="6738953" y="3889722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6" name="正方形/長方形 685"/>
            <p:cNvSpPr/>
            <p:nvPr/>
          </p:nvSpPr>
          <p:spPr>
            <a:xfrm>
              <a:off x="7000892" y="3889722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9" name="正方形/長方形 688"/>
            <p:cNvSpPr/>
            <p:nvPr/>
          </p:nvSpPr>
          <p:spPr>
            <a:xfrm>
              <a:off x="7262831" y="3365844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1" name="正方形/長方形 690"/>
            <p:cNvSpPr/>
            <p:nvPr/>
          </p:nvSpPr>
          <p:spPr>
            <a:xfrm>
              <a:off x="7262831" y="3627783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3" name="正方形/長方形 692"/>
            <p:cNvSpPr/>
            <p:nvPr/>
          </p:nvSpPr>
          <p:spPr>
            <a:xfrm>
              <a:off x="7262831" y="3889722"/>
              <a:ext cx="261939" cy="261939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7" name="円弧 696"/>
          <p:cNvSpPr/>
          <p:nvPr/>
        </p:nvSpPr>
        <p:spPr>
          <a:xfrm>
            <a:off x="6000760" y="2627651"/>
            <a:ext cx="1714512" cy="928694"/>
          </a:xfrm>
          <a:prstGeom prst="arc">
            <a:avLst>
              <a:gd name="adj1" fmla="val 12193948"/>
              <a:gd name="adj2" fmla="val 202199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9" name="円弧 698"/>
          <p:cNvSpPr/>
          <p:nvPr/>
        </p:nvSpPr>
        <p:spPr>
          <a:xfrm>
            <a:off x="6429388" y="2484775"/>
            <a:ext cx="1276360" cy="2071702"/>
          </a:xfrm>
          <a:prstGeom prst="arc">
            <a:avLst>
              <a:gd name="adj1" fmla="val 18172060"/>
              <a:gd name="adj2" fmla="val 3134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0" name="テキスト ボックス 699"/>
          <p:cNvSpPr txBox="1"/>
          <p:nvPr/>
        </p:nvSpPr>
        <p:spPr>
          <a:xfrm>
            <a:off x="6715140" y="2341899"/>
            <a:ext cx="342529" cy="461665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</a:t>
            </a:r>
            <a:endParaRPr kumimoji="1" lang="ja-JP" altLang="en-US" sz="2400" dirty="0"/>
          </a:p>
        </p:txBody>
      </p:sp>
      <p:sp>
        <p:nvSpPr>
          <p:cNvPr id="701" name="テキスト ボックス 700"/>
          <p:cNvSpPr txBox="1"/>
          <p:nvPr/>
        </p:nvSpPr>
        <p:spPr>
          <a:xfrm>
            <a:off x="7643834" y="3199155"/>
            <a:ext cx="342529" cy="461665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</a:t>
            </a:r>
            <a:endParaRPr kumimoji="1" lang="ja-JP" altLang="en-US" sz="2400" dirty="0"/>
          </a:p>
        </p:txBody>
      </p:sp>
      <p:sp>
        <p:nvSpPr>
          <p:cNvPr id="702" name="テキスト ボックス 701"/>
          <p:cNvSpPr txBox="1"/>
          <p:nvPr/>
        </p:nvSpPr>
        <p:spPr>
          <a:xfrm>
            <a:off x="5715008" y="4556477"/>
            <a:ext cx="29482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ただし、穴がどの辺からも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r>
              <a:rPr lang="ja-JP" altLang="en-US" sz="2000" dirty="0" smtClean="0"/>
              <a:t>　　　以上離れているもの</a:t>
            </a:r>
            <a:endParaRPr kumimoji="1" lang="ja-JP" altLang="en-US" sz="2000" dirty="0"/>
          </a:p>
        </p:txBody>
      </p:sp>
      <p:pic>
        <p:nvPicPr>
          <p:cNvPr id="704" name="図 703" descr="\begin{document}&#10;\begin{align*}&#10;\left\lfloor \frac n 4 \right\rfloor&#10;\end{align*}&#10;\end{document}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4008" y="5056543"/>
            <a:ext cx="381066" cy="500066"/>
          </a:xfrm>
          <a:prstGeom prst="rect">
            <a:avLst/>
          </a:prstGeom>
        </p:spPr>
      </p:pic>
      <p:grpSp>
        <p:nvGrpSpPr>
          <p:cNvPr id="455" name="グループ化 454"/>
          <p:cNvGrpSpPr/>
          <p:nvPr/>
        </p:nvGrpSpPr>
        <p:grpSpPr>
          <a:xfrm>
            <a:off x="1785918" y="2357430"/>
            <a:ext cx="1428760" cy="1428760"/>
            <a:chOff x="6215074" y="1000108"/>
            <a:chExt cx="1428760" cy="1428760"/>
          </a:xfrm>
        </p:grpSpPr>
        <p:sp>
          <p:nvSpPr>
            <p:cNvPr id="410" name="正方形/長方形 409"/>
            <p:cNvSpPr/>
            <p:nvPr/>
          </p:nvSpPr>
          <p:spPr>
            <a:xfrm>
              <a:off x="6215074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2" name="正方形/長方形 411"/>
            <p:cNvSpPr/>
            <p:nvPr/>
          </p:nvSpPr>
          <p:spPr>
            <a:xfrm>
              <a:off x="6500826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3" name="正方形/長方形 412"/>
            <p:cNvSpPr/>
            <p:nvPr/>
          </p:nvSpPr>
          <p:spPr>
            <a:xfrm>
              <a:off x="6215074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4" name="正方形/長方形 413"/>
            <p:cNvSpPr/>
            <p:nvPr/>
          </p:nvSpPr>
          <p:spPr>
            <a:xfrm>
              <a:off x="6500826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5" name="正方形/長方形 414"/>
            <p:cNvSpPr/>
            <p:nvPr/>
          </p:nvSpPr>
          <p:spPr>
            <a:xfrm>
              <a:off x="6786578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6" name="正方形/長方形 415"/>
            <p:cNvSpPr/>
            <p:nvPr/>
          </p:nvSpPr>
          <p:spPr>
            <a:xfrm>
              <a:off x="7072330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7" name="正方形/長方形 416"/>
            <p:cNvSpPr/>
            <p:nvPr/>
          </p:nvSpPr>
          <p:spPr>
            <a:xfrm>
              <a:off x="6786578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8" name="正方形/長方形 417"/>
            <p:cNvSpPr/>
            <p:nvPr/>
          </p:nvSpPr>
          <p:spPr>
            <a:xfrm>
              <a:off x="7072330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9" name="正方形/長方形 418"/>
            <p:cNvSpPr/>
            <p:nvPr/>
          </p:nvSpPr>
          <p:spPr>
            <a:xfrm>
              <a:off x="7358082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0" name="正方形/長方形 419"/>
            <p:cNvSpPr/>
            <p:nvPr/>
          </p:nvSpPr>
          <p:spPr>
            <a:xfrm>
              <a:off x="7358082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1" name="正方形/長方形 420"/>
            <p:cNvSpPr/>
            <p:nvPr/>
          </p:nvSpPr>
          <p:spPr>
            <a:xfrm>
              <a:off x="6215074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3" name="正方形/長方形 422"/>
            <p:cNvSpPr/>
            <p:nvPr/>
          </p:nvSpPr>
          <p:spPr>
            <a:xfrm>
              <a:off x="6786578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4" name="正方形/長方形 423"/>
            <p:cNvSpPr/>
            <p:nvPr/>
          </p:nvSpPr>
          <p:spPr>
            <a:xfrm>
              <a:off x="7072330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5" name="正方形/長方形 434"/>
            <p:cNvSpPr/>
            <p:nvPr/>
          </p:nvSpPr>
          <p:spPr>
            <a:xfrm>
              <a:off x="7358082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7" name="正方形/長方形 436"/>
            <p:cNvSpPr/>
            <p:nvPr/>
          </p:nvSpPr>
          <p:spPr>
            <a:xfrm>
              <a:off x="6215074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9" name="正方形/長方形 438"/>
            <p:cNvSpPr/>
            <p:nvPr/>
          </p:nvSpPr>
          <p:spPr>
            <a:xfrm>
              <a:off x="6500826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3" name="正方形/長方形 442"/>
            <p:cNvSpPr/>
            <p:nvPr/>
          </p:nvSpPr>
          <p:spPr>
            <a:xfrm>
              <a:off x="6215074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5" name="正方形/長方形 444"/>
            <p:cNvSpPr/>
            <p:nvPr/>
          </p:nvSpPr>
          <p:spPr>
            <a:xfrm>
              <a:off x="6500826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7" name="正方形/長方形 446"/>
            <p:cNvSpPr/>
            <p:nvPr/>
          </p:nvSpPr>
          <p:spPr>
            <a:xfrm>
              <a:off x="6786578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8" name="正方形/長方形 447"/>
            <p:cNvSpPr/>
            <p:nvPr/>
          </p:nvSpPr>
          <p:spPr>
            <a:xfrm>
              <a:off x="7072330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1" name="正方形/長方形 450"/>
            <p:cNvSpPr/>
            <p:nvPr/>
          </p:nvSpPr>
          <p:spPr>
            <a:xfrm>
              <a:off x="6786578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2" name="正方形/長方形 451"/>
            <p:cNvSpPr/>
            <p:nvPr/>
          </p:nvSpPr>
          <p:spPr>
            <a:xfrm>
              <a:off x="7072330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3" name="正方形/長方形 452"/>
            <p:cNvSpPr/>
            <p:nvPr/>
          </p:nvSpPr>
          <p:spPr>
            <a:xfrm>
              <a:off x="7358082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4" name="正方形/長方形 453"/>
            <p:cNvSpPr/>
            <p:nvPr/>
          </p:nvSpPr>
          <p:spPr>
            <a:xfrm>
              <a:off x="7358082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6" name="グループ化 455"/>
          <p:cNvGrpSpPr/>
          <p:nvPr/>
        </p:nvGrpSpPr>
        <p:grpSpPr>
          <a:xfrm>
            <a:off x="3786182" y="2357430"/>
            <a:ext cx="1428760" cy="1428760"/>
            <a:chOff x="6215074" y="1000108"/>
            <a:chExt cx="1428760" cy="1428760"/>
          </a:xfrm>
        </p:grpSpPr>
        <p:sp>
          <p:nvSpPr>
            <p:cNvPr id="458" name="正方形/長方形 457"/>
            <p:cNvSpPr/>
            <p:nvPr/>
          </p:nvSpPr>
          <p:spPr>
            <a:xfrm>
              <a:off x="6215074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9" name="正方形/長方形 458"/>
            <p:cNvSpPr/>
            <p:nvPr/>
          </p:nvSpPr>
          <p:spPr>
            <a:xfrm>
              <a:off x="6500826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0" name="正方形/長方形 459"/>
            <p:cNvSpPr/>
            <p:nvPr/>
          </p:nvSpPr>
          <p:spPr>
            <a:xfrm>
              <a:off x="6215074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2" name="正方形/長方形 461"/>
            <p:cNvSpPr/>
            <p:nvPr/>
          </p:nvSpPr>
          <p:spPr>
            <a:xfrm>
              <a:off x="6500826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3" name="正方形/長方形 462"/>
            <p:cNvSpPr/>
            <p:nvPr/>
          </p:nvSpPr>
          <p:spPr>
            <a:xfrm>
              <a:off x="6786578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4" name="正方形/長方形 463"/>
            <p:cNvSpPr/>
            <p:nvPr/>
          </p:nvSpPr>
          <p:spPr>
            <a:xfrm>
              <a:off x="7072330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5" name="正方形/長方形 464"/>
            <p:cNvSpPr/>
            <p:nvPr/>
          </p:nvSpPr>
          <p:spPr>
            <a:xfrm>
              <a:off x="6786578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6" name="正方形/長方形 465"/>
            <p:cNvSpPr/>
            <p:nvPr/>
          </p:nvSpPr>
          <p:spPr>
            <a:xfrm>
              <a:off x="7072330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7" name="正方形/長方形 466"/>
            <p:cNvSpPr/>
            <p:nvPr/>
          </p:nvSpPr>
          <p:spPr>
            <a:xfrm>
              <a:off x="7358082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8" name="正方形/長方形 467"/>
            <p:cNvSpPr/>
            <p:nvPr/>
          </p:nvSpPr>
          <p:spPr>
            <a:xfrm>
              <a:off x="7358082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9" name="正方形/長方形 468"/>
            <p:cNvSpPr/>
            <p:nvPr/>
          </p:nvSpPr>
          <p:spPr>
            <a:xfrm>
              <a:off x="6215074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0" name="正方形/長方形 469"/>
            <p:cNvSpPr/>
            <p:nvPr/>
          </p:nvSpPr>
          <p:spPr>
            <a:xfrm>
              <a:off x="6786578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1" name="正方形/長方形 470"/>
            <p:cNvSpPr/>
            <p:nvPr/>
          </p:nvSpPr>
          <p:spPr>
            <a:xfrm>
              <a:off x="7072330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2" name="正方形/長方形 471"/>
            <p:cNvSpPr/>
            <p:nvPr/>
          </p:nvSpPr>
          <p:spPr>
            <a:xfrm>
              <a:off x="7358082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3" name="正方形/長方形 472"/>
            <p:cNvSpPr/>
            <p:nvPr/>
          </p:nvSpPr>
          <p:spPr>
            <a:xfrm>
              <a:off x="6215074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4" name="正方形/長方形 473"/>
            <p:cNvSpPr/>
            <p:nvPr/>
          </p:nvSpPr>
          <p:spPr>
            <a:xfrm>
              <a:off x="6500826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5" name="正方形/長方形 474"/>
            <p:cNvSpPr/>
            <p:nvPr/>
          </p:nvSpPr>
          <p:spPr>
            <a:xfrm>
              <a:off x="6215074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正方形/長方形 475"/>
            <p:cNvSpPr/>
            <p:nvPr/>
          </p:nvSpPr>
          <p:spPr>
            <a:xfrm>
              <a:off x="6500826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7" name="正方形/長方形 476"/>
            <p:cNvSpPr/>
            <p:nvPr/>
          </p:nvSpPr>
          <p:spPr>
            <a:xfrm>
              <a:off x="6786578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8" name="正方形/長方形 477"/>
            <p:cNvSpPr/>
            <p:nvPr/>
          </p:nvSpPr>
          <p:spPr>
            <a:xfrm>
              <a:off x="7072330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9" name="正方形/長方形 488"/>
            <p:cNvSpPr/>
            <p:nvPr/>
          </p:nvSpPr>
          <p:spPr>
            <a:xfrm>
              <a:off x="6786578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0" name="正方形/長方形 489"/>
            <p:cNvSpPr/>
            <p:nvPr/>
          </p:nvSpPr>
          <p:spPr>
            <a:xfrm>
              <a:off x="7072330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3" name="正方形/長方形 492"/>
            <p:cNvSpPr/>
            <p:nvPr/>
          </p:nvSpPr>
          <p:spPr>
            <a:xfrm>
              <a:off x="7358082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8" name="正方形/長方形 497"/>
            <p:cNvSpPr/>
            <p:nvPr/>
          </p:nvSpPr>
          <p:spPr>
            <a:xfrm>
              <a:off x="7358082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1" name="グループ化 500"/>
          <p:cNvGrpSpPr/>
          <p:nvPr/>
        </p:nvGrpSpPr>
        <p:grpSpPr>
          <a:xfrm>
            <a:off x="2071670" y="4929198"/>
            <a:ext cx="1428760" cy="1428760"/>
            <a:chOff x="6215074" y="1000108"/>
            <a:chExt cx="1428760" cy="1428760"/>
          </a:xfrm>
        </p:grpSpPr>
        <p:sp>
          <p:nvSpPr>
            <p:cNvPr id="502" name="正方形/長方形 501"/>
            <p:cNvSpPr/>
            <p:nvPr/>
          </p:nvSpPr>
          <p:spPr>
            <a:xfrm>
              <a:off x="6215074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3" name="正方形/長方形 502"/>
            <p:cNvSpPr/>
            <p:nvPr/>
          </p:nvSpPr>
          <p:spPr>
            <a:xfrm>
              <a:off x="6500826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4" name="正方形/長方形 503"/>
            <p:cNvSpPr/>
            <p:nvPr/>
          </p:nvSpPr>
          <p:spPr>
            <a:xfrm>
              <a:off x="6215074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5" name="正方形/長方形 504"/>
            <p:cNvSpPr/>
            <p:nvPr/>
          </p:nvSpPr>
          <p:spPr>
            <a:xfrm>
              <a:off x="6500826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6" name="正方形/長方形 505"/>
            <p:cNvSpPr/>
            <p:nvPr/>
          </p:nvSpPr>
          <p:spPr>
            <a:xfrm>
              <a:off x="6786578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正方形/長方形 506"/>
            <p:cNvSpPr/>
            <p:nvPr/>
          </p:nvSpPr>
          <p:spPr>
            <a:xfrm>
              <a:off x="7072330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8" name="正方形/長方形 507"/>
            <p:cNvSpPr/>
            <p:nvPr/>
          </p:nvSpPr>
          <p:spPr>
            <a:xfrm>
              <a:off x="6786578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9" name="正方形/長方形 508"/>
            <p:cNvSpPr/>
            <p:nvPr/>
          </p:nvSpPr>
          <p:spPr>
            <a:xfrm>
              <a:off x="7072330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2" name="正方形/長方形 511"/>
            <p:cNvSpPr/>
            <p:nvPr/>
          </p:nvSpPr>
          <p:spPr>
            <a:xfrm>
              <a:off x="7358082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3" name="正方形/長方形 512"/>
            <p:cNvSpPr/>
            <p:nvPr/>
          </p:nvSpPr>
          <p:spPr>
            <a:xfrm>
              <a:off x="7358082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4" name="正方形/長方形 513"/>
            <p:cNvSpPr/>
            <p:nvPr/>
          </p:nvSpPr>
          <p:spPr>
            <a:xfrm>
              <a:off x="6215074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正方形/長方形 515"/>
            <p:cNvSpPr/>
            <p:nvPr/>
          </p:nvSpPr>
          <p:spPr>
            <a:xfrm>
              <a:off x="6786578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正方形/長方形 516"/>
            <p:cNvSpPr/>
            <p:nvPr/>
          </p:nvSpPr>
          <p:spPr>
            <a:xfrm>
              <a:off x="7072330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正方形/長方形 518"/>
            <p:cNvSpPr/>
            <p:nvPr/>
          </p:nvSpPr>
          <p:spPr>
            <a:xfrm>
              <a:off x="7358082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正方形/長方形 519"/>
            <p:cNvSpPr/>
            <p:nvPr/>
          </p:nvSpPr>
          <p:spPr>
            <a:xfrm>
              <a:off x="6215074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1" name="正方形/長方形 520"/>
            <p:cNvSpPr/>
            <p:nvPr/>
          </p:nvSpPr>
          <p:spPr>
            <a:xfrm>
              <a:off x="6500826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3" name="正方形/長方形 522"/>
            <p:cNvSpPr/>
            <p:nvPr/>
          </p:nvSpPr>
          <p:spPr>
            <a:xfrm>
              <a:off x="6215074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4" name="正方形/長方形 523"/>
            <p:cNvSpPr/>
            <p:nvPr/>
          </p:nvSpPr>
          <p:spPr>
            <a:xfrm>
              <a:off x="6500826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5" name="正方形/長方形 524"/>
            <p:cNvSpPr/>
            <p:nvPr/>
          </p:nvSpPr>
          <p:spPr>
            <a:xfrm>
              <a:off x="6786578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6" name="正方形/長方形 525"/>
            <p:cNvSpPr/>
            <p:nvPr/>
          </p:nvSpPr>
          <p:spPr>
            <a:xfrm>
              <a:off x="7072330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7" name="正方形/長方形 526"/>
            <p:cNvSpPr/>
            <p:nvPr/>
          </p:nvSpPr>
          <p:spPr>
            <a:xfrm>
              <a:off x="6500826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正方形/長方形 527"/>
            <p:cNvSpPr/>
            <p:nvPr/>
          </p:nvSpPr>
          <p:spPr>
            <a:xfrm>
              <a:off x="7072330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9" name="正方形/長方形 528"/>
            <p:cNvSpPr/>
            <p:nvPr/>
          </p:nvSpPr>
          <p:spPr>
            <a:xfrm>
              <a:off x="7358082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0" name="正方形/長方形 529"/>
            <p:cNvSpPr/>
            <p:nvPr/>
          </p:nvSpPr>
          <p:spPr>
            <a:xfrm>
              <a:off x="7358082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15" name="直線コネクタ 514"/>
          <p:cNvCxnSpPr/>
          <p:nvPr/>
        </p:nvCxnSpPr>
        <p:spPr>
          <a:xfrm rot="10800000">
            <a:off x="1214414" y="2357430"/>
            <a:ext cx="4000528" cy="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4" name="グループ化 533"/>
          <p:cNvGrpSpPr/>
          <p:nvPr/>
        </p:nvGrpSpPr>
        <p:grpSpPr>
          <a:xfrm>
            <a:off x="3500430" y="4357694"/>
            <a:ext cx="1428760" cy="1428760"/>
            <a:chOff x="6215074" y="1000108"/>
            <a:chExt cx="1428760" cy="1428760"/>
          </a:xfrm>
        </p:grpSpPr>
        <p:sp>
          <p:nvSpPr>
            <p:cNvPr id="535" name="正方形/長方形 534"/>
            <p:cNvSpPr/>
            <p:nvPr/>
          </p:nvSpPr>
          <p:spPr>
            <a:xfrm>
              <a:off x="6215074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6" name="正方形/長方形 535"/>
            <p:cNvSpPr/>
            <p:nvPr/>
          </p:nvSpPr>
          <p:spPr>
            <a:xfrm>
              <a:off x="6500826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7" name="正方形/長方形 536"/>
            <p:cNvSpPr/>
            <p:nvPr/>
          </p:nvSpPr>
          <p:spPr>
            <a:xfrm>
              <a:off x="6215074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8" name="正方形/長方形 537"/>
            <p:cNvSpPr/>
            <p:nvPr/>
          </p:nvSpPr>
          <p:spPr>
            <a:xfrm>
              <a:off x="6500826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9" name="正方形/長方形 538"/>
            <p:cNvSpPr/>
            <p:nvPr/>
          </p:nvSpPr>
          <p:spPr>
            <a:xfrm>
              <a:off x="6786578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0" name="正方形/長方形 539"/>
            <p:cNvSpPr/>
            <p:nvPr/>
          </p:nvSpPr>
          <p:spPr>
            <a:xfrm>
              <a:off x="7072330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2" name="正方形/長方形 541"/>
            <p:cNvSpPr/>
            <p:nvPr/>
          </p:nvSpPr>
          <p:spPr>
            <a:xfrm>
              <a:off x="6786578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3" name="正方形/長方形 542"/>
            <p:cNvSpPr/>
            <p:nvPr/>
          </p:nvSpPr>
          <p:spPr>
            <a:xfrm>
              <a:off x="7072330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4" name="正方形/長方形 543"/>
            <p:cNvSpPr/>
            <p:nvPr/>
          </p:nvSpPr>
          <p:spPr>
            <a:xfrm>
              <a:off x="7358082" y="185736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正方形/長方形 544"/>
            <p:cNvSpPr/>
            <p:nvPr/>
          </p:nvSpPr>
          <p:spPr>
            <a:xfrm>
              <a:off x="7358082" y="214311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正方形/長方形 545"/>
            <p:cNvSpPr/>
            <p:nvPr/>
          </p:nvSpPr>
          <p:spPr>
            <a:xfrm>
              <a:off x="6215074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7" name="正方形/長方形 546"/>
            <p:cNvSpPr/>
            <p:nvPr/>
          </p:nvSpPr>
          <p:spPr>
            <a:xfrm>
              <a:off x="6786578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8" name="正方形/長方形 547"/>
            <p:cNvSpPr/>
            <p:nvPr/>
          </p:nvSpPr>
          <p:spPr>
            <a:xfrm>
              <a:off x="7072330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9" name="正方形/長方形 548"/>
            <p:cNvSpPr/>
            <p:nvPr/>
          </p:nvSpPr>
          <p:spPr>
            <a:xfrm>
              <a:off x="7358082" y="157161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0" name="正方形/長方形 549"/>
            <p:cNvSpPr/>
            <p:nvPr/>
          </p:nvSpPr>
          <p:spPr>
            <a:xfrm>
              <a:off x="6215074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1" name="正方形/長方形 550"/>
            <p:cNvSpPr/>
            <p:nvPr/>
          </p:nvSpPr>
          <p:spPr>
            <a:xfrm>
              <a:off x="6500826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2" name="正方形/長方形 551"/>
            <p:cNvSpPr/>
            <p:nvPr/>
          </p:nvSpPr>
          <p:spPr>
            <a:xfrm>
              <a:off x="6215074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7" name="正方形/長方形 556"/>
            <p:cNvSpPr/>
            <p:nvPr/>
          </p:nvSpPr>
          <p:spPr>
            <a:xfrm>
              <a:off x="6500826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8" name="正方形/長方形 557"/>
            <p:cNvSpPr/>
            <p:nvPr/>
          </p:nvSpPr>
          <p:spPr>
            <a:xfrm>
              <a:off x="6786578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9" name="正方形/長方形 558"/>
            <p:cNvSpPr/>
            <p:nvPr/>
          </p:nvSpPr>
          <p:spPr>
            <a:xfrm>
              <a:off x="7072330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0" name="正方形/長方形 559"/>
            <p:cNvSpPr/>
            <p:nvPr/>
          </p:nvSpPr>
          <p:spPr>
            <a:xfrm>
              <a:off x="6786578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1" name="正方形/長方形 560"/>
            <p:cNvSpPr/>
            <p:nvPr/>
          </p:nvSpPr>
          <p:spPr>
            <a:xfrm>
              <a:off x="7072330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2" name="正方形/長方形 561"/>
            <p:cNvSpPr/>
            <p:nvPr/>
          </p:nvSpPr>
          <p:spPr>
            <a:xfrm>
              <a:off x="7358082" y="100010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7" name="正方形/長方形 566"/>
            <p:cNvSpPr/>
            <p:nvPr/>
          </p:nvSpPr>
          <p:spPr>
            <a:xfrm>
              <a:off x="7358082" y="128586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18" name="直線コネクタ 517"/>
          <p:cNvCxnSpPr/>
          <p:nvPr/>
        </p:nvCxnSpPr>
        <p:spPr>
          <a:xfrm rot="10800000">
            <a:off x="1214414" y="4357694"/>
            <a:ext cx="400052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直線コネクタ 521"/>
          <p:cNvCxnSpPr/>
          <p:nvPr/>
        </p:nvCxnSpPr>
        <p:spPr>
          <a:xfrm rot="5400000" flipH="1" flipV="1">
            <a:off x="1214414" y="4357694"/>
            <a:ext cx="457203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直線コネクタ 652"/>
          <p:cNvCxnSpPr/>
          <p:nvPr/>
        </p:nvCxnSpPr>
        <p:spPr>
          <a:xfrm rot="10800000">
            <a:off x="1214414" y="6357933"/>
            <a:ext cx="4000528" cy="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正方形/長方形 180"/>
          <p:cNvSpPr/>
          <p:nvPr/>
        </p:nvSpPr>
        <p:spPr>
          <a:xfrm>
            <a:off x="121441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121441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121441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121441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>
          <a:xfrm>
            <a:off x="121441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/>
          <p:cNvSpPr/>
          <p:nvPr/>
        </p:nvSpPr>
        <p:spPr>
          <a:xfrm>
            <a:off x="121441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正方形/長方形 256"/>
          <p:cNvSpPr/>
          <p:nvPr/>
        </p:nvSpPr>
        <p:spPr>
          <a:xfrm>
            <a:off x="150016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>
            <a:off x="178591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正方形/長方形 258"/>
          <p:cNvSpPr/>
          <p:nvPr/>
        </p:nvSpPr>
        <p:spPr>
          <a:xfrm>
            <a:off x="150016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正方形/長方形 259"/>
          <p:cNvSpPr/>
          <p:nvPr/>
        </p:nvSpPr>
        <p:spPr>
          <a:xfrm>
            <a:off x="178591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正方形/長方形 284"/>
          <p:cNvSpPr/>
          <p:nvPr/>
        </p:nvSpPr>
        <p:spPr>
          <a:xfrm>
            <a:off x="150016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正方形/長方形 285"/>
          <p:cNvSpPr/>
          <p:nvPr/>
        </p:nvSpPr>
        <p:spPr>
          <a:xfrm>
            <a:off x="178591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7" name="正方形/長方形 286"/>
          <p:cNvSpPr/>
          <p:nvPr/>
        </p:nvSpPr>
        <p:spPr>
          <a:xfrm>
            <a:off x="150016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正方形/長方形 287"/>
          <p:cNvSpPr/>
          <p:nvPr/>
        </p:nvSpPr>
        <p:spPr>
          <a:xfrm>
            <a:off x="178591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9" name="正方形/長方形 288"/>
          <p:cNvSpPr/>
          <p:nvPr/>
        </p:nvSpPr>
        <p:spPr>
          <a:xfrm>
            <a:off x="150016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正方形/長方形 289"/>
          <p:cNvSpPr/>
          <p:nvPr/>
        </p:nvSpPr>
        <p:spPr>
          <a:xfrm>
            <a:off x="178591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>
            <a:off x="150016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正方形/長方形 291"/>
          <p:cNvSpPr/>
          <p:nvPr/>
        </p:nvSpPr>
        <p:spPr>
          <a:xfrm>
            <a:off x="178591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>
            <a:off x="207167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正方形/長方形 293"/>
          <p:cNvSpPr/>
          <p:nvPr/>
        </p:nvSpPr>
        <p:spPr>
          <a:xfrm>
            <a:off x="2357422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正方形/長方形 294"/>
          <p:cNvSpPr/>
          <p:nvPr/>
        </p:nvSpPr>
        <p:spPr>
          <a:xfrm>
            <a:off x="207167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6" name="正方形/長方形 295"/>
          <p:cNvSpPr/>
          <p:nvPr/>
        </p:nvSpPr>
        <p:spPr>
          <a:xfrm>
            <a:off x="2357422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正方形/長方形 296"/>
          <p:cNvSpPr/>
          <p:nvPr/>
        </p:nvSpPr>
        <p:spPr>
          <a:xfrm>
            <a:off x="207167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正方形/長方形 297"/>
          <p:cNvSpPr/>
          <p:nvPr/>
        </p:nvSpPr>
        <p:spPr>
          <a:xfrm>
            <a:off x="2357422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正方形/長方形 298"/>
          <p:cNvSpPr/>
          <p:nvPr/>
        </p:nvSpPr>
        <p:spPr>
          <a:xfrm>
            <a:off x="207167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正方形/長方形 299"/>
          <p:cNvSpPr/>
          <p:nvPr/>
        </p:nvSpPr>
        <p:spPr>
          <a:xfrm>
            <a:off x="2357422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正方形/長方形 300"/>
          <p:cNvSpPr/>
          <p:nvPr/>
        </p:nvSpPr>
        <p:spPr>
          <a:xfrm>
            <a:off x="207167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正方形/長方形 301"/>
          <p:cNvSpPr/>
          <p:nvPr/>
        </p:nvSpPr>
        <p:spPr>
          <a:xfrm>
            <a:off x="2357422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正方形/長方形 302"/>
          <p:cNvSpPr/>
          <p:nvPr/>
        </p:nvSpPr>
        <p:spPr>
          <a:xfrm>
            <a:off x="207167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正方形/長方形 303"/>
          <p:cNvSpPr/>
          <p:nvPr/>
        </p:nvSpPr>
        <p:spPr>
          <a:xfrm>
            <a:off x="2357422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正方形/長方形 304"/>
          <p:cNvSpPr/>
          <p:nvPr/>
        </p:nvSpPr>
        <p:spPr>
          <a:xfrm>
            <a:off x="264317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正方形/長方形 305"/>
          <p:cNvSpPr/>
          <p:nvPr/>
        </p:nvSpPr>
        <p:spPr>
          <a:xfrm>
            <a:off x="292892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正方形/長方形 306"/>
          <p:cNvSpPr/>
          <p:nvPr/>
        </p:nvSpPr>
        <p:spPr>
          <a:xfrm>
            <a:off x="264317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正方形/長方形 307"/>
          <p:cNvSpPr/>
          <p:nvPr/>
        </p:nvSpPr>
        <p:spPr>
          <a:xfrm>
            <a:off x="292892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正方形/長方形 308"/>
          <p:cNvSpPr/>
          <p:nvPr/>
        </p:nvSpPr>
        <p:spPr>
          <a:xfrm>
            <a:off x="264317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正方形/長方形 309"/>
          <p:cNvSpPr/>
          <p:nvPr/>
        </p:nvSpPr>
        <p:spPr>
          <a:xfrm>
            <a:off x="292892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正方形/長方形 310"/>
          <p:cNvSpPr/>
          <p:nvPr/>
        </p:nvSpPr>
        <p:spPr>
          <a:xfrm>
            <a:off x="264317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正方形/長方形 311"/>
          <p:cNvSpPr/>
          <p:nvPr/>
        </p:nvSpPr>
        <p:spPr>
          <a:xfrm>
            <a:off x="292892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正方形/長方形 312"/>
          <p:cNvSpPr/>
          <p:nvPr/>
        </p:nvSpPr>
        <p:spPr>
          <a:xfrm>
            <a:off x="264317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正方形/長方形 313"/>
          <p:cNvSpPr/>
          <p:nvPr/>
        </p:nvSpPr>
        <p:spPr>
          <a:xfrm>
            <a:off x="292892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正方形/長方形 314"/>
          <p:cNvSpPr/>
          <p:nvPr/>
        </p:nvSpPr>
        <p:spPr>
          <a:xfrm>
            <a:off x="264317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/>
          <p:cNvSpPr/>
          <p:nvPr/>
        </p:nvSpPr>
        <p:spPr>
          <a:xfrm>
            <a:off x="292892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正方形/長方形 317"/>
          <p:cNvSpPr/>
          <p:nvPr/>
        </p:nvSpPr>
        <p:spPr>
          <a:xfrm>
            <a:off x="121441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0" name="正方形/長方形 319"/>
          <p:cNvSpPr/>
          <p:nvPr/>
        </p:nvSpPr>
        <p:spPr>
          <a:xfrm>
            <a:off x="121441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2" name="正方形/長方形 321"/>
          <p:cNvSpPr/>
          <p:nvPr/>
        </p:nvSpPr>
        <p:spPr>
          <a:xfrm>
            <a:off x="121441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正方形/長方形 323"/>
          <p:cNvSpPr/>
          <p:nvPr/>
        </p:nvSpPr>
        <p:spPr>
          <a:xfrm>
            <a:off x="121441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6" name="正方形/長方形 325"/>
          <p:cNvSpPr/>
          <p:nvPr/>
        </p:nvSpPr>
        <p:spPr>
          <a:xfrm>
            <a:off x="121441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8" name="正方形/長方形 327"/>
          <p:cNvSpPr/>
          <p:nvPr/>
        </p:nvSpPr>
        <p:spPr>
          <a:xfrm>
            <a:off x="121441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正方形/長方形 328"/>
          <p:cNvSpPr/>
          <p:nvPr/>
        </p:nvSpPr>
        <p:spPr>
          <a:xfrm>
            <a:off x="150016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正方形/長方形 329"/>
          <p:cNvSpPr/>
          <p:nvPr/>
        </p:nvSpPr>
        <p:spPr>
          <a:xfrm>
            <a:off x="178591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正方形/長方形 330"/>
          <p:cNvSpPr/>
          <p:nvPr/>
        </p:nvSpPr>
        <p:spPr>
          <a:xfrm>
            <a:off x="150016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178591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正方形/長方形 332"/>
          <p:cNvSpPr/>
          <p:nvPr/>
        </p:nvSpPr>
        <p:spPr>
          <a:xfrm>
            <a:off x="150016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正方形/長方形 333"/>
          <p:cNvSpPr/>
          <p:nvPr/>
        </p:nvSpPr>
        <p:spPr>
          <a:xfrm>
            <a:off x="178591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正方形/長方形 334"/>
          <p:cNvSpPr/>
          <p:nvPr/>
        </p:nvSpPr>
        <p:spPr>
          <a:xfrm>
            <a:off x="150016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正方形/長方形 335"/>
          <p:cNvSpPr/>
          <p:nvPr/>
        </p:nvSpPr>
        <p:spPr>
          <a:xfrm>
            <a:off x="178591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正方形/長方形 336"/>
          <p:cNvSpPr/>
          <p:nvPr/>
        </p:nvSpPr>
        <p:spPr>
          <a:xfrm>
            <a:off x="150016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正方形/長方形 337"/>
          <p:cNvSpPr/>
          <p:nvPr/>
        </p:nvSpPr>
        <p:spPr>
          <a:xfrm>
            <a:off x="178591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正方形/長方形 338"/>
          <p:cNvSpPr/>
          <p:nvPr/>
        </p:nvSpPr>
        <p:spPr>
          <a:xfrm>
            <a:off x="150016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正方形/長方形 339"/>
          <p:cNvSpPr/>
          <p:nvPr/>
        </p:nvSpPr>
        <p:spPr>
          <a:xfrm>
            <a:off x="178591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正方形/長方形 340"/>
          <p:cNvSpPr/>
          <p:nvPr/>
        </p:nvSpPr>
        <p:spPr>
          <a:xfrm>
            <a:off x="207167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正方形/長方形 341"/>
          <p:cNvSpPr/>
          <p:nvPr/>
        </p:nvSpPr>
        <p:spPr>
          <a:xfrm>
            <a:off x="2357422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3" name="正方形/長方形 342"/>
          <p:cNvSpPr/>
          <p:nvPr/>
        </p:nvSpPr>
        <p:spPr>
          <a:xfrm>
            <a:off x="207167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4" name="正方形/長方形 343"/>
          <p:cNvSpPr/>
          <p:nvPr/>
        </p:nvSpPr>
        <p:spPr>
          <a:xfrm>
            <a:off x="2357422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5" name="正方形/長方形 344"/>
          <p:cNvSpPr/>
          <p:nvPr/>
        </p:nvSpPr>
        <p:spPr>
          <a:xfrm>
            <a:off x="207167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正方形/長方形 345"/>
          <p:cNvSpPr/>
          <p:nvPr/>
        </p:nvSpPr>
        <p:spPr>
          <a:xfrm>
            <a:off x="2357422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7" name="正方形/長方形 346"/>
          <p:cNvSpPr/>
          <p:nvPr/>
        </p:nvSpPr>
        <p:spPr>
          <a:xfrm>
            <a:off x="207167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8" name="正方形/長方形 347"/>
          <p:cNvSpPr/>
          <p:nvPr/>
        </p:nvSpPr>
        <p:spPr>
          <a:xfrm>
            <a:off x="2357422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9" name="正方形/長方形 348"/>
          <p:cNvSpPr/>
          <p:nvPr/>
        </p:nvSpPr>
        <p:spPr>
          <a:xfrm>
            <a:off x="207167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0" name="正方形/長方形 349"/>
          <p:cNvSpPr/>
          <p:nvPr/>
        </p:nvSpPr>
        <p:spPr>
          <a:xfrm>
            <a:off x="2357422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1" name="正方形/長方形 350"/>
          <p:cNvSpPr/>
          <p:nvPr/>
        </p:nvSpPr>
        <p:spPr>
          <a:xfrm>
            <a:off x="207167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2" name="正方形/長方形 351"/>
          <p:cNvSpPr/>
          <p:nvPr/>
        </p:nvSpPr>
        <p:spPr>
          <a:xfrm>
            <a:off x="2357422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3" name="正方形/長方形 352"/>
          <p:cNvSpPr/>
          <p:nvPr/>
        </p:nvSpPr>
        <p:spPr>
          <a:xfrm>
            <a:off x="264317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4" name="正方形/長方形 353"/>
          <p:cNvSpPr/>
          <p:nvPr/>
        </p:nvSpPr>
        <p:spPr>
          <a:xfrm>
            <a:off x="292892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5" name="正方形/長方形 354"/>
          <p:cNvSpPr/>
          <p:nvPr/>
        </p:nvSpPr>
        <p:spPr>
          <a:xfrm>
            <a:off x="264317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6" name="正方形/長方形 355"/>
          <p:cNvSpPr/>
          <p:nvPr/>
        </p:nvSpPr>
        <p:spPr>
          <a:xfrm>
            <a:off x="292892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正方形/長方形 356"/>
          <p:cNvSpPr/>
          <p:nvPr/>
        </p:nvSpPr>
        <p:spPr>
          <a:xfrm>
            <a:off x="264317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8" name="正方形/長方形 357"/>
          <p:cNvSpPr/>
          <p:nvPr/>
        </p:nvSpPr>
        <p:spPr>
          <a:xfrm>
            <a:off x="292892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9" name="正方形/長方形 358"/>
          <p:cNvSpPr/>
          <p:nvPr/>
        </p:nvSpPr>
        <p:spPr>
          <a:xfrm>
            <a:off x="264317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0" name="正方形/長方形 359"/>
          <p:cNvSpPr/>
          <p:nvPr/>
        </p:nvSpPr>
        <p:spPr>
          <a:xfrm>
            <a:off x="292892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1" name="正方形/長方形 360"/>
          <p:cNvSpPr/>
          <p:nvPr/>
        </p:nvSpPr>
        <p:spPr>
          <a:xfrm>
            <a:off x="264317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2" name="正方形/長方形 361"/>
          <p:cNvSpPr/>
          <p:nvPr/>
        </p:nvSpPr>
        <p:spPr>
          <a:xfrm>
            <a:off x="292892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3" name="正方形/長方形 362"/>
          <p:cNvSpPr/>
          <p:nvPr/>
        </p:nvSpPr>
        <p:spPr>
          <a:xfrm>
            <a:off x="264317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4" name="正方形/長方形 363"/>
          <p:cNvSpPr/>
          <p:nvPr/>
        </p:nvSpPr>
        <p:spPr>
          <a:xfrm>
            <a:off x="292892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正方形/長方形 364"/>
          <p:cNvSpPr/>
          <p:nvPr/>
        </p:nvSpPr>
        <p:spPr>
          <a:xfrm>
            <a:off x="321467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6" name="正方形/長方形 365"/>
          <p:cNvSpPr/>
          <p:nvPr/>
        </p:nvSpPr>
        <p:spPr>
          <a:xfrm>
            <a:off x="321467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7" name="正方形/長方形 366"/>
          <p:cNvSpPr/>
          <p:nvPr/>
        </p:nvSpPr>
        <p:spPr>
          <a:xfrm>
            <a:off x="321467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8" name="正方形/長方形 367"/>
          <p:cNvSpPr/>
          <p:nvPr/>
        </p:nvSpPr>
        <p:spPr>
          <a:xfrm>
            <a:off x="321467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9" name="正方形/長方形 368"/>
          <p:cNvSpPr/>
          <p:nvPr/>
        </p:nvSpPr>
        <p:spPr>
          <a:xfrm>
            <a:off x="321467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0" name="正方形/長方形 369"/>
          <p:cNvSpPr/>
          <p:nvPr/>
        </p:nvSpPr>
        <p:spPr>
          <a:xfrm>
            <a:off x="321467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350043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3" name="正方形/長方形 372"/>
          <p:cNvSpPr/>
          <p:nvPr/>
        </p:nvSpPr>
        <p:spPr>
          <a:xfrm>
            <a:off x="350043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5" name="正方形/長方形 374"/>
          <p:cNvSpPr/>
          <p:nvPr/>
        </p:nvSpPr>
        <p:spPr>
          <a:xfrm>
            <a:off x="350043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正方形/長方形 376"/>
          <p:cNvSpPr/>
          <p:nvPr/>
        </p:nvSpPr>
        <p:spPr>
          <a:xfrm>
            <a:off x="350043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9" name="正方形/長方形 378"/>
          <p:cNvSpPr/>
          <p:nvPr/>
        </p:nvSpPr>
        <p:spPr>
          <a:xfrm>
            <a:off x="350043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1" name="正方形/長方形 380"/>
          <p:cNvSpPr/>
          <p:nvPr/>
        </p:nvSpPr>
        <p:spPr>
          <a:xfrm>
            <a:off x="350043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5" name="正方形/長方形 394"/>
          <p:cNvSpPr/>
          <p:nvPr/>
        </p:nvSpPr>
        <p:spPr>
          <a:xfrm>
            <a:off x="321467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6" name="正方形/長方形 395"/>
          <p:cNvSpPr/>
          <p:nvPr/>
        </p:nvSpPr>
        <p:spPr>
          <a:xfrm>
            <a:off x="321467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7" name="正方形/長方形 396"/>
          <p:cNvSpPr/>
          <p:nvPr/>
        </p:nvSpPr>
        <p:spPr>
          <a:xfrm>
            <a:off x="321467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8" name="正方形/長方形 397"/>
          <p:cNvSpPr/>
          <p:nvPr/>
        </p:nvSpPr>
        <p:spPr>
          <a:xfrm>
            <a:off x="321467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9" name="正方形/長方形 398"/>
          <p:cNvSpPr/>
          <p:nvPr/>
        </p:nvSpPr>
        <p:spPr>
          <a:xfrm>
            <a:off x="321467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0" name="正方形/長方形 399"/>
          <p:cNvSpPr/>
          <p:nvPr/>
        </p:nvSpPr>
        <p:spPr>
          <a:xfrm>
            <a:off x="321467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1" name="正方形/長方形 400"/>
          <p:cNvSpPr/>
          <p:nvPr/>
        </p:nvSpPr>
        <p:spPr>
          <a:xfrm>
            <a:off x="350043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正方形/長方形 402"/>
          <p:cNvSpPr/>
          <p:nvPr/>
        </p:nvSpPr>
        <p:spPr>
          <a:xfrm>
            <a:off x="350043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5" name="正方形/長方形 404"/>
          <p:cNvSpPr/>
          <p:nvPr/>
        </p:nvSpPr>
        <p:spPr>
          <a:xfrm>
            <a:off x="350043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7" name="正方形/長方形 406"/>
          <p:cNvSpPr/>
          <p:nvPr/>
        </p:nvSpPr>
        <p:spPr>
          <a:xfrm>
            <a:off x="350043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9" name="正方形/長方形 408"/>
          <p:cNvSpPr/>
          <p:nvPr/>
        </p:nvSpPr>
        <p:spPr>
          <a:xfrm>
            <a:off x="350043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1" name="正方形/長方形 410"/>
          <p:cNvSpPr/>
          <p:nvPr/>
        </p:nvSpPr>
        <p:spPr>
          <a:xfrm>
            <a:off x="350043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6" name="正方形/長方形 425"/>
          <p:cNvSpPr/>
          <p:nvPr/>
        </p:nvSpPr>
        <p:spPr>
          <a:xfrm>
            <a:off x="121441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3" name="正方形/長方形 432"/>
          <p:cNvSpPr/>
          <p:nvPr/>
        </p:nvSpPr>
        <p:spPr>
          <a:xfrm>
            <a:off x="150016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4" name="正方形/長方形 433"/>
          <p:cNvSpPr/>
          <p:nvPr/>
        </p:nvSpPr>
        <p:spPr>
          <a:xfrm>
            <a:off x="178591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1" name="正方形/長方形 440"/>
          <p:cNvSpPr/>
          <p:nvPr/>
        </p:nvSpPr>
        <p:spPr>
          <a:xfrm>
            <a:off x="207167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2" name="正方形/長方形 441"/>
          <p:cNvSpPr/>
          <p:nvPr/>
        </p:nvSpPr>
        <p:spPr>
          <a:xfrm>
            <a:off x="2357422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9" name="正方形/長方形 448"/>
          <p:cNvSpPr/>
          <p:nvPr/>
        </p:nvSpPr>
        <p:spPr>
          <a:xfrm>
            <a:off x="264317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0" name="正方形/長方形 449"/>
          <p:cNvSpPr/>
          <p:nvPr/>
        </p:nvSpPr>
        <p:spPr>
          <a:xfrm>
            <a:off x="292892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7" name="正方形/長方形 456"/>
          <p:cNvSpPr/>
          <p:nvPr/>
        </p:nvSpPr>
        <p:spPr>
          <a:xfrm>
            <a:off x="321467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1" name="正方形/長方形 460"/>
          <p:cNvSpPr/>
          <p:nvPr/>
        </p:nvSpPr>
        <p:spPr>
          <a:xfrm>
            <a:off x="350043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0" name="正方形/長方形 479"/>
          <p:cNvSpPr/>
          <p:nvPr/>
        </p:nvSpPr>
        <p:spPr>
          <a:xfrm>
            <a:off x="121441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3" name="正方形/長方形 482"/>
          <p:cNvSpPr/>
          <p:nvPr/>
        </p:nvSpPr>
        <p:spPr>
          <a:xfrm>
            <a:off x="150016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4" name="正方形/長方形 483"/>
          <p:cNvSpPr/>
          <p:nvPr/>
        </p:nvSpPr>
        <p:spPr>
          <a:xfrm>
            <a:off x="178591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7" name="正方形/長方形 486"/>
          <p:cNvSpPr/>
          <p:nvPr/>
        </p:nvSpPr>
        <p:spPr>
          <a:xfrm>
            <a:off x="207167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8" name="正方形/長方形 487"/>
          <p:cNvSpPr/>
          <p:nvPr/>
        </p:nvSpPr>
        <p:spPr>
          <a:xfrm>
            <a:off x="2357422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1" name="正方形/長方形 490"/>
          <p:cNvSpPr/>
          <p:nvPr/>
        </p:nvSpPr>
        <p:spPr>
          <a:xfrm>
            <a:off x="264317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2" name="正方形/長方形 491"/>
          <p:cNvSpPr/>
          <p:nvPr/>
        </p:nvSpPr>
        <p:spPr>
          <a:xfrm>
            <a:off x="292892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4" name="正方形/長方形 493"/>
          <p:cNvSpPr/>
          <p:nvPr/>
        </p:nvSpPr>
        <p:spPr>
          <a:xfrm>
            <a:off x="321467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7" name="正方形/長方形 496"/>
          <p:cNvSpPr/>
          <p:nvPr/>
        </p:nvSpPr>
        <p:spPr>
          <a:xfrm>
            <a:off x="350043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4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ペアリング戦略</a:t>
            </a:r>
          </a:p>
        </p:txBody>
      </p:sp>
      <p:sp>
        <p:nvSpPr>
          <p:cNvPr id="233" name="正方形/長方形 232"/>
          <p:cNvSpPr/>
          <p:nvPr/>
        </p:nvSpPr>
        <p:spPr>
          <a:xfrm>
            <a:off x="3786182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4071934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3786182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4071934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3786182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4071934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3786182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正方形/長方形 239"/>
          <p:cNvSpPr/>
          <p:nvPr/>
        </p:nvSpPr>
        <p:spPr>
          <a:xfrm>
            <a:off x="4071934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正方形/長方形 240"/>
          <p:cNvSpPr/>
          <p:nvPr/>
        </p:nvSpPr>
        <p:spPr>
          <a:xfrm>
            <a:off x="3786182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2" name="正方形/長方形 241"/>
          <p:cNvSpPr/>
          <p:nvPr/>
        </p:nvSpPr>
        <p:spPr>
          <a:xfrm>
            <a:off x="4071934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正方形/長方形 242"/>
          <p:cNvSpPr/>
          <p:nvPr/>
        </p:nvSpPr>
        <p:spPr>
          <a:xfrm>
            <a:off x="3786182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正方形/長方形 243"/>
          <p:cNvSpPr/>
          <p:nvPr/>
        </p:nvSpPr>
        <p:spPr>
          <a:xfrm>
            <a:off x="4071934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正方形/長方形 244"/>
          <p:cNvSpPr/>
          <p:nvPr/>
        </p:nvSpPr>
        <p:spPr>
          <a:xfrm>
            <a:off x="4357686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6" name="正方形/長方形 245"/>
          <p:cNvSpPr/>
          <p:nvPr/>
        </p:nvSpPr>
        <p:spPr>
          <a:xfrm>
            <a:off x="4643438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7" name="正方形/長方形 246"/>
          <p:cNvSpPr/>
          <p:nvPr/>
        </p:nvSpPr>
        <p:spPr>
          <a:xfrm>
            <a:off x="4357686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正方形/長方形 247"/>
          <p:cNvSpPr/>
          <p:nvPr/>
        </p:nvSpPr>
        <p:spPr>
          <a:xfrm>
            <a:off x="4643438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正方形/長方形 248"/>
          <p:cNvSpPr/>
          <p:nvPr/>
        </p:nvSpPr>
        <p:spPr>
          <a:xfrm>
            <a:off x="4357686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正方形/長方形 249"/>
          <p:cNvSpPr/>
          <p:nvPr/>
        </p:nvSpPr>
        <p:spPr>
          <a:xfrm>
            <a:off x="4643438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正方形/長方形 250"/>
          <p:cNvSpPr/>
          <p:nvPr/>
        </p:nvSpPr>
        <p:spPr>
          <a:xfrm>
            <a:off x="4357686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正方形/長方形 251"/>
          <p:cNvSpPr/>
          <p:nvPr/>
        </p:nvSpPr>
        <p:spPr>
          <a:xfrm>
            <a:off x="4643438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正方形/長方形 252"/>
          <p:cNvSpPr/>
          <p:nvPr/>
        </p:nvSpPr>
        <p:spPr>
          <a:xfrm>
            <a:off x="4357686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正方形/長方形 253"/>
          <p:cNvSpPr/>
          <p:nvPr/>
        </p:nvSpPr>
        <p:spPr>
          <a:xfrm>
            <a:off x="4643438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正方形/長方形 254"/>
          <p:cNvSpPr/>
          <p:nvPr/>
        </p:nvSpPr>
        <p:spPr>
          <a:xfrm>
            <a:off x="4357686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正方形/長方形 255"/>
          <p:cNvSpPr/>
          <p:nvPr/>
        </p:nvSpPr>
        <p:spPr>
          <a:xfrm>
            <a:off x="4643438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1" name="正方形/長方形 260"/>
          <p:cNvSpPr/>
          <p:nvPr/>
        </p:nvSpPr>
        <p:spPr>
          <a:xfrm>
            <a:off x="4929190" y="350043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3" name="正方形/長方形 262"/>
          <p:cNvSpPr/>
          <p:nvPr/>
        </p:nvSpPr>
        <p:spPr>
          <a:xfrm>
            <a:off x="4929190" y="378619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正方形/長方形 264"/>
          <p:cNvSpPr/>
          <p:nvPr/>
        </p:nvSpPr>
        <p:spPr>
          <a:xfrm>
            <a:off x="4929190" y="407194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正方形/長方形 266"/>
          <p:cNvSpPr/>
          <p:nvPr/>
        </p:nvSpPr>
        <p:spPr>
          <a:xfrm>
            <a:off x="4929190" y="435769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正方形/長方形 268"/>
          <p:cNvSpPr/>
          <p:nvPr/>
        </p:nvSpPr>
        <p:spPr>
          <a:xfrm>
            <a:off x="4929190" y="292893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1" name="正方形/長方形 270"/>
          <p:cNvSpPr/>
          <p:nvPr/>
        </p:nvSpPr>
        <p:spPr>
          <a:xfrm>
            <a:off x="4929190" y="321468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3" name="正方形/長方形 272"/>
          <p:cNvSpPr/>
          <p:nvPr/>
        </p:nvSpPr>
        <p:spPr>
          <a:xfrm>
            <a:off x="3786182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4" name="正方形/長方形 273"/>
          <p:cNvSpPr/>
          <p:nvPr/>
        </p:nvSpPr>
        <p:spPr>
          <a:xfrm>
            <a:off x="4071934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5" name="正方形/長方形 274"/>
          <p:cNvSpPr/>
          <p:nvPr/>
        </p:nvSpPr>
        <p:spPr>
          <a:xfrm>
            <a:off x="3786182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正方形/長方形 275"/>
          <p:cNvSpPr/>
          <p:nvPr/>
        </p:nvSpPr>
        <p:spPr>
          <a:xfrm>
            <a:off x="4071934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正方形/長方形 276"/>
          <p:cNvSpPr/>
          <p:nvPr/>
        </p:nvSpPr>
        <p:spPr>
          <a:xfrm>
            <a:off x="3786182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" name="正方形/長方形 277"/>
          <p:cNvSpPr/>
          <p:nvPr/>
        </p:nvSpPr>
        <p:spPr>
          <a:xfrm>
            <a:off x="4071934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正方形/長方形 278"/>
          <p:cNvSpPr/>
          <p:nvPr/>
        </p:nvSpPr>
        <p:spPr>
          <a:xfrm>
            <a:off x="3786182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0" name="正方形/長方形 279"/>
          <p:cNvSpPr/>
          <p:nvPr/>
        </p:nvSpPr>
        <p:spPr>
          <a:xfrm>
            <a:off x="4071934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正方形/長方形 280"/>
          <p:cNvSpPr/>
          <p:nvPr/>
        </p:nvSpPr>
        <p:spPr>
          <a:xfrm>
            <a:off x="3786182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2" name="正方形/長方形 281"/>
          <p:cNvSpPr/>
          <p:nvPr/>
        </p:nvSpPr>
        <p:spPr>
          <a:xfrm>
            <a:off x="4071934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3" name="正方形/長方形 282"/>
          <p:cNvSpPr/>
          <p:nvPr/>
        </p:nvSpPr>
        <p:spPr>
          <a:xfrm>
            <a:off x="3786182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正方形/長方形 283"/>
          <p:cNvSpPr/>
          <p:nvPr/>
        </p:nvSpPr>
        <p:spPr>
          <a:xfrm>
            <a:off x="4071934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7" name="正方形/長方形 316"/>
          <p:cNvSpPr/>
          <p:nvPr/>
        </p:nvSpPr>
        <p:spPr>
          <a:xfrm>
            <a:off x="4357686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正方形/長方形 318"/>
          <p:cNvSpPr/>
          <p:nvPr/>
        </p:nvSpPr>
        <p:spPr>
          <a:xfrm>
            <a:off x="4643438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正方形/長方形 320"/>
          <p:cNvSpPr/>
          <p:nvPr/>
        </p:nvSpPr>
        <p:spPr>
          <a:xfrm>
            <a:off x="4357686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3" name="正方形/長方形 322"/>
          <p:cNvSpPr/>
          <p:nvPr/>
        </p:nvSpPr>
        <p:spPr>
          <a:xfrm>
            <a:off x="4643438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5" name="正方形/長方形 324"/>
          <p:cNvSpPr/>
          <p:nvPr/>
        </p:nvSpPr>
        <p:spPr>
          <a:xfrm>
            <a:off x="4357686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7" name="正方形/長方形 326"/>
          <p:cNvSpPr/>
          <p:nvPr/>
        </p:nvSpPr>
        <p:spPr>
          <a:xfrm>
            <a:off x="4643438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5" name="正方形/長方形 424"/>
          <p:cNvSpPr/>
          <p:nvPr/>
        </p:nvSpPr>
        <p:spPr>
          <a:xfrm>
            <a:off x="4357686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7" name="正方形/長方形 426"/>
          <p:cNvSpPr/>
          <p:nvPr/>
        </p:nvSpPr>
        <p:spPr>
          <a:xfrm>
            <a:off x="4643438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8" name="正方形/長方形 427"/>
          <p:cNvSpPr/>
          <p:nvPr/>
        </p:nvSpPr>
        <p:spPr>
          <a:xfrm>
            <a:off x="4357686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9" name="正方形/長方形 428"/>
          <p:cNvSpPr/>
          <p:nvPr/>
        </p:nvSpPr>
        <p:spPr>
          <a:xfrm>
            <a:off x="4643438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0" name="正方形/長方形 429"/>
          <p:cNvSpPr/>
          <p:nvPr/>
        </p:nvSpPr>
        <p:spPr>
          <a:xfrm>
            <a:off x="4357686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1" name="正方形/長方形 430"/>
          <p:cNvSpPr/>
          <p:nvPr/>
        </p:nvSpPr>
        <p:spPr>
          <a:xfrm>
            <a:off x="4643438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2" name="正方形/長方形 431"/>
          <p:cNvSpPr/>
          <p:nvPr/>
        </p:nvSpPr>
        <p:spPr>
          <a:xfrm>
            <a:off x="4929190" y="521495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6" name="正方形/長方形 435"/>
          <p:cNvSpPr/>
          <p:nvPr/>
        </p:nvSpPr>
        <p:spPr>
          <a:xfrm>
            <a:off x="4929190" y="550070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8" name="正方形/長方形 437"/>
          <p:cNvSpPr/>
          <p:nvPr/>
        </p:nvSpPr>
        <p:spPr>
          <a:xfrm>
            <a:off x="4929190" y="578645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0" name="正方形/長方形 439"/>
          <p:cNvSpPr/>
          <p:nvPr/>
        </p:nvSpPr>
        <p:spPr>
          <a:xfrm>
            <a:off x="4929190" y="607220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4" name="正方形/長方形 443"/>
          <p:cNvSpPr/>
          <p:nvPr/>
        </p:nvSpPr>
        <p:spPr>
          <a:xfrm>
            <a:off x="4929190" y="464344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6" name="正方形/長方形 445"/>
          <p:cNvSpPr/>
          <p:nvPr/>
        </p:nvSpPr>
        <p:spPr>
          <a:xfrm>
            <a:off x="4929190" y="492919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9" name="正方形/長方形 478"/>
          <p:cNvSpPr/>
          <p:nvPr/>
        </p:nvSpPr>
        <p:spPr>
          <a:xfrm>
            <a:off x="3786182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1" name="正方形/長方形 480"/>
          <p:cNvSpPr/>
          <p:nvPr/>
        </p:nvSpPr>
        <p:spPr>
          <a:xfrm>
            <a:off x="4071934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2" name="正方形/長方形 481"/>
          <p:cNvSpPr/>
          <p:nvPr/>
        </p:nvSpPr>
        <p:spPr>
          <a:xfrm>
            <a:off x="4357686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5" name="正方形/長方形 484"/>
          <p:cNvSpPr/>
          <p:nvPr/>
        </p:nvSpPr>
        <p:spPr>
          <a:xfrm>
            <a:off x="4643438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6" name="正方形/長方形 485"/>
          <p:cNvSpPr/>
          <p:nvPr/>
        </p:nvSpPr>
        <p:spPr>
          <a:xfrm>
            <a:off x="4929190" y="635795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5" name="正方形/長方形 494"/>
          <p:cNvSpPr/>
          <p:nvPr/>
        </p:nvSpPr>
        <p:spPr>
          <a:xfrm>
            <a:off x="3786182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6" name="正方形/長方形 495"/>
          <p:cNvSpPr/>
          <p:nvPr/>
        </p:nvSpPr>
        <p:spPr>
          <a:xfrm>
            <a:off x="4071934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9" name="正方形/長方形 498"/>
          <p:cNvSpPr/>
          <p:nvPr/>
        </p:nvSpPr>
        <p:spPr>
          <a:xfrm>
            <a:off x="4357686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0" name="正方形/長方形 499"/>
          <p:cNvSpPr/>
          <p:nvPr/>
        </p:nvSpPr>
        <p:spPr>
          <a:xfrm>
            <a:off x="4643438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0" name="正方形/長方形 509"/>
          <p:cNvSpPr/>
          <p:nvPr/>
        </p:nvSpPr>
        <p:spPr>
          <a:xfrm>
            <a:off x="4929190" y="264318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1" name="正方形/長方形 540"/>
          <p:cNvSpPr/>
          <p:nvPr/>
        </p:nvSpPr>
        <p:spPr>
          <a:xfrm>
            <a:off x="1214414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3" name="正方形/長方形 552"/>
          <p:cNvSpPr/>
          <p:nvPr/>
        </p:nvSpPr>
        <p:spPr>
          <a:xfrm>
            <a:off x="1500166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4" name="正方形/長方形 553"/>
          <p:cNvSpPr/>
          <p:nvPr/>
        </p:nvSpPr>
        <p:spPr>
          <a:xfrm>
            <a:off x="1785918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5" name="正方形/長方形 554"/>
          <p:cNvSpPr/>
          <p:nvPr/>
        </p:nvSpPr>
        <p:spPr>
          <a:xfrm>
            <a:off x="1500166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6" name="正方形/長方形 555"/>
          <p:cNvSpPr/>
          <p:nvPr/>
        </p:nvSpPr>
        <p:spPr>
          <a:xfrm>
            <a:off x="1785918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3" name="正方形/長方形 562"/>
          <p:cNvSpPr/>
          <p:nvPr/>
        </p:nvSpPr>
        <p:spPr>
          <a:xfrm>
            <a:off x="2071670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4" name="正方形/長方形 563"/>
          <p:cNvSpPr/>
          <p:nvPr/>
        </p:nvSpPr>
        <p:spPr>
          <a:xfrm>
            <a:off x="2357422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5" name="正方形/長方形 564"/>
          <p:cNvSpPr/>
          <p:nvPr/>
        </p:nvSpPr>
        <p:spPr>
          <a:xfrm>
            <a:off x="2071670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6" name="正方形/長方形 565"/>
          <p:cNvSpPr/>
          <p:nvPr/>
        </p:nvSpPr>
        <p:spPr>
          <a:xfrm>
            <a:off x="2357422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3" name="正方形/長方形 572"/>
          <p:cNvSpPr/>
          <p:nvPr/>
        </p:nvSpPr>
        <p:spPr>
          <a:xfrm>
            <a:off x="2643174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4" name="正方形/長方形 573"/>
          <p:cNvSpPr/>
          <p:nvPr/>
        </p:nvSpPr>
        <p:spPr>
          <a:xfrm>
            <a:off x="2928926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5" name="正方形/長方形 574"/>
          <p:cNvSpPr/>
          <p:nvPr/>
        </p:nvSpPr>
        <p:spPr>
          <a:xfrm>
            <a:off x="2643174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6" name="正方形/長方形 575"/>
          <p:cNvSpPr/>
          <p:nvPr/>
        </p:nvSpPr>
        <p:spPr>
          <a:xfrm>
            <a:off x="2928926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2" name="正方形/長方形 581"/>
          <p:cNvSpPr/>
          <p:nvPr/>
        </p:nvSpPr>
        <p:spPr>
          <a:xfrm>
            <a:off x="3214678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3" name="正方形/長方形 582"/>
          <p:cNvSpPr/>
          <p:nvPr/>
        </p:nvSpPr>
        <p:spPr>
          <a:xfrm>
            <a:off x="3214678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7" name="正方形/長方形 586"/>
          <p:cNvSpPr/>
          <p:nvPr/>
        </p:nvSpPr>
        <p:spPr>
          <a:xfrm>
            <a:off x="3500430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8" name="正方形/長方形 587"/>
          <p:cNvSpPr/>
          <p:nvPr/>
        </p:nvSpPr>
        <p:spPr>
          <a:xfrm>
            <a:off x="3500430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3" name="正方形/長方形 602"/>
          <p:cNvSpPr/>
          <p:nvPr/>
        </p:nvSpPr>
        <p:spPr>
          <a:xfrm>
            <a:off x="3786182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0" name="正方形/長方形 619"/>
          <p:cNvSpPr/>
          <p:nvPr/>
        </p:nvSpPr>
        <p:spPr>
          <a:xfrm>
            <a:off x="4071934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1" name="正方形/長方形 620"/>
          <p:cNvSpPr/>
          <p:nvPr/>
        </p:nvSpPr>
        <p:spPr>
          <a:xfrm>
            <a:off x="3786182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2" name="正方形/長方形 621"/>
          <p:cNvSpPr/>
          <p:nvPr/>
        </p:nvSpPr>
        <p:spPr>
          <a:xfrm>
            <a:off x="4071934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9" name="正方形/長方形 628"/>
          <p:cNvSpPr/>
          <p:nvPr/>
        </p:nvSpPr>
        <p:spPr>
          <a:xfrm>
            <a:off x="4357686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0" name="正方形/長方形 629"/>
          <p:cNvSpPr/>
          <p:nvPr/>
        </p:nvSpPr>
        <p:spPr>
          <a:xfrm>
            <a:off x="4643438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1" name="正方形/長方形 630"/>
          <p:cNvSpPr/>
          <p:nvPr/>
        </p:nvSpPr>
        <p:spPr>
          <a:xfrm>
            <a:off x="4357686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2" name="正方形/長方形 631"/>
          <p:cNvSpPr/>
          <p:nvPr/>
        </p:nvSpPr>
        <p:spPr>
          <a:xfrm>
            <a:off x="4643438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8" name="正方形/長方形 637"/>
          <p:cNvSpPr/>
          <p:nvPr/>
        </p:nvSpPr>
        <p:spPr>
          <a:xfrm>
            <a:off x="4929190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9" name="正方形/長方形 638"/>
          <p:cNvSpPr/>
          <p:nvPr/>
        </p:nvSpPr>
        <p:spPr>
          <a:xfrm>
            <a:off x="4929190" y="235743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7" name="正方形/長方形 646"/>
          <p:cNvSpPr/>
          <p:nvPr/>
        </p:nvSpPr>
        <p:spPr>
          <a:xfrm>
            <a:off x="1214414" y="207167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1" name="直線コネクタ 510"/>
          <p:cNvCxnSpPr/>
          <p:nvPr/>
        </p:nvCxnSpPr>
        <p:spPr>
          <a:xfrm rot="5400000" flipH="1" flipV="1">
            <a:off x="-785850" y="4357694"/>
            <a:ext cx="457203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直線コネクタ 514"/>
          <p:cNvCxnSpPr/>
          <p:nvPr/>
        </p:nvCxnSpPr>
        <p:spPr>
          <a:xfrm rot="10800000">
            <a:off x="1214414" y="2357430"/>
            <a:ext cx="4000528" cy="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直線コネクタ 521"/>
          <p:cNvCxnSpPr/>
          <p:nvPr/>
        </p:nvCxnSpPr>
        <p:spPr>
          <a:xfrm rot="5400000" flipH="1" flipV="1">
            <a:off x="1500166" y="4357694"/>
            <a:ext cx="457203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6" name="円弧 655"/>
          <p:cNvSpPr/>
          <p:nvPr/>
        </p:nvSpPr>
        <p:spPr>
          <a:xfrm>
            <a:off x="1357290" y="1785926"/>
            <a:ext cx="2571768" cy="928694"/>
          </a:xfrm>
          <a:prstGeom prst="arc">
            <a:avLst>
              <a:gd name="adj1" fmla="val 11346981"/>
              <a:gd name="adj2" fmla="val 209611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9" name="円弧 658"/>
          <p:cNvSpPr/>
          <p:nvPr/>
        </p:nvSpPr>
        <p:spPr>
          <a:xfrm>
            <a:off x="857224" y="2143116"/>
            <a:ext cx="1276360" cy="3000396"/>
          </a:xfrm>
          <a:prstGeom prst="arc">
            <a:avLst>
              <a:gd name="adj1" fmla="val 6242015"/>
              <a:gd name="adj2" fmla="val 1542260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4" name="グループ化 453"/>
          <p:cNvGrpSpPr/>
          <p:nvPr/>
        </p:nvGrpSpPr>
        <p:grpSpPr>
          <a:xfrm>
            <a:off x="6143636" y="2428868"/>
            <a:ext cx="2485669" cy="2786082"/>
            <a:chOff x="3372215" y="1500174"/>
            <a:chExt cx="2485669" cy="2786082"/>
          </a:xfrm>
        </p:grpSpPr>
        <p:grpSp>
          <p:nvGrpSpPr>
            <p:cNvPr id="268" name="グループ化 77"/>
            <p:cNvGrpSpPr/>
            <p:nvPr/>
          </p:nvGrpSpPr>
          <p:grpSpPr>
            <a:xfrm>
              <a:off x="3714744" y="1967203"/>
              <a:ext cx="1592047" cy="1857388"/>
              <a:chOff x="1214414" y="2643182"/>
              <a:chExt cx="2143140" cy="2500330"/>
            </a:xfrm>
            <a:solidFill>
              <a:schemeClr val="accent5"/>
            </a:solidFill>
          </p:grpSpPr>
          <p:sp>
            <p:nvSpPr>
              <p:cNvPr id="270" name="正方形/長方形 269"/>
              <p:cNvSpPr/>
              <p:nvPr/>
            </p:nvSpPr>
            <p:spPr>
              <a:xfrm>
                <a:off x="1571604" y="264318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" name="正方形/長方形 271"/>
              <p:cNvSpPr/>
              <p:nvPr/>
            </p:nvSpPr>
            <p:spPr>
              <a:xfrm>
                <a:off x="1214414" y="335756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2" name="正方形/長方形 371"/>
              <p:cNvSpPr/>
              <p:nvPr/>
            </p:nvSpPr>
            <p:spPr>
              <a:xfrm>
                <a:off x="1214414" y="300037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4" name="正方形/長方形 373"/>
              <p:cNvSpPr/>
              <p:nvPr/>
            </p:nvSpPr>
            <p:spPr>
              <a:xfrm>
                <a:off x="1214414" y="264318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6" name="正方形/長方形 375"/>
              <p:cNvSpPr/>
              <p:nvPr/>
            </p:nvSpPr>
            <p:spPr>
              <a:xfrm>
                <a:off x="1928794" y="264318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8" name="正方形/長方形 377"/>
              <p:cNvSpPr/>
              <p:nvPr/>
            </p:nvSpPr>
            <p:spPr>
              <a:xfrm>
                <a:off x="1214414" y="371475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0" name="正方形/長方形 379"/>
              <p:cNvSpPr/>
              <p:nvPr/>
            </p:nvSpPr>
            <p:spPr>
              <a:xfrm>
                <a:off x="1571604" y="371475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2" name="正方形/長方形 381"/>
              <p:cNvSpPr/>
              <p:nvPr/>
            </p:nvSpPr>
            <p:spPr>
              <a:xfrm>
                <a:off x="2285984" y="264318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3" name="正方形/長方形 382"/>
              <p:cNvSpPr/>
              <p:nvPr/>
            </p:nvSpPr>
            <p:spPr>
              <a:xfrm>
                <a:off x="2643174" y="264318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4" name="正方形/長方形 383"/>
              <p:cNvSpPr/>
              <p:nvPr/>
            </p:nvSpPr>
            <p:spPr>
              <a:xfrm>
                <a:off x="2643174" y="300037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5" name="正方形/長方形 384"/>
              <p:cNvSpPr/>
              <p:nvPr/>
            </p:nvSpPr>
            <p:spPr>
              <a:xfrm>
                <a:off x="2643174" y="335756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6" name="正方形/長方形 385"/>
              <p:cNvSpPr/>
              <p:nvPr/>
            </p:nvSpPr>
            <p:spPr>
              <a:xfrm>
                <a:off x="2643174" y="371475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7" name="正方形/長方形 386"/>
              <p:cNvSpPr/>
              <p:nvPr/>
            </p:nvSpPr>
            <p:spPr>
              <a:xfrm>
                <a:off x="3000364" y="264318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8" name="正方形/長方形 387"/>
              <p:cNvSpPr/>
              <p:nvPr/>
            </p:nvSpPr>
            <p:spPr>
              <a:xfrm>
                <a:off x="1571604" y="335756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9" name="正方形/長方形 388"/>
              <p:cNvSpPr/>
              <p:nvPr/>
            </p:nvSpPr>
            <p:spPr>
              <a:xfrm>
                <a:off x="1571604" y="300037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0" name="正方形/長方形 389"/>
              <p:cNvSpPr/>
              <p:nvPr/>
            </p:nvSpPr>
            <p:spPr>
              <a:xfrm>
                <a:off x="1928794" y="300037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1" name="正方形/長方形 390"/>
              <p:cNvSpPr/>
              <p:nvPr/>
            </p:nvSpPr>
            <p:spPr>
              <a:xfrm>
                <a:off x="2285984" y="300037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2" name="正方形/長方形 391"/>
              <p:cNvSpPr/>
              <p:nvPr/>
            </p:nvSpPr>
            <p:spPr>
              <a:xfrm>
                <a:off x="1214414" y="407194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3" name="正方形/長方形 392"/>
              <p:cNvSpPr/>
              <p:nvPr/>
            </p:nvSpPr>
            <p:spPr>
              <a:xfrm>
                <a:off x="1571604" y="407194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4" name="正方形/長方形 393"/>
              <p:cNvSpPr/>
              <p:nvPr/>
            </p:nvSpPr>
            <p:spPr>
              <a:xfrm>
                <a:off x="2643174" y="478632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2" name="正方形/長方形 401"/>
              <p:cNvSpPr/>
              <p:nvPr/>
            </p:nvSpPr>
            <p:spPr>
              <a:xfrm>
                <a:off x="1214414" y="442913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4" name="正方形/長方形 403"/>
              <p:cNvSpPr/>
              <p:nvPr/>
            </p:nvSpPr>
            <p:spPr>
              <a:xfrm>
                <a:off x="1571604" y="442913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6" name="正方形/長方形 405"/>
              <p:cNvSpPr/>
              <p:nvPr/>
            </p:nvSpPr>
            <p:spPr>
              <a:xfrm>
                <a:off x="1928794" y="442913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8" name="正方形/長方形 407"/>
              <p:cNvSpPr/>
              <p:nvPr/>
            </p:nvSpPr>
            <p:spPr>
              <a:xfrm>
                <a:off x="3000364" y="300037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0" name="正方形/長方形 409"/>
              <p:cNvSpPr/>
              <p:nvPr/>
            </p:nvSpPr>
            <p:spPr>
              <a:xfrm>
                <a:off x="3000364" y="335756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2" name="正方形/長方形 411"/>
              <p:cNvSpPr/>
              <p:nvPr/>
            </p:nvSpPr>
            <p:spPr>
              <a:xfrm>
                <a:off x="3000364" y="371475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3" name="正方形/長方形 412"/>
              <p:cNvSpPr/>
              <p:nvPr/>
            </p:nvSpPr>
            <p:spPr>
              <a:xfrm>
                <a:off x="3000364" y="407194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4" name="正方形/長方形 413"/>
              <p:cNvSpPr/>
              <p:nvPr/>
            </p:nvSpPr>
            <p:spPr>
              <a:xfrm>
                <a:off x="2643174" y="407194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5" name="正方形/長方形 414"/>
              <p:cNvSpPr/>
              <p:nvPr/>
            </p:nvSpPr>
            <p:spPr>
              <a:xfrm>
                <a:off x="2643174" y="442913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6" name="正方形/長方形 415"/>
              <p:cNvSpPr/>
              <p:nvPr/>
            </p:nvSpPr>
            <p:spPr>
              <a:xfrm>
                <a:off x="3000364" y="442913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7" name="正方形/長方形 416"/>
              <p:cNvSpPr/>
              <p:nvPr/>
            </p:nvSpPr>
            <p:spPr>
              <a:xfrm>
                <a:off x="3000364" y="478632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8" name="正方形/長方形 417"/>
              <p:cNvSpPr/>
              <p:nvPr/>
            </p:nvSpPr>
            <p:spPr>
              <a:xfrm>
                <a:off x="2285984" y="478632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9" name="正方形/長方形 418"/>
              <p:cNvSpPr/>
              <p:nvPr/>
            </p:nvSpPr>
            <p:spPr>
              <a:xfrm>
                <a:off x="1214414" y="478632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0" name="正方形/長方形 419"/>
              <p:cNvSpPr/>
              <p:nvPr/>
            </p:nvSpPr>
            <p:spPr>
              <a:xfrm>
                <a:off x="1571604" y="478632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1" name="正方形/長方形 420"/>
              <p:cNvSpPr/>
              <p:nvPr/>
            </p:nvSpPr>
            <p:spPr>
              <a:xfrm>
                <a:off x="1928794" y="478632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2" name="正方形/長方形 421"/>
              <p:cNvSpPr/>
              <p:nvPr/>
            </p:nvSpPr>
            <p:spPr>
              <a:xfrm>
                <a:off x="2285984" y="4429132"/>
                <a:ext cx="357190" cy="3571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23" name="グループ化 108"/>
            <p:cNvGrpSpPr/>
            <p:nvPr/>
          </p:nvGrpSpPr>
          <p:grpSpPr>
            <a:xfrm>
              <a:off x="3500430" y="2538707"/>
              <a:ext cx="2000264" cy="1747549"/>
              <a:chOff x="1714480" y="4214818"/>
              <a:chExt cx="2000264" cy="1747549"/>
            </a:xfrm>
          </p:grpSpPr>
          <p:sp>
            <p:nvSpPr>
              <p:cNvPr id="424" name="円弧 423"/>
              <p:cNvSpPr/>
              <p:nvPr/>
            </p:nvSpPr>
            <p:spPr>
              <a:xfrm>
                <a:off x="1857356" y="4214818"/>
                <a:ext cx="1857388" cy="1571636"/>
              </a:xfrm>
              <a:prstGeom prst="arc">
                <a:avLst>
                  <a:gd name="adj1" fmla="val 2170624"/>
                  <a:gd name="adj2" fmla="val 420440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5" name="テキスト ボックス 434"/>
              <p:cNvSpPr txBox="1"/>
              <p:nvPr/>
            </p:nvSpPr>
            <p:spPr>
              <a:xfrm>
                <a:off x="2553502" y="5500702"/>
                <a:ext cx="346570" cy="46166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n</a:t>
                </a:r>
                <a:endParaRPr kumimoji="1" lang="ja-JP" altLang="en-US" sz="2400" dirty="0"/>
              </a:p>
            </p:txBody>
          </p:sp>
          <p:sp>
            <p:nvSpPr>
              <p:cNvPr id="437" name="円弧 436"/>
              <p:cNvSpPr/>
              <p:nvPr/>
            </p:nvSpPr>
            <p:spPr>
              <a:xfrm>
                <a:off x="1714480" y="4214818"/>
                <a:ext cx="1857388" cy="1571636"/>
              </a:xfrm>
              <a:prstGeom prst="arc">
                <a:avLst>
                  <a:gd name="adj1" fmla="val 6359243"/>
                  <a:gd name="adj2" fmla="val 8651762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9" name="グループ化 116"/>
            <p:cNvGrpSpPr/>
            <p:nvPr/>
          </p:nvGrpSpPr>
          <p:grpSpPr>
            <a:xfrm>
              <a:off x="3929058" y="1752889"/>
              <a:ext cx="1928826" cy="2286016"/>
              <a:chOff x="4286248" y="3357562"/>
              <a:chExt cx="1928826" cy="2286016"/>
            </a:xfrm>
          </p:grpSpPr>
          <p:sp>
            <p:nvSpPr>
              <p:cNvPr id="443" name="円弧 442"/>
              <p:cNvSpPr/>
              <p:nvPr/>
            </p:nvSpPr>
            <p:spPr>
              <a:xfrm>
                <a:off x="4286248" y="3786190"/>
                <a:ext cx="1643074" cy="1857388"/>
              </a:xfrm>
              <a:prstGeom prst="arc">
                <a:avLst>
                  <a:gd name="adj1" fmla="val 992611"/>
                  <a:gd name="adj2" fmla="val 3116333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5" name="テキスト ボックス 444"/>
              <p:cNvSpPr txBox="1"/>
              <p:nvPr/>
            </p:nvSpPr>
            <p:spPr>
              <a:xfrm>
                <a:off x="5729669" y="4253219"/>
                <a:ext cx="4854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400" dirty="0" smtClean="0"/>
                  <a:t>m</a:t>
                </a:r>
                <a:endParaRPr kumimoji="1" lang="ja-JP" altLang="en-US" sz="2400" dirty="0"/>
              </a:p>
            </p:txBody>
          </p:sp>
          <p:sp>
            <p:nvSpPr>
              <p:cNvPr id="447" name="円弧 446"/>
              <p:cNvSpPr/>
              <p:nvPr/>
            </p:nvSpPr>
            <p:spPr>
              <a:xfrm>
                <a:off x="4286248" y="3357562"/>
                <a:ext cx="1643074" cy="1857388"/>
              </a:xfrm>
              <a:prstGeom prst="arc">
                <a:avLst>
                  <a:gd name="adj1" fmla="val 18541095"/>
                  <a:gd name="adj2" fmla="val 2067739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48" name="円弧 447"/>
            <p:cNvSpPr/>
            <p:nvPr/>
          </p:nvSpPr>
          <p:spPr>
            <a:xfrm>
              <a:off x="3643306" y="1571612"/>
              <a:ext cx="1643074" cy="1285884"/>
            </a:xfrm>
            <a:prstGeom prst="arc">
              <a:avLst>
                <a:gd name="adj1" fmla="val 9653546"/>
                <a:gd name="adj2" fmla="val 1198625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1" name="円弧 450"/>
            <p:cNvSpPr/>
            <p:nvPr/>
          </p:nvSpPr>
          <p:spPr>
            <a:xfrm>
              <a:off x="3500430" y="1857364"/>
              <a:ext cx="990608" cy="1285884"/>
            </a:xfrm>
            <a:prstGeom prst="arc">
              <a:avLst>
                <a:gd name="adj1" fmla="val 14750822"/>
                <a:gd name="adj2" fmla="val 176467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2" name="テキスト ボックス 451"/>
            <p:cNvSpPr txBox="1"/>
            <p:nvPr/>
          </p:nvSpPr>
          <p:spPr>
            <a:xfrm>
              <a:off x="3372215" y="2000240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k</a:t>
              </a:r>
              <a:endParaRPr kumimoji="1" lang="ja-JP" altLang="en-US" sz="2400" dirty="0"/>
            </a:p>
          </p:txBody>
        </p:sp>
        <p:sp>
          <p:nvSpPr>
            <p:cNvPr id="453" name="テキスト ボックス 452"/>
            <p:cNvSpPr txBox="1"/>
            <p:nvPr/>
          </p:nvSpPr>
          <p:spPr>
            <a:xfrm>
              <a:off x="3786182" y="1500174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k</a:t>
              </a:r>
              <a:endParaRPr kumimoji="1" lang="ja-JP" altLang="en-US" sz="2400" dirty="0"/>
            </a:p>
          </p:txBody>
        </p:sp>
      </p:grpSp>
      <p:pic>
        <p:nvPicPr>
          <p:cNvPr id="455" name="図 454" descr="\begin{document}&#10;\begin{align*}&#10;n+k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643050"/>
            <a:ext cx="758709" cy="262064"/>
          </a:xfrm>
          <a:prstGeom prst="rect">
            <a:avLst/>
          </a:prstGeom>
          <a:solidFill>
            <a:schemeClr val="lt1"/>
          </a:solidFill>
        </p:spPr>
      </p:pic>
      <p:pic>
        <p:nvPicPr>
          <p:cNvPr id="456" name="図 455" descr="\begin{document}&#10;\begin{align*}&#10;m+k&#10;\end{align*}&#10;\end{document}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500438"/>
            <a:ext cx="853220" cy="262064"/>
          </a:xfrm>
          <a:prstGeom prst="rect">
            <a:avLst/>
          </a:prstGeom>
          <a:solidFill>
            <a:schemeClr val="lt1"/>
          </a:solidFill>
        </p:spPr>
      </p:pic>
      <p:grpSp>
        <p:nvGrpSpPr>
          <p:cNvPr id="524" name="グループ化 523"/>
          <p:cNvGrpSpPr/>
          <p:nvPr/>
        </p:nvGrpSpPr>
        <p:grpSpPr>
          <a:xfrm>
            <a:off x="1785918" y="2643182"/>
            <a:ext cx="1714512" cy="2000264"/>
            <a:chOff x="6643702" y="500042"/>
            <a:chExt cx="1714512" cy="2000264"/>
          </a:xfrm>
        </p:grpSpPr>
        <p:sp>
          <p:nvSpPr>
            <p:cNvPr id="458" name="正方形/長方形 457"/>
            <p:cNvSpPr/>
            <p:nvPr/>
          </p:nvSpPr>
          <p:spPr>
            <a:xfrm>
              <a:off x="6643702" y="107154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9" name="正方形/長方形 458"/>
            <p:cNvSpPr/>
            <p:nvPr/>
          </p:nvSpPr>
          <p:spPr>
            <a:xfrm>
              <a:off x="6643702" y="135729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0" name="正方形/長方形 459"/>
            <p:cNvSpPr/>
            <p:nvPr/>
          </p:nvSpPr>
          <p:spPr>
            <a:xfrm>
              <a:off x="6643702" y="164305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2" name="正方形/長方形 461"/>
            <p:cNvSpPr/>
            <p:nvPr/>
          </p:nvSpPr>
          <p:spPr>
            <a:xfrm>
              <a:off x="6643702" y="192880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3" name="正方形/長方形 462"/>
            <p:cNvSpPr/>
            <p:nvPr/>
          </p:nvSpPr>
          <p:spPr>
            <a:xfrm>
              <a:off x="6643702" y="50004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4" name="正方形/長方形 463"/>
            <p:cNvSpPr/>
            <p:nvPr/>
          </p:nvSpPr>
          <p:spPr>
            <a:xfrm>
              <a:off x="6643702" y="78579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5" name="正方形/長方形 464"/>
            <p:cNvSpPr/>
            <p:nvPr/>
          </p:nvSpPr>
          <p:spPr>
            <a:xfrm>
              <a:off x="6643702" y="221455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6" name="正方形/長方形 465"/>
            <p:cNvSpPr/>
            <p:nvPr/>
          </p:nvSpPr>
          <p:spPr>
            <a:xfrm>
              <a:off x="6929454" y="107154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8" name="正方形/長方形 467"/>
            <p:cNvSpPr/>
            <p:nvPr/>
          </p:nvSpPr>
          <p:spPr>
            <a:xfrm>
              <a:off x="6929454" y="135729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0" name="正方形/長方形 469"/>
            <p:cNvSpPr/>
            <p:nvPr/>
          </p:nvSpPr>
          <p:spPr>
            <a:xfrm>
              <a:off x="6929454" y="164305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2" name="正方形/長方形 471"/>
            <p:cNvSpPr/>
            <p:nvPr/>
          </p:nvSpPr>
          <p:spPr>
            <a:xfrm>
              <a:off x="6929454" y="192880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3" name="正方形/長方形 472"/>
            <p:cNvSpPr/>
            <p:nvPr/>
          </p:nvSpPr>
          <p:spPr>
            <a:xfrm>
              <a:off x="7215206" y="192880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4" name="正方形/長方形 473"/>
            <p:cNvSpPr/>
            <p:nvPr/>
          </p:nvSpPr>
          <p:spPr>
            <a:xfrm>
              <a:off x="6929454" y="50004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5" name="正方形/長方形 474"/>
            <p:cNvSpPr/>
            <p:nvPr/>
          </p:nvSpPr>
          <p:spPr>
            <a:xfrm>
              <a:off x="7215206" y="50004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正方形/長方形 475"/>
            <p:cNvSpPr/>
            <p:nvPr/>
          </p:nvSpPr>
          <p:spPr>
            <a:xfrm>
              <a:off x="6929454" y="78579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7" name="正方形/長方形 476"/>
            <p:cNvSpPr/>
            <p:nvPr/>
          </p:nvSpPr>
          <p:spPr>
            <a:xfrm>
              <a:off x="7215206" y="78579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9" name="正方形/長方形 488"/>
            <p:cNvSpPr/>
            <p:nvPr/>
          </p:nvSpPr>
          <p:spPr>
            <a:xfrm>
              <a:off x="7786710" y="107154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3" name="正方形/長方形 492"/>
            <p:cNvSpPr/>
            <p:nvPr/>
          </p:nvSpPr>
          <p:spPr>
            <a:xfrm>
              <a:off x="7786710" y="135729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1" name="正方形/長方形 500"/>
            <p:cNvSpPr/>
            <p:nvPr/>
          </p:nvSpPr>
          <p:spPr>
            <a:xfrm>
              <a:off x="7786710" y="164305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2" name="正方形/長方形 501"/>
            <p:cNvSpPr/>
            <p:nvPr/>
          </p:nvSpPr>
          <p:spPr>
            <a:xfrm>
              <a:off x="7500958" y="192880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3" name="正方形/長方形 502"/>
            <p:cNvSpPr/>
            <p:nvPr/>
          </p:nvSpPr>
          <p:spPr>
            <a:xfrm>
              <a:off x="7786710" y="192880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4" name="正方形/長方形 503"/>
            <p:cNvSpPr/>
            <p:nvPr/>
          </p:nvSpPr>
          <p:spPr>
            <a:xfrm>
              <a:off x="7500958" y="50004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5" name="正方形/長方形 504"/>
            <p:cNvSpPr/>
            <p:nvPr/>
          </p:nvSpPr>
          <p:spPr>
            <a:xfrm>
              <a:off x="7786710" y="50004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6" name="正方形/長方形 505"/>
            <p:cNvSpPr/>
            <p:nvPr/>
          </p:nvSpPr>
          <p:spPr>
            <a:xfrm>
              <a:off x="7500958" y="78579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正方形/長方形 506"/>
            <p:cNvSpPr/>
            <p:nvPr/>
          </p:nvSpPr>
          <p:spPr>
            <a:xfrm>
              <a:off x="7786710" y="78579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8" name="正方形/長方形 507"/>
            <p:cNvSpPr/>
            <p:nvPr/>
          </p:nvSpPr>
          <p:spPr>
            <a:xfrm>
              <a:off x="8072462" y="1071546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9" name="正方形/長方形 508"/>
            <p:cNvSpPr/>
            <p:nvPr/>
          </p:nvSpPr>
          <p:spPr>
            <a:xfrm>
              <a:off x="8072462" y="1357298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2" name="正方形/長方形 511"/>
            <p:cNvSpPr/>
            <p:nvPr/>
          </p:nvSpPr>
          <p:spPr>
            <a:xfrm>
              <a:off x="8072462" y="1643050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3" name="正方形/長方形 512"/>
            <p:cNvSpPr/>
            <p:nvPr/>
          </p:nvSpPr>
          <p:spPr>
            <a:xfrm>
              <a:off x="8072462" y="192880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4" name="正方形/長方形 513"/>
            <p:cNvSpPr/>
            <p:nvPr/>
          </p:nvSpPr>
          <p:spPr>
            <a:xfrm>
              <a:off x="8072462" y="500042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正方形/長方形 515"/>
            <p:cNvSpPr/>
            <p:nvPr/>
          </p:nvSpPr>
          <p:spPr>
            <a:xfrm>
              <a:off x="8072462" y="78579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正方形/長方形 516"/>
            <p:cNvSpPr/>
            <p:nvPr/>
          </p:nvSpPr>
          <p:spPr>
            <a:xfrm>
              <a:off x="6929454" y="221455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正方形/長方形 518"/>
            <p:cNvSpPr/>
            <p:nvPr/>
          </p:nvSpPr>
          <p:spPr>
            <a:xfrm>
              <a:off x="7215206" y="221455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正方形/長方形 519"/>
            <p:cNvSpPr/>
            <p:nvPr/>
          </p:nvSpPr>
          <p:spPr>
            <a:xfrm>
              <a:off x="7500958" y="221455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1" name="正方形/長方形 520"/>
            <p:cNvSpPr/>
            <p:nvPr/>
          </p:nvSpPr>
          <p:spPr>
            <a:xfrm>
              <a:off x="7786710" y="221455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3" name="正方形/長方形 522"/>
            <p:cNvSpPr/>
            <p:nvPr/>
          </p:nvSpPr>
          <p:spPr>
            <a:xfrm>
              <a:off x="8072462" y="2214554"/>
              <a:ext cx="285752" cy="285752"/>
            </a:xfrm>
            <a:prstGeom prst="rect">
              <a:avLst/>
            </a:prstGeom>
            <a:solidFill>
              <a:schemeClr val="accent5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26" name="正方形/長方形 525"/>
          <p:cNvSpPr/>
          <p:nvPr/>
        </p:nvSpPr>
        <p:spPr>
          <a:xfrm>
            <a:off x="4071934" y="350043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7" name="正方形/長方形 526"/>
          <p:cNvSpPr/>
          <p:nvPr/>
        </p:nvSpPr>
        <p:spPr>
          <a:xfrm>
            <a:off x="4071934" y="378619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8" name="正方形/長方形 527"/>
          <p:cNvSpPr/>
          <p:nvPr/>
        </p:nvSpPr>
        <p:spPr>
          <a:xfrm>
            <a:off x="4071934" y="407194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9" name="正方形/長方形 528"/>
          <p:cNvSpPr/>
          <p:nvPr/>
        </p:nvSpPr>
        <p:spPr>
          <a:xfrm>
            <a:off x="4071934" y="435769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0" name="正方形/長方形 529"/>
          <p:cNvSpPr/>
          <p:nvPr/>
        </p:nvSpPr>
        <p:spPr>
          <a:xfrm>
            <a:off x="4071934" y="292893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1" name="正方形/長方形 530"/>
          <p:cNvSpPr/>
          <p:nvPr/>
        </p:nvSpPr>
        <p:spPr>
          <a:xfrm>
            <a:off x="4071934" y="321468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2" name="正方形/長方形 531"/>
          <p:cNvSpPr/>
          <p:nvPr/>
        </p:nvSpPr>
        <p:spPr>
          <a:xfrm>
            <a:off x="4071934" y="464344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3" name="正方形/長方形 532"/>
          <p:cNvSpPr/>
          <p:nvPr/>
        </p:nvSpPr>
        <p:spPr>
          <a:xfrm>
            <a:off x="4357686" y="350043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4" name="正方形/長方形 533"/>
          <p:cNvSpPr/>
          <p:nvPr/>
        </p:nvSpPr>
        <p:spPr>
          <a:xfrm>
            <a:off x="4357686" y="378619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5" name="正方形/長方形 534"/>
          <p:cNvSpPr/>
          <p:nvPr/>
        </p:nvSpPr>
        <p:spPr>
          <a:xfrm>
            <a:off x="4357686" y="407194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6" name="正方形/長方形 535"/>
          <p:cNvSpPr/>
          <p:nvPr/>
        </p:nvSpPr>
        <p:spPr>
          <a:xfrm>
            <a:off x="4357686" y="435769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7" name="正方形/長方形 536"/>
          <p:cNvSpPr/>
          <p:nvPr/>
        </p:nvSpPr>
        <p:spPr>
          <a:xfrm>
            <a:off x="4643438" y="435769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8" name="正方形/長方形 537"/>
          <p:cNvSpPr/>
          <p:nvPr/>
        </p:nvSpPr>
        <p:spPr>
          <a:xfrm>
            <a:off x="4357686" y="292893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9" name="正方形/長方形 538"/>
          <p:cNvSpPr/>
          <p:nvPr/>
        </p:nvSpPr>
        <p:spPr>
          <a:xfrm>
            <a:off x="4643438" y="292893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0" name="正方形/長方形 539"/>
          <p:cNvSpPr/>
          <p:nvPr/>
        </p:nvSpPr>
        <p:spPr>
          <a:xfrm>
            <a:off x="4357686" y="321468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2" name="正方形/長方形 541"/>
          <p:cNvSpPr/>
          <p:nvPr/>
        </p:nvSpPr>
        <p:spPr>
          <a:xfrm>
            <a:off x="4643438" y="321468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6" name="正方形/長方形 545"/>
          <p:cNvSpPr/>
          <p:nvPr/>
        </p:nvSpPr>
        <p:spPr>
          <a:xfrm>
            <a:off x="4929190" y="435769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8" name="正方形/長方形 547"/>
          <p:cNvSpPr/>
          <p:nvPr/>
        </p:nvSpPr>
        <p:spPr>
          <a:xfrm>
            <a:off x="4929190" y="292893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0" name="正方形/長方形 549"/>
          <p:cNvSpPr/>
          <p:nvPr/>
        </p:nvSpPr>
        <p:spPr>
          <a:xfrm>
            <a:off x="4929190" y="321468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2" name="正方形/長方形 561"/>
          <p:cNvSpPr/>
          <p:nvPr/>
        </p:nvSpPr>
        <p:spPr>
          <a:xfrm>
            <a:off x="4357686" y="464344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7" name="正方形/長方形 566"/>
          <p:cNvSpPr/>
          <p:nvPr/>
        </p:nvSpPr>
        <p:spPr>
          <a:xfrm>
            <a:off x="4643438" y="464344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8" name="正方形/長方形 567"/>
          <p:cNvSpPr/>
          <p:nvPr/>
        </p:nvSpPr>
        <p:spPr>
          <a:xfrm>
            <a:off x="4929190" y="464344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8" name="直線コネクタ 517"/>
          <p:cNvCxnSpPr/>
          <p:nvPr/>
        </p:nvCxnSpPr>
        <p:spPr>
          <a:xfrm rot="10800000">
            <a:off x="1214414" y="4929198"/>
            <a:ext cx="400052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正方形/長方形 571"/>
          <p:cNvSpPr/>
          <p:nvPr/>
        </p:nvSpPr>
        <p:spPr>
          <a:xfrm>
            <a:off x="1785918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7" name="正方形/長方形 576"/>
          <p:cNvSpPr/>
          <p:nvPr/>
        </p:nvSpPr>
        <p:spPr>
          <a:xfrm>
            <a:off x="1785918" y="607220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8" name="正方形/長方形 577"/>
          <p:cNvSpPr/>
          <p:nvPr/>
        </p:nvSpPr>
        <p:spPr>
          <a:xfrm>
            <a:off x="1785918" y="635795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0" name="正方形/長方形 579"/>
          <p:cNvSpPr/>
          <p:nvPr/>
        </p:nvSpPr>
        <p:spPr>
          <a:xfrm>
            <a:off x="1785918" y="521495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1" name="正方形/長方形 580"/>
          <p:cNvSpPr/>
          <p:nvPr/>
        </p:nvSpPr>
        <p:spPr>
          <a:xfrm>
            <a:off x="1785918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5" name="正方形/長方形 584"/>
          <p:cNvSpPr/>
          <p:nvPr/>
        </p:nvSpPr>
        <p:spPr>
          <a:xfrm>
            <a:off x="2071670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6" name="正方形/長方形 585"/>
          <p:cNvSpPr/>
          <p:nvPr/>
        </p:nvSpPr>
        <p:spPr>
          <a:xfrm>
            <a:off x="2071670" y="607220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9" name="正方形/長方形 588"/>
          <p:cNvSpPr/>
          <p:nvPr/>
        </p:nvSpPr>
        <p:spPr>
          <a:xfrm>
            <a:off x="2071670" y="635795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2" name="正方形/長方形 591"/>
          <p:cNvSpPr/>
          <p:nvPr/>
        </p:nvSpPr>
        <p:spPr>
          <a:xfrm>
            <a:off x="2071670" y="521495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3" name="正方形/長方形 592"/>
          <p:cNvSpPr/>
          <p:nvPr/>
        </p:nvSpPr>
        <p:spPr>
          <a:xfrm>
            <a:off x="2357422" y="521495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4" name="正方形/長方形 593"/>
          <p:cNvSpPr/>
          <p:nvPr/>
        </p:nvSpPr>
        <p:spPr>
          <a:xfrm>
            <a:off x="2071670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5" name="正方形/長方形 594"/>
          <p:cNvSpPr/>
          <p:nvPr/>
        </p:nvSpPr>
        <p:spPr>
          <a:xfrm>
            <a:off x="2357422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6" name="正方形/長方形 595"/>
          <p:cNvSpPr/>
          <p:nvPr/>
        </p:nvSpPr>
        <p:spPr>
          <a:xfrm>
            <a:off x="2928926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7" name="正方形/長方形 596"/>
          <p:cNvSpPr/>
          <p:nvPr/>
        </p:nvSpPr>
        <p:spPr>
          <a:xfrm>
            <a:off x="2928926" y="607220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8" name="正方形/長方形 597"/>
          <p:cNvSpPr/>
          <p:nvPr/>
        </p:nvSpPr>
        <p:spPr>
          <a:xfrm>
            <a:off x="2928926" y="635795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1" name="正方形/長方形 600"/>
          <p:cNvSpPr/>
          <p:nvPr/>
        </p:nvSpPr>
        <p:spPr>
          <a:xfrm>
            <a:off x="2643174" y="521495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2" name="正方形/長方形 601"/>
          <p:cNvSpPr/>
          <p:nvPr/>
        </p:nvSpPr>
        <p:spPr>
          <a:xfrm>
            <a:off x="2928926" y="521495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5" name="正方形/長方形 604"/>
          <p:cNvSpPr/>
          <p:nvPr/>
        </p:nvSpPr>
        <p:spPr>
          <a:xfrm>
            <a:off x="2643174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6" name="正方形/長方形 605"/>
          <p:cNvSpPr/>
          <p:nvPr/>
        </p:nvSpPr>
        <p:spPr>
          <a:xfrm>
            <a:off x="2928926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7" name="正方形/長方形 606"/>
          <p:cNvSpPr/>
          <p:nvPr/>
        </p:nvSpPr>
        <p:spPr>
          <a:xfrm>
            <a:off x="3214678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8" name="正方形/長方形 607"/>
          <p:cNvSpPr/>
          <p:nvPr/>
        </p:nvSpPr>
        <p:spPr>
          <a:xfrm>
            <a:off x="3214678" y="607220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9" name="正方形/長方形 608"/>
          <p:cNvSpPr/>
          <p:nvPr/>
        </p:nvSpPr>
        <p:spPr>
          <a:xfrm>
            <a:off x="3214678" y="635795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1" name="正方形/長方形 610"/>
          <p:cNvSpPr/>
          <p:nvPr/>
        </p:nvSpPr>
        <p:spPr>
          <a:xfrm>
            <a:off x="3214678" y="5214950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2" name="正方形/長方形 611"/>
          <p:cNvSpPr/>
          <p:nvPr/>
        </p:nvSpPr>
        <p:spPr>
          <a:xfrm>
            <a:off x="3214678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9" name="正方形/長方形 618"/>
          <p:cNvSpPr/>
          <p:nvPr/>
        </p:nvSpPr>
        <p:spPr>
          <a:xfrm>
            <a:off x="4357686" y="607220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3" name="正方形/長方形 622"/>
          <p:cNvSpPr/>
          <p:nvPr/>
        </p:nvSpPr>
        <p:spPr>
          <a:xfrm>
            <a:off x="4357686" y="635795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6" name="正方形/長方形 625"/>
          <p:cNvSpPr/>
          <p:nvPr/>
        </p:nvSpPr>
        <p:spPr>
          <a:xfrm>
            <a:off x="4357686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7" name="正方形/長方形 626"/>
          <p:cNvSpPr/>
          <p:nvPr/>
        </p:nvSpPr>
        <p:spPr>
          <a:xfrm>
            <a:off x="4357686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3" name="正方形/長方形 632"/>
          <p:cNvSpPr/>
          <p:nvPr/>
        </p:nvSpPr>
        <p:spPr>
          <a:xfrm>
            <a:off x="4643438" y="6072206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4" name="正方形/長方形 633"/>
          <p:cNvSpPr/>
          <p:nvPr/>
        </p:nvSpPr>
        <p:spPr>
          <a:xfrm>
            <a:off x="4643438" y="6357958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0" name="正方形/長方形 639"/>
          <p:cNvSpPr/>
          <p:nvPr/>
        </p:nvSpPr>
        <p:spPr>
          <a:xfrm>
            <a:off x="4643438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1" name="正方形/長方形 640"/>
          <p:cNvSpPr/>
          <p:nvPr/>
        </p:nvSpPr>
        <p:spPr>
          <a:xfrm>
            <a:off x="4929190" y="5500702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2" name="正方形/長方形 641"/>
          <p:cNvSpPr/>
          <p:nvPr/>
        </p:nvSpPr>
        <p:spPr>
          <a:xfrm>
            <a:off x="4643438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3" name="正方形/長方形 642"/>
          <p:cNvSpPr/>
          <p:nvPr/>
        </p:nvSpPr>
        <p:spPr>
          <a:xfrm>
            <a:off x="4929190" y="5786454"/>
            <a:ext cx="285752" cy="285752"/>
          </a:xfrm>
          <a:prstGeom prst="rect">
            <a:avLst/>
          </a:prstGeom>
          <a:solidFill>
            <a:schemeClr val="accent5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ペアリング戦略</a:t>
            </a:r>
          </a:p>
        </p:txBody>
      </p:sp>
      <p:sp>
        <p:nvSpPr>
          <p:cNvPr id="423" name="正方形/長方形 422"/>
          <p:cNvSpPr/>
          <p:nvPr/>
        </p:nvSpPr>
        <p:spPr>
          <a:xfrm>
            <a:off x="928662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9" name="正方形/長方形 438"/>
          <p:cNvSpPr/>
          <p:nvPr/>
        </p:nvSpPr>
        <p:spPr>
          <a:xfrm>
            <a:off x="1214414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4" name="正方形/長方形 453"/>
          <p:cNvSpPr/>
          <p:nvPr/>
        </p:nvSpPr>
        <p:spPr>
          <a:xfrm>
            <a:off x="1500166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8" name="正方形/長方形 457"/>
          <p:cNvSpPr/>
          <p:nvPr/>
        </p:nvSpPr>
        <p:spPr>
          <a:xfrm>
            <a:off x="1785918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9" name="正方形/長方形 458"/>
          <p:cNvSpPr/>
          <p:nvPr/>
        </p:nvSpPr>
        <p:spPr>
          <a:xfrm>
            <a:off x="928662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0" name="正方形/長方形 459"/>
          <p:cNvSpPr/>
          <p:nvPr/>
        </p:nvSpPr>
        <p:spPr>
          <a:xfrm>
            <a:off x="1214414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2" name="正方形/長方形 461"/>
          <p:cNvSpPr/>
          <p:nvPr/>
        </p:nvSpPr>
        <p:spPr>
          <a:xfrm>
            <a:off x="1500166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3" name="正方形/長方形 462"/>
          <p:cNvSpPr/>
          <p:nvPr/>
        </p:nvSpPr>
        <p:spPr>
          <a:xfrm>
            <a:off x="1785918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4" name="正方形/長方形 463"/>
          <p:cNvSpPr/>
          <p:nvPr/>
        </p:nvSpPr>
        <p:spPr>
          <a:xfrm>
            <a:off x="928662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5" name="正方形/長方形 464"/>
          <p:cNvSpPr/>
          <p:nvPr/>
        </p:nvSpPr>
        <p:spPr>
          <a:xfrm>
            <a:off x="1214414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6" name="正方形/長方形 465"/>
          <p:cNvSpPr/>
          <p:nvPr/>
        </p:nvSpPr>
        <p:spPr>
          <a:xfrm>
            <a:off x="1500166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7" name="正方形/長方形 466"/>
          <p:cNvSpPr/>
          <p:nvPr/>
        </p:nvSpPr>
        <p:spPr>
          <a:xfrm>
            <a:off x="1785918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8" name="正方形/長方形 467"/>
          <p:cNvSpPr/>
          <p:nvPr/>
        </p:nvSpPr>
        <p:spPr>
          <a:xfrm>
            <a:off x="928662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9" name="正方形/長方形 468"/>
          <p:cNvSpPr/>
          <p:nvPr/>
        </p:nvSpPr>
        <p:spPr>
          <a:xfrm>
            <a:off x="1214414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0" name="正方形/長方形 469"/>
          <p:cNvSpPr/>
          <p:nvPr/>
        </p:nvSpPr>
        <p:spPr>
          <a:xfrm>
            <a:off x="1500166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1" name="正方形/長方形 470"/>
          <p:cNvSpPr/>
          <p:nvPr/>
        </p:nvSpPr>
        <p:spPr>
          <a:xfrm>
            <a:off x="1785918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2" name="正方形/長方形 471"/>
          <p:cNvSpPr/>
          <p:nvPr/>
        </p:nvSpPr>
        <p:spPr>
          <a:xfrm>
            <a:off x="2071670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3" name="正方形/長方形 472"/>
          <p:cNvSpPr/>
          <p:nvPr/>
        </p:nvSpPr>
        <p:spPr>
          <a:xfrm>
            <a:off x="2357422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4" name="正方形/長方形 473"/>
          <p:cNvSpPr/>
          <p:nvPr/>
        </p:nvSpPr>
        <p:spPr>
          <a:xfrm>
            <a:off x="2643174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5" name="正方形/長方形 474"/>
          <p:cNvSpPr/>
          <p:nvPr/>
        </p:nvSpPr>
        <p:spPr>
          <a:xfrm>
            <a:off x="2928926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6" name="正方形/長方形 475"/>
          <p:cNvSpPr/>
          <p:nvPr/>
        </p:nvSpPr>
        <p:spPr>
          <a:xfrm>
            <a:off x="2071670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7" name="正方形/長方形 476"/>
          <p:cNvSpPr/>
          <p:nvPr/>
        </p:nvSpPr>
        <p:spPr>
          <a:xfrm>
            <a:off x="2357422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8" name="正方形/長方形 477"/>
          <p:cNvSpPr/>
          <p:nvPr/>
        </p:nvSpPr>
        <p:spPr>
          <a:xfrm>
            <a:off x="2643174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9" name="正方形/長方形 488"/>
          <p:cNvSpPr/>
          <p:nvPr/>
        </p:nvSpPr>
        <p:spPr>
          <a:xfrm>
            <a:off x="2928926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0" name="正方形/長方形 489"/>
          <p:cNvSpPr/>
          <p:nvPr/>
        </p:nvSpPr>
        <p:spPr>
          <a:xfrm>
            <a:off x="2071670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3" name="正方形/長方形 492"/>
          <p:cNvSpPr/>
          <p:nvPr/>
        </p:nvSpPr>
        <p:spPr>
          <a:xfrm>
            <a:off x="2357422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8" name="正方形/長方形 497"/>
          <p:cNvSpPr/>
          <p:nvPr/>
        </p:nvSpPr>
        <p:spPr>
          <a:xfrm>
            <a:off x="2643174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1" name="正方形/長方形 500"/>
          <p:cNvSpPr/>
          <p:nvPr/>
        </p:nvSpPr>
        <p:spPr>
          <a:xfrm>
            <a:off x="2928926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2" name="正方形/長方形 501"/>
          <p:cNvSpPr/>
          <p:nvPr/>
        </p:nvSpPr>
        <p:spPr>
          <a:xfrm>
            <a:off x="2071670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3" name="正方形/長方形 502"/>
          <p:cNvSpPr/>
          <p:nvPr/>
        </p:nvSpPr>
        <p:spPr>
          <a:xfrm>
            <a:off x="2357422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4" name="正方形/長方形 503"/>
          <p:cNvSpPr/>
          <p:nvPr/>
        </p:nvSpPr>
        <p:spPr>
          <a:xfrm>
            <a:off x="2643174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5" name="正方形/長方形 504"/>
          <p:cNvSpPr/>
          <p:nvPr/>
        </p:nvSpPr>
        <p:spPr>
          <a:xfrm>
            <a:off x="2928926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6" name="正方形/長方形 505"/>
          <p:cNvSpPr/>
          <p:nvPr/>
        </p:nvSpPr>
        <p:spPr>
          <a:xfrm>
            <a:off x="928662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7" name="正方形/長方形 506"/>
          <p:cNvSpPr/>
          <p:nvPr/>
        </p:nvSpPr>
        <p:spPr>
          <a:xfrm>
            <a:off x="1214414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8" name="正方形/長方形 507"/>
          <p:cNvSpPr/>
          <p:nvPr/>
        </p:nvSpPr>
        <p:spPr>
          <a:xfrm>
            <a:off x="1500166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9" name="正方形/長方形 508"/>
          <p:cNvSpPr/>
          <p:nvPr/>
        </p:nvSpPr>
        <p:spPr>
          <a:xfrm>
            <a:off x="1785918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2" name="正方形/長方形 511"/>
          <p:cNvSpPr/>
          <p:nvPr/>
        </p:nvSpPr>
        <p:spPr>
          <a:xfrm>
            <a:off x="928662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3" name="正方形/長方形 512"/>
          <p:cNvSpPr/>
          <p:nvPr/>
        </p:nvSpPr>
        <p:spPr>
          <a:xfrm>
            <a:off x="1214414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4" name="正方形/長方形 513"/>
          <p:cNvSpPr/>
          <p:nvPr/>
        </p:nvSpPr>
        <p:spPr>
          <a:xfrm>
            <a:off x="1500166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6" name="正方形/長方形 515"/>
          <p:cNvSpPr/>
          <p:nvPr/>
        </p:nvSpPr>
        <p:spPr>
          <a:xfrm>
            <a:off x="1785918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7" name="正方形/長方形 516"/>
          <p:cNvSpPr/>
          <p:nvPr/>
        </p:nvSpPr>
        <p:spPr>
          <a:xfrm>
            <a:off x="928662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9" name="正方形/長方形 518"/>
          <p:cNvSpPr/>
          <p:nvPr/>
        </p:nvSpPr>
        <p:spPr>
          <a:xfrm>
            <a:off x="1214414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0" name="正方形/長方形 519"/>
          <p:cNvSpPr/>
          <p:nvPr/>
        </p:nvSpPr>
        <p:spPr>
          <a:xfrm>
            <a:off x="1500166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1" name="正方形/長方形 520"/>
          <p:cNvSpPr/>
          <p:nvPr/>
        </p:nvSpPr>
        <p:spPr>
          <a:xfrm>
            <a:off x="1785918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3" name="正方形/長方形 522"/>
          <p:cNvSpPr/>
          <p:nvPr/>
        </p:nvSpPr>
        <p:spPr>
          <a:xfrm>
            <a:off x="928662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4" name="正方形/長方形 523"/>
          <p:cNvSpPr/>
          <p:nvPr/>
        </p:nvSpPr>
        <p:spPr>
          <a:xfrm>
            <a:off x="1214414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5" name="正方形/長方形 524"/>
          <p:cNvSpPr/>
          <p:nvPr/>
        </p:nvSpPr>
        <p:spPr>
          <a:xfrm>
            <a:off x="1500166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6" name="正方形/長方形 525"/>
          <p:cNvSpPr/>
          <p:nvPr/>
        </p:nvSpPr>
        <p:spPr>
          <a:xfrm>
            <a:off x="1785918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7" name="正方形/長方形 526"/>
          <p:cNvSpPr/>
          <p:nvPr/>
        </p:nvSpPr>
        <p:spPr>
          <a:xfrm>
            <a:off x="2071670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8" name="正方形/長方形 527"/>
          <p:cNvSpPr/>
          <p:nvPr/>
        </p:nvSpPr>
        <p:spPr>
          <a:xfrm>
            <a:off x="2357422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9" name="正方形/長方形 528"/>
          <p:cNvSpPr/>
          <p:nvPr/>
        </p:nvSpPr>
        <p:spPr>
          <a:xfrm>
            <a:off x="2643174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0" name="正方形/長方形 529"/>
          <p:cNvSpPr/>
          <p:nvPr/>
        </p:nvSpPr>
        <p:spPr>
          <a:xfrm>
            <a:off x="2928926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1" name="正方形/長方形 530"/>
          <p:cNvSpPr/>
          <p:nvPr/>
        </p:nvSpPr>
        <p:spPr>
          <a:xfrm>
            <a:off x="2071670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2" name="正方形/長方形 531"/>
          <p:cNvSpPr/>
          <p:nvPr/>
        </p:nvSpPr>
        <p:spPr>
          <a:xfrm>
            <a:off x="2357422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3" name="正方形/長方形 532"/>
          <p:cNvSpPr/>
          <p:nvPr/>
        </p:nvSpPr>
        <p:spPr>
          <a:xfrm>
            <a:off x="2643174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4" name="正方形/長方形 533"/>
          <p:cNvSpPr/>
          <p:nvPr/>
        </p:nvSpPr>
        <p:spPr>
          <a:xfrm>
            <a:off x="2928926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5" name="正方形/長方形 534"/>
          <p:cNvSpPr/>
          <p:nvPr/>
        </p:nvSpPr>
        <p:spPr>
          <a:xfrm>
            <a:off x="2071670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6" name="正方形/長方形 535"/>
          <p:cNvSpPr/>
          <p:nvPr/>
        </p:nvSpPr>
        <p:spPr>
          <a:xfrm>
            <a:off x="2357422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7" name="正方形/長方形 536"/>
          <p:cNvSpPr/>
          <p:nvPr/>
        </p:nvSpPr>
        <p:spPr>
          <a:xfrm>
            <a:off x="2643174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8" name="正方形/長方形 537"/>
          <p:cNvSpPr/>
          <p:nvPr/>
        </p:nvSpPr>
        <p:spPr>
          <a:xfrm>
            <a:off x="2928926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9" name="正方形/長方形 538"/>
          <p:cNvSpPr/>
          <p:nvPr/>
        </p:nvSpPr>
        <p:spPr>
          <a:xfrm>
            <a:off x="2071670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0" name="正方形/長方形 539"/>
          <p:cNvSpPr/>
          <p:nvPr/>
        </p:nvSpPr>
        <p:spPr>
          <a:xfrm>
            <a:off x="2357422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2" name="正方形/長方形 541"/>
          <p:cNvSpPr/>
          <p:nvPr/>
        </p:nvSpPr>
        <p:spPr>
          <a:xfrm>
            <a:off x="2643174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3" name="正方形/長方形 542"/>
          <p:cNvSpPr/>
          <p:nvPr/>
        </p:nvSpPr>
        <p:spPr>
          <a:xfrm>
            <a:off x="2928926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4" name="直線コネクタ 543"/>
          <p:cNvCxnSpPr/>
          <p:nvPr/>
        </p:nvCxnSpPr>
        <p:spPr>
          <a:xfrm>
            <a:off x="928662" y="3857628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5" name="正方形/長方形 544"/>
          <p:cNvSpPr/>
          <p:nvPr/>
        </p:nvSpPr>
        <p:spPr>
          <a:xfrm>
            <a:off x="3214678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6" name="正方形/長方形 545"/>
          <p:cNvSpPr/>
          <p:nvPr/>
        </p:nvSpPr>
        <p:spPr>
          <a:xfrm>
            <a:off x="3500430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7" name="正方形/長方形 546"/>
          <p:cNvSpPr/>
          <p:nvPr/>
        </p:nvSpPr>
        <p:spPr>
          <a:xfrm>
            <a:off x="3786182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8" name="正方形/長方形 547"/>
          <p:cNvSpPr/>
          <p:nvPr/>
        </p:nvSpPr>
        <p:spPr>
          <a:xfrm>
            <a:off x="4071934" y="385762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9" name="正方形/長方形 548"/>
          <p:cNvSpPr/>
          <p:nvPr/>
        </p:nvSpPr>
        <p:spPr>
          <a:xfrm>
            <a:off x="3214678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0" name="正方形/長方形 549"/>
          <p:cNvSpPr/>
          <p:nvPr/>
        </p:nvSpPr>
        <p:spPr>
          <a:xfrm>
            <a:off x="3500430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1" name="正方形/長方形 550"/>
          <p:cNvSpPr/>
          <p:nvPr/>
        </p:nvSpPr>
        <p:spPr>
          <a:xfrm>
            <a:off x="3786182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2" name="正方形/長方形 551"/>
          <p:cNvSpPr/>
          <p:nvPr/>
        </p:nvSpPr>
        <p:spPr>
          <a:xfrm>
            <a:off x="4071934" y="414338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7" name="正方形/長方形 556"/>
          <p:cNvSpPr/>
          <p:nvPr/>
        </p:nvSpPr>
        <p:spPr>
          <a:xfrm>
            <a:off x="3214678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8" name="正方形/長方形 557"/>
          <p:cNvSpPr/>
          <p:nvPr/>
        </p:nvSpPr>
        <p:spPr>
          <a:xfrm>
            <a:off x="3500430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9" name="正方形/長方形 558"/>
          <p:cNvSpPr/>
          <p:nvPr/>
        </p:nvSpPr>
        <p:spPr>
          <a:xfrm>
            <a:off x="3786182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0" name="正方形/長方形 559"/>
          <p:cNvSpPr/>
          <p:nvPr/>
        </p:nvSpPr>
        <p:spPr>
          <a:xfrm>
            <a:off x="4071934" y="442913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1" name="正方形/長方形 560"/>
          <p:cNvSpPr/>
          <p:nvPr/>
        </p:nvSpPr>
        <p:spPr>
          <a:xfrm>
            <a:off x="3214678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2" name="正方形/長方形 561"/>
          <p:cNvSpPr/>
          <p:nvPr/>
        </p:nvSpPr>
        <p:spPr>
          <a:xfrm>
            <a:off x="3500430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7" name="正方形/長方形 566"/>
          <p:cNvSpPr/>
          <p:nvPr/>
        </p:nvSpPr>
        <p:spPr>
          <a:xfrm>
            <a:off x="3786182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8" name="正方形/長方形 567"/>
          <p:cNvSpPr/>
          <p:nvPr/>
        </p:nvSpPr>
        <p:spPr>
          <a:xfrm>
            <a:off x="4071934" y="471488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9" name="正方形/長方形 568"/>
          <p:cNvSpPr/>
          <p:nvPr/>
        </p:nvSpPr>
        <p:spPr>
          <a:xfrm>
            <a:off x="3214678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0" name="正方形/長方形 569"/>
          <p:cNvSpPr/>
          <p:nvPr/>
        </p:nvSpPr>
        <p:spPr>
          <a:xfrm>
            <a:off x="3500430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1" name="正方形/長方形 570"/>
          <p:cNvSpPr/>
          <p:nvPr/>
        </p:nvSpPr>
        <p:spPr>
          <a:xfrm>
            <a:off x="3786182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2" name="正方形/長方形 571"/>
          <p:cNvSpPr/>
          <p:nvPr/>
        </p:nvSpPr>
        <p:spPr>
          <a:xfrm>
            <a:off x="4071934" y="500063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7" name="正方形/長方形 576"/>
          <p:cNvSpPr/>
          <p:nvPr/>
        </p:nvSpPr>
        <p:spPr>
          <a:xfrm>
            <a:off x="3214678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8" name="正方形/長方形 577"/>
          <p:cNvSpPr/>
          <p:nvPr/>
        </p:nvSpPr>
        <p:spPr>
          <a:xfrm>
            <a:off x="3500430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9" name="正方形/長方形 578"/>
          <p:cNvSpPr/>
          <p:nvPr/>
        </p:nvSpPr>
        <p:spPr>
          <a:xfrm>
            <a:off x="3786182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0" name="正方形/長方形 579"/>
          <p:cNvSpPr/>
          <p:nvPr/>
        </p:nvSpPr>
        <p:spPr>
          <a:xfrm>
            <a:off x="4071934" y="528638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1" name="正方形/長方形 580"/>
          <p:cNvSpPr/>
          <p:nvPr/>
        </p:nvSpPr>
        <p:spPr>
          <a:xfrm>
            <a:off x="3214678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4" name="正方形/長方形 583"/>
          <p:cNvSpPr/>
          <p:nvPr/>
        </p:nvSpPr>
        <p:spPr>
          <a:xfrm>
            <a:off x="3500430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5" name="正方形/長方形 584"/>
          <p:cNvSpPr/>
          <p:nvPr/>
        </p:nvSpPr>
        <p:spPr>
          <a:xfrm>
            <a:off x="3786182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6" name="正方形/長方形 585"/>
          <p:cNvSpPr/>
          <p:nvPr/>
        </p:nvSpPr>
        <p:spPr>
          <a:xfrm>
            <a:off x="4071934" y="557214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9" name="正方形/長方形 588"/>
          <p:cNvSpPr/>
          <p:nvPr/>
        </p:nvSpPr>
        <p:spPr>
          <a:xfrm>
            <a:off x="3214678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0" name="正方形/長方形 589"/>
          <p:cNvSpPr/>
          <p:nvPr/>
        </p:nvSpPr>
        <p:spPr>
          <a:xfrm>
            <a:off x="3500430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1" name="正方形/長方形 590"/>
          <p:cNvSpPr/>
          <p:nvPr/>
        </p:nvSpPr>
        <p:spPr>
          <a:xfrm>
            <a:off x="3786182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2" name="正方形/長方形 591"/>
          <p:cNvSpPr/>
          <p:nvPr/>
        </p:nvSpPr>
        <p:spPr>
          <a:xfrm>
            <a:off x="4071934" y="585789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3" name="直線コネクタ 592"/>
          <p:cNvCxnSpPr/>
          <p:nvPr/>
        </p:nvCxnSpPr>
        <p:spPr>
          <a:xfrm>
            <a:off x="928662" y="4429132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直線コネクタ 593"/>
          <p:cNvCxnSpPr/>
          <p:nvPr/>
        </p:nvCxnSpPr>
        <p:spPr>
          <a:xfrm>
            <a:off x="928662" y="5000636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直線コネクタ 594"/>
          <p:cNvCxnSpPr/>
          <p:nvPr/>
        </p:nvCxnSpPr>
        <p:spPr>
          <a:xfrm>
            <a:off x="928662" y="5572140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直線コネクタ 595"/>
          <p:cNvCxnSpPr/>
          <p:nvPr/>
        </p:nvCxnSpPr>
        <p:spPr>
          <a:xfrm>
            <a:off x="928662" y="6143644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直線コネクタ 596"/>
          <p:cNvCxnSpPr/>
          <p:nvPr/>
        </p:nvCxnSpPr>
        <p:spPr>
          <a:xfrm rot="5400000">
            <a:off x="4071934" y="414338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直線コネクタ 597"/>
          <p:cNvCxnSpPr/>
          <p:nvPr/>
        </p:nvCxnSpPr>
        <p:spPr>
          <a:xfrm rot="5400000">
            <a:off x="2357422" y="414338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直線コネクタ 598"/>
          <p:cNvCxnSpPr/>
          <p:nvPr/>
        </p:nvCxnSpPr>
        <p:spPr>
          <a:xfrm rot="5400000">
            <a:off x="642910" y="414338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直線コネクタ 599"/>
          <p:cNvCxnSpPr/>
          <p:nvPr/>
        </p:nvCxnSpPr>
        <p:spPr>
          <a:xfrm rot="5400000">
            <a:off x="3500430" y="4714884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直線コネクタ 600"/>
          <p:cNvCxnSpPr/>
          <p:nvPr/>
        </p:nvCxnSpPr>
        <p:spPr>
          <a:xfrm rot="5400000">
            <a:off x="1785918" y="4714884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直線コネクタ 601"/>
          <p:cNvCxnSpPr/>
          <p:nvPr/>
        </p:nvCxnSpPr>
        <p:spPr>
          <a:xfrm rot="5400000">
            <a:off x="2928926" y="528638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直線コネクタ 604"/>
          <p:cNvCxnSpPr/>
          <p:nvPr/>
        </p:nvCxnSpPr>
        <p:spPr>
          <a:xfrm rot="5400000">
            <a:off x="2357422" y="585789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直線コネクタ 605"/>
          <p:cNvCxnSpPr/>
          <p:nvPr/>
        </p:nvCxnSpPr>
        <p:spPr>
          <a:xfrm rot="5400000">
            <a:off x="1214414" y="528638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直線コネクタ 606"/>
          <p:cNvCxnSpPr/>
          <p:nvPr/>
        </p:nvCxnSpPr>
        <p:spPr>
          <a:xfrm rot="5400000">
            <a:off x="642910" y="585789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直線コネクタ 607"/>
          <p:cNvCxnSpPr/>
          <p:nvPr/>
        </p:nvCxnSpPr>
        <p:spPr>
          <a:xfrm rot="5400000">
            <a:off x="4071934" y="585789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8" name="正方形/長方形 897"/>
          <p:cNvSpPr/>
          <p:nvPr/>
        </p:nvSpPr>
        <p:spPr>
          <a:xfrm>
            <a:off x="928662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9" name="正方形/長方形 898"/>
          <p:cNvSpPr/>
          <p:nvPr/>
        </p:nvSpPr>
        <p:spPr>
          <a:xfrm>
            <a:off x="1214414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0" name="正方形/長方形 899"/>
          <p:cNvSpPr/>
          <p:nvPr/>
        </p:nvSpPr>
        <p:spPr>
          <a:xfrm>
            <a:off x="1500166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1" name="正方形/長方形 900"/>
          <p:cNvSpPr/>
          <p:nvPr/>
        </p:nvSpPr>
        <p:spPr>
          <a:xfrm>
            <a:off x="1785918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2" name="正方形/長方形 901"/>
          <p:cNvSpPr/>
          <p:nvPr/>
        </p:nvSpPr>
        <p:spPr>
          <a:xfrm>
            <a:off x="928662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3" name="正方形/長方形 902"/>
          <p:cNvSpPr/>
          <p:nvPr/>
        </p:nvSpPr>
        <p:spPr>
          <a:xfrm>
            <a:off x="1214414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4" name="正方形/長方形 903"/>
          <p:cNvSpPr/>
          <p:nvPr/>
        </p:nvSpPr>
        <p:spPr>
          <a:xfrm>
            <a:off x="1500166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5" name="正方形/長方形 904"/>
          <p:cNvSpPr/>
          <p:nvPr/>
        </p:nvSpPr>
        <p:spPr>
          <a:xfrm>
            <a:off x="1785918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6" name="正方形/長方形 905"/>
          <p:cNvSpPr/>
          <p:nvPr/>
        </p:nvSpPr>
        <p:spPr>
          <a:xfrm>
            <a:off x="928662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7" name="正方形/長方形 906"/>
          <p:cNvSpPr/>
          <p:nvPr/>
        </p:nvSpPr>
        <p:spPr>
          <a:xfrm>
            <a:off x="1214414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8" name="正方形/長方形 907"/>
          <p:cNvSpPr/>
          <p:nvPr/>
        </p:nvSpPr>
        <p:spPr>
          <a:xfrm>
            <a:off x="1500166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9" name="正方形/長方形 908"/>
          <p:cNvSpPr/>
          <p:nvPr/>
        </p:nvSpPr>
        <p:spPr>
          <a:xfrm>
            <a:off x="1785918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0" name="正方形/長方形 909"/>
          <p:cNvSpPr/>
          <p:nvPr/>
        </p:nvSpPr>
        <p:spPr>
          <a:xfrm>
            <a:off x="928662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1" name="正方形/長方形 910"/>
          <p:cNvSpPr/>
          <p:nvPr/>
        </p:nvSpPr>
        <p:spPr>
          <a:xfrm>
            <a:off x="1214414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2" name="正方形/長方形 911"/>
          <p:cNvSpPr/>
          <p:nvPr/>
        </p:nvSpPr>
        <p:spPr>
          <a:xfrm>
            <a:off x="1500166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3" name="正方形/長方形 912"/>
          <p:cNvSpPr/>
          <p:nvPr/>
        </p:nvSpPr>
        <p:spPr>
          <a:xfrm>
            <a:off x="1785918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4" name="正方形/長方形 913"/>
          <p:cNvSpPr/>
          <p:nvPr/>
        </p:nvSpPr>
        <p:spPr>
          <a:xfrm>
            <a:off x="2071670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5" name="正方形/長方形 914"/>
          <p:cNvSpPr/>
          <p:nvPr/>
        </p:nvSpPr>
        <p:spPr>
          <a:xfrm>
            <a:off x="2357422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6" name="正方形/長方形 915"/>
          <p:cNvSpPr/>
          <p:nvPr/>
        </p:nvSpPr>
        <p:spPr>
          <a:xfrm>
            <a:off x="2643174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7" name="正方形/長方形 916"/>
          <p:cNvSpPr/>
          <p:nvPr/>
        </p:nvSpPr>
        <p:spPr>
          <a:xfrm>
            <a:off x="2928926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8" name="正方形/長方形 917"/>
          <p:cNvSpPr/>
          <p:nvPr/>
        </p:nvSpPr>
        <p:spPr>
          <a:xfrm>
            <a:off x="2071670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9" name="正方形/長方形 918"/>
          <p:cNvSpPr/>
          <p:nvPr/>
        </p:nvSpPr>
        <p:spPr>
          <a:xfrm>
            <a:off x="2357422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0" name="正方形/長方形 919"/>
          <p:cNvSpPr/>
          <p:nvPr/>
        </p:nvSpPr>
        <p:spPr>
          <a:xfrm>
            <a:off x="2643174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1" name="正方形/長方形 920"/>
          <p:cNvSpPr/>
          <p:nvPr/>
        </p:nvSpPr>
        <p:spPr>
          <a:xfrm>
            <a:off x="2928926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2" name="正方形/長方形 921"/>
          <p:cNvSpPr/>
          <p:nvPr/>
        </p:nvSpPr>
        <p:spPr>
          <a:xfrm>
            <a:off x="2071670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3" name="正方形/長方形 922"/>
          <p:cNvSpPr/>
          <p:nvPr/>
        </p:nvSpPr>
        <p:spPr>
          <a:xfrm>
            <a:off x="2357422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4" name="正方形/長方形 923"/>
          <p:cNvSpPr/>
          <p:nvPr/>
        </p:nvSpPr>
        <p:spPr>
          <a:xfrm>
            <a:off x="2643174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5" name="正方形/長方形 924"/>
          <p:cNvSpPr/>
          <p:nvPr/>
        </p:nvSpPr>
        <p:spPr>
          <a:xfrm>
            <a:off x="2928926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6" name="正方形/長方形 925"/>
          <p:cNvSpPr/>
          <p:nvPr/>
        </p:nvSpPr>
        <p:spPr>
          <a:xfrm>
            <a:off x="2071670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7" name="正方形/長方形 926"/>
          <p:cNvSpPr/>
          <p:nvPr/>
        </p:nvSpPr>
        <p:spPr>
          <a:xfrm>
            <a:off x="2357422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8" name="正方形/長方形 927"/>
          <p:cNvSpPr/>
          <p:nvPr/>
        </p:nvSpPr>
        <p:spPr>
          <a:xfrm>
            <a:off x="2643174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9" name="正方形/長方形 928"/>
          <p:cNvSpPr/>
          <p:nvPr/>
        </p:nvSpPr>
        <p:spPr>
          <a:xfrm>
            <a:off x="2928926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0" name="正方形/長方形 929"/>
          <p:cNvSpPr/>
          <p:nvPr/>
        </p:nvSpPr>
        <p:spPr>
          <a:xfrm>
            <a:off x="928662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1" name="正方形/長方形 930"/>
          <p:cNvSpPr/>
          <p:nvPr/>
        </p:nvSpPr>
        <p:spPr>
          <a:xfrm>
            <a:off x="1214414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2" name="正方形/長方形 931"/>
          <p:cNvSpPr/>
          <p:nvPr/>
        </p:nvSpPr>
        <p:spPr>
          <a:xfrm>
            <a:off x="1500166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3" name="正方形/長方形 932"/>
          <p:cNvSpPr/>
          <p:nvPr/>
        </p:nvSpPr>
        <p:spPr>
          <a:xfrm>
            <a:off x="1785918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4" name="正方形/長方形 933"/>
          <p:cNvSpPr/>
          <p:nvPr/>
        </p:nvSpPr>
        <p:spPr>
          <a:xfrm>
            <a:off x="928662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5" name="正方形/長方形 934"/>
          <p:cNvSpPr/>
          <p:nvPr/>
        </p:nvSpPr>
        <p:spPr>
          <a:xfrm>
            <a:off x="1214414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6" name="正方形/長方形 935"/>
          <p:cNvSpPr/>
          <p:nvPr/>
        </p:nvSpPr>
        <p:spPr>
          <a:xfrm>
            <a:off x="1500166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7" name="正方形/長方形 936"/>
          <p:cNvSpPr/>
          <p:nvPr/>
        </p:nvSpPr>
        <p:spPr>
          <a:xfrm>
            <a:off x="1785918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8" name="正方形/長方形 937"/>
          <p:cNvSpPr/>
          <p:nvPr/>
        </p:nvSpPr>
        <p:spPr>
          <a:xfrm>
            <a:off x="2071670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9" name="正方形/長方形 938"/>
          <p:cNvSpPr/>
          <p:nvPr/>
        </p:nvSpPr>
        <p:spPr>
          <a:xfrm>
            <a:off x="2357422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0" name="正方形/長方形 939"/>
          <p:cNvSpPr/>
          <p:nvPr/>
        </p:nvSpPr>
        <p:spPr>
          <a:xfrm>
            <a:off x="2643174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1" name="正方形/長方形 940"/>
          <p:cNvSpPr/>
          <p:nvPr/>
        </p:nvSpPr>
        <p:spPr>
          <a:xfrm>
            <a:off x="2928926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2" name="正方形/長方形 941"/>
          <p:cNvSpPr/>
          <p:nvPr/>
        </p:nvSpPr>
        <p:spPr>
          <a:xfrm>
            <a:off x="2071670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3" name="正方形/長方形 942"/>
          <p:cNvSpPr/>
          <p:nvPr/>
        </p:nvSpPr>
        <p:spPr>
          <a:xfrm>
            <a:off x="2357422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4" name="正方形/長方形 943"/>
          <p:cNvSpPr/>
          <p:nvPr/>
        </p:nvSpPr>
        <p:spPr>
          <a:xfrm>
            <a:off x="2643174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5" name="正方形/長方形 944"/>
          <p:cNvSpPr/>
          <p:nvPr/>
        </p:nvSpPr>
        <p:spPr>
          <a:xfrm>
            <a:off x="2928926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46" name="直線コネクタ 945"/>
          <p:cNvCxnSpPr/>
          <p:nvPr/>
        </p:nvCxnSpPr>
        <p:spPr>
          <a:xfrm>
            <a:off x="928662" y="2143116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7" name="正方形/長方形 946"/>
          <p:cNvSpPr/>
          <p:nvPr/>
        </p:nvSpPr>
        <p:spPr>
          <a:xfrm>
            <a:off x="3214678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8" name="正方形/長方形 947"/>
          <p:cNvSpPr/>
          <p:nvPr/>
        </p:nvSpPr>
        <p:spPr>
          <a:xfrm>
            <a:off x="3500430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9" name="正方形/長方形 948"/>
          <p:cNvSpPr/>
          <p:nvPr/>
        </p:nvSpPr>
        <p:spPr>
          <a:xfrm>
            <a:off x="3786182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0" name="正方形/長方形 949"/>
          <p:cNvSpPr/>
          <p:nvPr/>
        </p:nvSpPr>
        <p:spPr>
          <a:xfrm>
            <a:off x="4071934" y="214311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1" name="正方形/長方形 950"/>
          <p:cNvSpPr/>
          <p:nvPr/>
        </p:nvSpPr>
        <p:spPr>
          <a:xfrm>
            <a:off x="3214678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2" name="正方形/長方形 951"/>
          <p:cNvSpPr/>
          <p:nvPr/>
        </p:nvSpPr>
        <p:spPr>
          <a:xfrm>
            <a:off x="3500430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3" name="正方形/長方形 952"/>
          <p:cNvSpPr/>
          <p:nvPr/>
        </p:nvSpPr>
        <p:spPr>
          <a:xfrm>
            <a:off x="3786182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4" name="正方形/長方形 953"/>
          <p:cNvSpPr/>
          <p:nvPr/>
        </p:nvSpPr>
        <p:spPr>
          <a:xfrm>
            <a:off x="4071934" y="242886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5" name="正方形/長方形 954"/>
          <p:cNvSpPr/>
          <p:nvPr/>
        </p:nvSpPr>
        <p:spPr>
          <a:xfrm>
            <a:off x="3214678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6" name="正方形/長方形 955"/>
          <p:cNvSpPr/>
          <p:nvPr/>
        </p:nvSpPr>
        <p:spPr>
          <a:xfrm>
            <a:off x="3500430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7" name="正方形/長方形 956"/>
          <p:cNvSpPr/>
          <p:nvPr/>
        </p:nvSpPr>
        <p:spPr>
          <a:xfrm>
            <a:off x="3786182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8" name="正方形/長方形 957"/>
          <p:cNvSpPr/>
          <p:nvPr/>
        </p:nvSpPr>
        <p:spPr>
          <a:xfrm>
            <a:off x="4071934" y="271462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9" name="正方形/長方形 958"/>
          <p:cNvSpPr/>
          <p:nvPr/>
        </p:nvSpPr>
        <p:spPr>
          <a:xfrm>
            <a:off x="3214678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0" name="正方形/長方形 959"/>
          <p:cNvSpPr/>
          <p:nvPr/>
        </p:nvSpPr>
        <p:spPr>
          <a:xfrm>
            <a:off x="3500430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1" name="正方形/長方形 960"/>
          <p:cNvSpPr/>
          <p:nvPr/>
        </p:nvSpPr>
        <p:spPr>
          <a:xfrm>
            <a:off x="3786182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2" name="正方形/長方形 961"/>
          <p:cNvSpPr/>
          <p:nvPr/>
        </p:nvSpPr>
        <p:spPr>
          <a:xfrm>
            <a:off x="4071934" y="300037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3" name="正方形/長方形 962"/>
          <p:cNvSpPr/>
          <p:nvPr/>
        </p:nvSpPr>
        <p:spPr>
          <a:xfrm>
            <a:off x="3214678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4" name="正方形/長方形 963"/>
          <p:cNvSpPr/>
          <p:nvPr/>
        </p:nvSpPr>
        <p:spPr>
          <a:xfrm>
            <a:off x="3500430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5" name="正方形/長方形 964"/>
          <p:cNvSpPr/>
          <p:nvPr/>
        </p:nvSpPr>
        <p:spPr>
          <a:xfrm>
            <a:off x="3786182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6" name="正方形/長方形 965"/>
          <p:cNvSpPr/>
          <p:nvPr/>
        </p:nvSpPr>
        <p:spPr>
          <a:xfrm>
            <a:off x="4071934" y="328612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7" name="正方形/長方形 966"/>
          <p:cNvSpPr/>
          <p:nvPr/>
        </p:nvSpPr>
        <p:spPr>
          <a:xfrm>
            <a:off x="3214678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8" name="正方形/長方形 967"/>
          <p:cNvSpPr/>
          <p:nvPr/>
        </p:nvSpPr>
        <p:spPr>
          <a:xfrm>
            <a:off x="3500430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9" name="正方形/長方形 968"/>
          <p:cNvSpPr/>
          <p:nvPr/>
        </p:nvSpPr>
        <p:spPr>
          <a:xfrm>
            <a:off x="3786182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0" name="直線コネクタ 969"/>
          <p:cNvCxnSpPr/>
          <p:nvPr/>
        </p:nvCxnSpPr>
        <p:spPr>
          <a:xfrm>
            <a:off x="928662" y="2714620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1" name="直線コネクタ 970"/>
          <p:cNvCxnSpPr/>
          <p:nvPr/>
        </p:nvCxnSpPr>
        <p:spPr>
          <a:xfrm>
            <a:off x="928662" y="3286124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2" name="直線コネクタ 971"/>
          <p:cNvCxnSpPr/>
          <p:nvPr/>
        </p:nvCxnSpPr>
        <p:spPr>
          <a:xfrm>
            <a:off x="928662" y="3857628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3" name="直線コネクタ 972"/>
          <p:cNvCxnSpPr/>
          <p:nvPr/>
        </p:nvCxnSpPr>
        <p:spPr>
          <a:xfrm rot="5400000">
            <a:off x="4071934" y="242886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4" name="直線コネクタ 973"/>
          <p:cNvCxnSpPr/>
          <p:nvPr/>
        </p:nvCxnSpPr>
        <p:spPr>
          <a:xfrm rot="5400000">
            <a:off x="2357422" y="242886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5" name="直線コネクタ 974"/>
          <p:cNvCxnSpPr/>
          <p:nvPr/>
        </p:nvCxnSpPr>
        <p:spPr>
          <a:xfrm rot="5400000">
            <a:off x="642910" y="242886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6" name="直線コネクタ 975"/>
          <p:cNvCxnSpPr/>
          <p:nvPr/>
        </p:nvCxnSpPr>
        <p:spPr>
          <a:xfrm rot="5400000">
            <a:off x="3500430" y="300037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7" name="直線コネクタ 976"/>
          <p:cNvCxnSpPr/>
          <p:nvPr/>
        </p:nvCxnSpPr>
        <p:spPr>
          <a:xfrm rot="5400000">
            <a:off x="1785918" y="300037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8" name="直線コネクタ 977"/>
          <p:cNvCxnSpPr/>
          <p:nvPr/>
        </p:nvCxnSpPr>
        <p:spPr>
          <a:xfrm rot="5400000">
            <a:off x="2928926" y="3571876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9" name="直線コネクタ 978"/>
          <p:cNvCxnSpPr/>
          <p:nvPr/>
        </p:nvCxnSpPr>
        <p:spPr>
          <a:xfrm rot="5400000">
            <a:off x="1214414" y="3571876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0" name="正方形/長方形 979"/>
          <p:cNvSpPr/>
          <p:nvPr/>
        </p:nvSpPr>
        <p:spPr>
          <a:xfrm>
            <a:off x="4071934" y="357187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3" name="正方形/長方形 982"/>
          <p:cNvSpPr/>
          <p:nvPr/>
        </p:nvSpPr>
        <p:spPr>
          <a:xfrm>
            <a:off x="6000760" y="314324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4" name="正方形/長方形 983"/>
          <p:cNvSpPr/>
          <p:nvPr/>
        </p:nvSpPr>
        <p:spPr>
          <a:xfrm>
            <a:off x="6000760" y="350043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5" name="正方形/長方形 984"/>
          <p:cNvSpPr/>
          <p:nvPr/>
        </p:nvSpPr>
        <p:spPr>
          <a:xfrm>
            <a:off x="6357950" y="350043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6" name="正方形/長方形 985"/>
          <p:cNvSpPr/>
          <p:nvPr/>
        </p:nvSpPr>
        <p:spPr>
          <a:xfrm>
            <a:off x="6715140" y="350043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7" name="正方形/長方形 986"/>
          <p:cNvSpPr/>
          <p:nvPr/>
        </p:nvSpPr>
        <p:spPr>
          <a:xfrm>
            <a:off x="7072330" y="350043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8" name="正方形/長方形 987"/>
          <p:cNvSpPr/>
          <p:nvPr/>
        </p:nvSpPr>
        <p:spPr>
          <a:xfrm>
            <a:off x="7429520" y="350043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0" name="正方形/長方形 989"/>
          <p:cNvSpPr/>
          <p:nvPr/>
        </p:nvSpPr>
        <p:spPr>
          <a:xfrm>
            <a:off x="7429520" y="3143248"/>
            <a:ext cx="357190" cy="35719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1" name="テキスト ボックス 990"/>
          <p:cNvSpPr txBox="1"/>
          <p:nvPr/>
        </p:nvSpPr>
        <p:spPr>
          <a:xfrm>
            <a:off x="6072198" y="435769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2×4</a:t>
            </a:r>
            <a:r>
              <a:rPr lang="ja-JP" altLang="en-US" sz="2400" dirty="0" smtClean="0"/>
              <a:t>を除く</a:t>
            </a:r>
            <a:endParaRPr kumimoji="1" lang="en-US" altLang="ja-JP" sz="2400" dirty="0" smtClean="0"/>
          </a:p>
        </p:txBody>
      </p:sp>
      <p:grpSp>
        <p:nvGrpSpPr>
          <p:cNvPr id="1001" name="グループ化 112"/>
          <p:cNvGrpSpPr/>
          <p:nvPr/>
        </p:nvGrpSpPr>
        <p:grpSpPr>
          <a:xfrm>
            <a:off x="5786446" y="2571744"/>
            <a:ext cx="2214578" cy="1785950"/>
            <a:chOff x="1714480" y="4214818"/>
            <a:chExt cx="2214578" cy="1785950"/>
          </a:xfrm>
        </p:grpSpPr>
        <p:sp>
          <p:nvSpPr>
            <p:cNvPr id="1002" name="円弧 1001"/>
            <p:cNvSpPr/>
            <p:nvPr/>
          </p:nvSpPr>
          <p:spPr>
            <a:xfrm>
              <a:off x="2071670" y="4214818"/>
              <a:ext cx="1857388" cy="1571636"/>
            </a:xfrm>
            <a:prstGeom prst="arc">
              <a:avLst>
                <a:gd name="adj1" fmla="val 2170624"/>
                <a:gd name="adj2" fmla="val 3971989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3" name="テキスト ボックス 1002"/>
            <p:cNvSpPr txBox="1"/>
            <p:nvPr/>
          </p:nvSpPr>
          <p:spPr>
            <a:xfrm>
              <a:off x="2714612" y="5539103"/>
              <a:ext cx="404278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w</a:t>
              </a:r>
              <a:endParaRPr kumimoji="1" lang="ja-JP" altLang="en-US" sz="2400" dirty="0"/>
            </a:p>
          </p:txBody>
        </p:sp>
        <p:sp>
          <p:nvSpPr>
            <p:cNvPr id="1004" name="円弧 100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573316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5" name="グループ化 124"/>
          <p:cNvGrpSpPr/>
          <p:nvPr/>
        </p:nvGrpSpPr>
        <p:grpSpPr>
          <a:xfrm>
            <a:off x="6429388" y="2214554"/>
            <a:ext cx="1914165" cy="2571768"/>
            <a:chOff x="4286248" y="3357562"/>
            <a:chExt cx="1914165" cy="2571768"/>
          </a:xfrm>
        </p:grpSpPr>
        <p:sp>
          <p:nvSpPr>
            <p:cNvPr id="1006" name="円弧 1005"/>
            <p:cNvSpPr/>
            <p:nvPr/>
          </p:nvSpPr>
          <p:spPr>
            <a:xfrm>
              <a:off x="4286248" y="3357562"/>
              <a:ext cx="1643074" cy="1857388"/>
            </a:xfrm>
            <a:prstGeom prst="arc">
              <a:avLst>
                <a:gd name="adj1" fmla="val 212563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7" name="テキスト ボックス 1006"/>
            <p:cNvSpPr txBox="1"/>
            <p:nvPr/>
          </p:nvSpPr>
          <p:spPr>
            <a:xfrm>
              <a:off x="5715008" y="4429132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h</a:t>
              </a:r>
              <a:endParaRPr kumimoji="1" lang="ja-JP" altLang="en-US" sz="2400" dirty="0"/>
            </a:p>
          </p:txBody>
        </p:sp>
        <p:sp>
          <p:nvSpPr>
            <p:cNvPr id="1008" name="円弧 1007"/>
            <p:cNvSpPr/>
            <p:nvPr/>
          </p:nvSpPr>
          <p:spPr>
            <a:xfrm>
              <a:off x="4286248" y="4071942"/>
              <a:ext cx="1643074" cy="1857388"/>
            </a:xfrm>
            <a:prstGeom prst="arc">
              <a:avLst>
                <a:gd name="adj1" fmla="val 18355566"/>
                <a:gd name="adj2" fmla="val 194643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09" name="円弧 1008"/>
          <p:cNvSpPr/>
          <p:nvPr/>
        </p:nvSpPr>
        <p:spPr>
          <a:xfrm>
            <a:off x="857224" y="1857364"/>
            <a:ext cx="1857388" cy="928694"/>
          </a:xfrm>
          <a:prstGeom prst="arc">
            <a:avLst>
              <a:gd name="adj1" fmla="val 11346981"/>
              <a:gd name="adj2" fmla="val 209611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0" name="テキスト ボックス 1009"/>
          <p:cNvSpPr txBox="1"/>
          <p:nvPr/>
        </p:nvSpPr>
        <p:spPr>
          <a:xfrm>
            <a:off x="1428728" y="1643050"/>
            <a:ext cx="713657" cy="461665"/>
          </a:xfrm>
          <a:prstGeom prst="rect">
            <a:avLst/>
          </a:prstGeom>
          <a:solidFill>
            <a:schemeClr val="lt1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w+1</a:t>
            </a:r>
            <a:endParaRPr kumimoji="1" lang="ja-JP" altLang="en-US" sz="2400" dirty="0"/>
          </a:p>
        </p:txBody>
      </p:sp>
      <p:sp>
        <p:nvSpPr>
          <p:cNvPr id="1011" name="円弧 1010"/>
          <p:cNvSpPr/>
          <p:nvPr/>
        </p:nvSpPr>
        <p:spPr>
          <a:xfrm>
            <a:off x="785786" y="1928802"/>
            <a:ext cx="1276360" cy="1000132"/>
          </a:xfrm>
          <a:prstGeom prst="arc">
            <a:avLst>
              <a:gd name="adj1" fmla="val 9041030"/>
              <a:gd name="adj2" fmla="val 125152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2" name="テキスト ボックス 1011"/>
          <p:cNvSpPr txBox="1"/>
          <p:nvPr/>
        </p:nvSpPr>
        <p:spPr>
          <a:xfrm>
            <a:off x="571472" y="2181517"/>
            <a:ext cx="285752" cy="461665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h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9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ペアリング戦略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357158" y="1428736"/>
            <a:ext cx="8215370" cy="3143272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>
              <a:solidFill>
                <a:schemeClr val="accent5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00100" y="1142984"/>
            <a:ext cx="692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ペアリング戦略により負け</a:t>
            </a:r>
            <a:r>
              <a:rPr kumimoji="1" lang="ja-JP" altLang="en-US" sz="2800" dirty="0" smtClean="0"/>
              <a:t>型と判明した動物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57982" y="3896029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2×4</a:t>
            </a:r>
            <a:r>
              <a:rPr lang="ja-JP" altLang="en-US" sz="2400" dirty="0" smtClean="0"/>
              <a:t>を除く</a:t>
            </a:r>
            <a:endParaRPr kumimoji="1" lang="en-US" altLang="ja-JP" sz="2400" dirty="0" smtClean="0"/>
          </a:p>
        </p:txBody>
      </p:sp>
      <p:grpSp>
        <p:nvGrpSpPr>
          <p:cNvPr id="2" name="グループ化 50"/>
          <p:cNvGrpSpPr/>
          <p:nvPr/>
        </p:nvGrpSpPr>
        <p:grpSpPr>
          <a:xfrm>
            <a:off x="6215106" y="2428868"/>
            <a:ext cx="1428760" cy="1071570"/>
            <a:chOff x="4643438" y="5072074"/>
            <a:chExt cx="1428760" cy="1071570"/>
          </a:xfrm>
          <a:solidFill>
            <a:schemeClr val="accent5"/>
          </a:solidFill>
        </p:grpSpPr>
        <p:sp>
          <p:nvSpPr>
            <p:cNvPr id="43" name="正方形/長方形 42"/>
            <p:cNvSpPr/>
            <p:nvPr/>
          </p:nvSpPr>
          <p:spPr>
            <a:xfrm>
              <a:off x="4643438" y="507207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643438" y="542926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64343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00062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35781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71500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715008" y="542926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715008" y="507207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77"/>
          <p:cNvGrpSpPr/>
          <p:nvPr/>
        </p:nvGrpSpPr>
        <p:grpSpPr>
          <a:xfrm>
            <a:off x="3714744" y="1967203"/>
            <a:ext cx="1592047" cy="1857388"/>
            <a:chOff x="1214414" y="2643182"/>
            <a:chExt cx="2143140" cy="2500330"/>
          </a:xfrm>
          <a:solidFill>
            <a:schemeClr val="accent5"/>
          </a:solidFill>
        </p:grpSpPr>
        <p:sp>
          <p:nvSpPr>
            <p:cNvPr id="13" name="正方形/長方形 12"/>
            <p:cNvSpPr/>
            <p:nvPr/>
          </p:nvSpPr>
          <p:spPr>
            <a:xfrm>
              <a:off x="157160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21441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21441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21441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92879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21441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57160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28598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64317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64317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4317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64317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00036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57160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57160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92879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28598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121441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57160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64317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21441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157160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192879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00036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300036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0036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00036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64317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64317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00036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00036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28598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121441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157160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92879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228598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108"/>
          <p:cNvGrpSpPr/>
          <p:nvPr/>
        </p:nvGrpSpPr>
        <p:grpSpPr>
          <a:xfrm>
            <a:off x="3500430" y="2538707"/>
            <a:ext cx="2000264" cy="1747549"/>
            <a:chOff x="1714480" y="4214818"/>
            <a:chExt cx="2000264" cy="1747549"/>
          </a:xfrm>
        </p:grpSpPr>
        <p:sp>
          <p:nvSpPr>
            <p:cNvPr id="110" name="円弧 109"/>
            <p:cNvSpPr/>
            <p:nvPr/>
          </p:nvSpPr>
          <p:spPr>
            <a:xfrm>
              <a:off x="1857356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2553502" y="5500702"/>
              <a:ext cx="346570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12" name="円弧 111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" name="グループ化 112"/>
          <p:cNvGrpSpPr/>
          <p:nvPr/>
        </p:nvGrpSpPr>
        <p:grpSpPr>
          <a:xfrm>
            <a:off x="6000792" y="2214554"/>
            <a:ext cx="1857388" cy="1747549"/>
            <a:chOff x="1714480" y="4214818"/>
            <a:chExt cx="1857388" cy="1747549"/>
          </a:xfrm>
        </p:grpSpPr>
        <p:sp>
          <p:nvSpPr>
            <p:cNvPr id="114" name="円弧 11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2170624"/>
                <a:gd name="adj2" fmla="val 3971989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2500298" y="5500702"/>
              <a:ext cx="404278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w</a:t>
              </a:r>
              <a:endParaRPr kumimoji="1" lang="ja-JP" altLang="en-US" sz="2400" dirty="0"/>
            </a:p>
          </p:txBody>
        </p:sp>
        <p:sp>
          <p:nvSpPr>
            <p:cNvPr id="116" name="円弧 115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573316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116"/>
          <p:cNvGrpSpPr/>
          <p:nvPr/>
        </p:nvGrpSpPr>
        <p:grpSpPr>
          <a:xfrm>
            <a:off x="3929058" y="1752889"/>
            <a:ext cx="1928826" cy="2286016"/>
            <a:chOff x="4286248" y="3357562"/>
            <a:chExt cx="1928826" cy="2286016"/>
          </a:xfrm>
        </p:grpSpPr>
        <p:sp>
          <p:nvSpPr>
            <p:cNvPr id="118" name="円弧 117"/>
            <p:cNvSpPr/>
            <p:nvPr/>
          </p:nvSpPr>
          <p:spPr>
            <a:xfrm>
              <a:off x="4286248" y="3786190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m</a:t>
              </a:r>
              <a:endParaRPr kumimoji="1" lang="ja-JP" altLang="en-US" sz="2400" dirty="0"/>
            </a:p>
          </p:txBody>
        </p:sp>
        <p:sp>
          <p:nvSpPr>
            <p:cNvPr id="120" name="円弧 119"/>
            <p:cNvSpPr/>
            <p:nvPr/>
          </p:nvSpPr>
          <p:spPr>
            <a:xfrm>
              <a:off x="4286248" y="3357562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" name="グループ化 124"/>
          <p:cNvGrpSpPr/>
          <p:nvPr/>
        </p:nvGrpSpPr>
        <p:grpSpPr>
          <a:xfrm>
            <a:off x="6286544" y="1857364"/>
            <a:ext cx="1857388" cy="2214578"/>
            <a:chOff x="4286248" y="3714752"/>
            <a:chExt cx="1857388" cy="2214578"/>
          </a:xfrm>
        </p:grpSpPr>
        <p:sp>
          <p:nvSpPr>
            <p:cNvPr id="126" name="円弧 125"/>
            <p:cNvSpPr/>
            <p:nvPr/>
          </p:nvSpPr>
          <p:spPr>
            <a:xfrm>
              <a:off x="4286248" y="3714752"/>
              <a:ext cx="1643074" cy="1857388"/>
            </a:xfrm>
            <a:prstGeom prst="arc">
              <a:avLst>
                <a:gd name="adj1" fmla="val 212563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5658231" y="4572008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h</a:t>
              </a:r>
              <a:endParaRPr kumimoji="1" lang="ja-JP" altLang="en-US" sz="2400" dirty="0"/>
            </a:p>
          </p:txBody>
        </p:sp>
        <p:sp>
          <p:nvSpPr>
            <p:cNvPr id="128" name="円弧 127"/>
            <p:cNvSpPr/>
            <p:nvPr/>
          </p:nvSpPr>
          <p:spPr>
            <a:xfrm>
              <a:off x="4286248" y="4071942"/>
              <a:ext cx="1643074" cy="1857388"/>
            </a:xfrm>
            <a:prstGeom prst="arc">
              <a:avLst>
                <a:gd name="adj1" fmla="val 18355566"/>
                <a:gd name="adj2" fmla="val 194643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9" name="円弧 128"/>
          <p:cNvSpPr/>
          <p:nvPr/>
        </p:nvSpPr>
        <p:spPr>
          <a:xfrm>
            <a:off x="3643306" y="1571612"/>
            <a:ext cx="1643074" cy="1285884"/>
          </a:xfrm>
          <a:prstGeom prst="arc">
            <a:avLst>
              <a:gd name="adj1" fmla="val 9653546"/>
              <a:gd name="adj2" fmla="val 1198625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円弧 129"/>
          <p:cNvSpPr/>
          <p:nvPr/>
        </p:nvSpPr>
        <p:spPr>
          <a:xfrm>
            <a:off x="3500430" y="1857364"/>
            <a:ext cx="990608" cy="1285884"/>
          </a:xfrm>
          <a:prstGeom prst="arc">
            <a:avLst>
              <a:gd name="adj1" fmla="val 14750822"/>
              <a:gd name="adj2" fmla="val 176467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372215" y="2000240"/>
            <a:ext cx="485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k</a:t>
            </a:r>
            <a:endParaRPr kumimoji="1" lang="ja-JP" altLang="en-US" sz="24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786182" y="1500174"/>
            <a:ext cx="485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k</a:t>
            </a:r>
            <a:endParaRPr kumimoji="1" lang="ja-JP" altLang="en-US" sz="2400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857224" y="400050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穴の位置に制限あり</a:t>
            </a:r>
            <a:endParaRPr kumimoji="1" lang="en-US" altLang="ja-JP" dirty="0" smtClean="0"/>
          </a:p>
        </p:txBody>
      </p:sp>
      <p:grpSp>
        <p:nvGrpSpPr>
          <p:cNvPr id="8" name="グループ化 100"/>
          <p:cNvGrpSpPr/>
          <p:nvPr/>
        </p:nvGrpSpPr>
        <p:grpSpPr>
          <a:xfrm>
            <a:off x="857224" y="2285992"/>
            <a:ext cx="2000264" cy="1747549"/>
            <a:chOff x="1714480" y="4214818"/>
            <a:chExt cx="2000264" cy="1747549"/>
          </a:xfrm>
        </p:grpSpPr>
        <p:sp>
          <p:nvSpPr>
            <p:cNvPr id="102" name="円弧 101"/>
            <p:cNvSpPr/>
            <p:nvPr/>
          </p:nvSpPr>
          <p:spPr>
            <a:xfrm>
              <a:off x="1857356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2553502" y="5500702"/>
              <a:ext cx="346570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04" name="円弧 10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04"/>
          <p:cNvGrpSpPr/>
          <p:nvPr/>
        </p:nvGrpSpPr>
        <p:grpSpPr>
          <a:xfrm>
            <a:off x="1285852" y="1785926"/>
            <a:ext cx="1928826" cy="2000264"/>
            <a:chOff x="4286248" y="3500438"/>
            <a:chExt cx="1928826" cy="2000264"/>
          </a:xfrm>
        </p:grpSpPr>
        <p:sp>
          <p:nvSpPr>
            <p:cNvPr id="106" name="円弧 105"/>
            <p:cNvSpPr/>
            <p:nvPr/>
          </p:nvSpPr>
          <p:spPr>
            <a:xfrm>
              <a:off x="4286248" y="3643314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08" name="円弧 107"/>
            <p:cNvSpPr/>
            <p:nvPr/>
          </p:nvSpPr>
          <p:spPr>
            <a:xfrm>
              <a:off x="4286248" y="3500438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1071538" y="2000240"/>
            <a:ext cx="1571636" cy="1571636"/>
            <a:chOff x="1928794" y="4357694"/>
            <a:chExt cx="1714512" cy="1714512"/>
          </a:xfrm>
          <a:solidFill>
            <a:schemeClr val="accent5"/>
          </a:solidFill>
        </p:grpSpPr>
        <p:sp>
          <p:nvSpPr>
            <p:cNvPr id="122" name="正方形/長方形 121"/>
            <p:cNvSpPr/>
            <p:nvPr/>
          </p:nvSpPr>
          <p:spPr>
            <a:xfrm>
              <a:off x="192879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192879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2214546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2214546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2500298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2786050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2500298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2786050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3071802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335755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3071802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335755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192879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192879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192879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192879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2214546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2214546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2214546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2500298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786050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500298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2786050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2500298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2786050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2500298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2786050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3071802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335755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3071802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335755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3071802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335755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3071802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335755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2000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勝ち型，負け型を証明する手法として，以下のものを得た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本研究で判明</a:t>
            </a:r>
            <a:r>
              <a:rPr lang="ja-JP" altLang="en-US" dirty="0"/>
              <a:t>したこと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57356" y="5214950"/>
            <a:ext cx="5786478" cy="1214446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囲い込み戦略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28926" y="5000636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勝ち型の証明手法</a:t>
            </a:r>
            <a:endParaRPr kumimoji="1" lang="ja-JP" altLang="en-US" sz="2800" dirty="0"/>
          </a:p>
        </p:txBody>
      </p:sp>
      <p:sp>
        <p:nvSpPr>
          <p:cNvPr id="131" name="角丸四角形 130"/>
          <p:cNvSpPr/>
          <p:nvPr/>
        </p:nvSpPr>
        <p:spPr>
          <a:xfrm>
            <a:off x="1857356" y="2928934"/>
            <a:ext cx="5786478" cy="1928826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chemeClr val="tx1"/>
                </a:solidFill>
              </a:rPr>
              <a:t>ペアリング戦略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rgbClr val="FF0000"/>
                </a:solidFill>
              </a:rPr>
              <a:t>穴空け補題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857488" y="2714620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負け型の証明手法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穴あけ補題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1285884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あるポリオミノ</a:t>
            </a:r>
            <a:r>
              <a:rPr kumimoji="1" lang="en-US" altLang="ja-JP" sz="3200" dirty="0" smtClean="0"/>
              <a:t>A</a:t>
            </a:r>
            <a:r>
              <a:rPr kumimoji="1" lang="ja-JP" altLang="en-US" sz="3200" dirty="0" smtClean="0"/>
              <a:t>から </a:t>
            </a:r>
            <a:r>
              <a:rPr kumimoji="1" lang="en-US" altLang="ja-JP" sz="3200" i="1" dirty="0" smtClean="0"/>
              <a:t>inner piece </a:t>
            </a:r>
            <a:r>
              <a:rPr kumimoji="1" lang="ja-JP" altLang="en-US" sz="3200" dirty="0" smtClean="0"/>
              <a:t>を取り除いたポリオミノ</a:t>
            </a:r>
            <a:r>
              <a:rPr lang="en-US" altLang="ja-JP" sz="3200" dirty="0" smtClean="0"/>
              <a:t>A’</a:t>
            </a:r>
            <a:r>
              <a:rPr lang="ja-JP" altLang="en-US" sz="3200" dirty="0" smtClean="0"/>
              <a:t>を考える。</a:t>
            </a:r>
            <a:endParaRPr lang="en-US" altLang="ja-JP" sz="3200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785786" y="4000504"/>
            <a:ext cx="7467600" cy="2357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が負け型ならば、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US" altLang="ja-JP" sz="3600" b="1" dirty="0" smtClean="0"/>
              <a:t>’</a:t>
            </a:r>
            <a:r>
              <a:rPr lang="ja-JP" altLang="en-US" sz="3600" b="1" dirty="0" smtClean="0"/>
              <a:t>も負け型である。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グループ化 512"/>
          <p:cNvGrpSpPr/>
          <p:nvPr/>
        </p:nvGrpSpPr>
        <p:grpSpPr>
          <a:xfrm>
            <a:off x="7643834" y="5000636"/>
            <a:ext cx="1285884" cy="1285884"/>
            <a:chOff x="4643438" y="4286256"/>
            <a:chExt cx="1714512" cy="1714512"/>
          </a:xfrm>
        </p:grpSpPr>
        <p:sp>
          <p:nvSpPr>
            <p:cNvPr id="470" name="正方形/長方形 469"/>
            <p:cNvSpPr/>
            <p:nvPr/>
          </p:nvSpPr>
          <p:spPr>
            <a:xfrm>
              <a:off x="4643438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1" name="正方形/長方形 470"/>
            <p:cNvSpPr/>
            <p:nvPr/>
          </p:nvSpPr>
          <p:spPr>
            <a:xfrm>
              <a:off x="4929190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2" name="正方形/長方形 471"/>
            <p:cNvSpPr/>
            <p:nvPr/>
          </p:nvSpPr>
          <p:spPr>
            <a:xfrm>
              <a:off x="4643438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4" name="正方形/長方形 473"/>
            <p:cNvSpPr/>
            <p:nvPr/>
          </p:nvSpPr>
          <p:spPr>
            <a:xfrm>
              <a:off x="4643438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5" name="正方形/長方形 474"/>
            <p:cNvSpPr/>
            <p:nvPr/>
          </p:nvSpPr>
          <p:spPr>
            <a:xfrm>
              <a:off x="4929190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正方形/長方形 475"/>
            <p:cNvSpPr/>
            <p:nvPr/>
          </p:nvSpPr>
          <p:spPr>
            <a:xfrm>
              <a:off x="4643438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7" name="正方形/長方形 476"/>
            <p:cNvSpPr/>
            <p:nvPr/>
          </p:nvSpPr>
          <p:spPr>
            <a:xfrm>
              <a:off x="5214942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8" name="正方形/長方形 477"/>
            <p:cNvSpPr/>
            <p:nvPr/>
          </p:nvSpPr>
          <p:spPr>
            <a:xfrm>
              <a:off x="4643438" y="542926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9" name="正方形/長方形 478"/>
            <p:cNvSpPr/>
            <p:nvPr/>
          </p:nvSpPr>
          <p:spPr>
            <a:xfrm>
              <a:off x="4929190" y="542926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0" name="正方形/長方形 479"/>
            <p:cNvSpPr/>
            <p:nvPr/>
          </p:nvSpPr>
          <p:spPr>
            <a:xfrm>
              <a:off x="5500694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2" name="正方形/長方形 481"/>
            <p:cNvSpPr/>
            <p:nvPr/>
          </p:nvSpPr>
          <p:spPr>
            <a:xfrm>
              <a:off x="5500694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3" name="正方形/長方形 482"/>
            <p:cNvSpPr/>
            <p:nvPr/>
          </p:nvSpPr>
          <p:spPr>
            <a:xfrm>
              <a:off x="5214942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4" name="正方形/長方形 483"/>
            <p:cNvSpPr/>
            <p:nvPr/>
          </p:nvSpPr>
          <p:spPr>
            <a:xfrm>
              <a:off x="5500694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5" name="正方形/長方形 484"/>
            <p:cNvSpPr/>
            <p:nvPr/>
          </p:nvSpPr>
          <p:spPr>
            <a:xfrm>
              <a:off x="5500694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6" name="正方形/長方形 485"/>
            <p:cNvSpPr/>
            <p:nvPr/>
          </p:nvSpPr>
          <p:spPr>
            <a:xfrm>
              <a:off x="5214942" y="542926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7" name="正方形/長方形 486"/>
            <p:cNvSpPr/>
            <p:nvPr/>
          </p:nvSpPr>
          <p:spPr>
            <a:xfrm>
              <a:off x="5500694" y="542926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8" name="正方形/長方形 487"/>
            <p:cNvSpPr/>
            <p:nvPr/>
          </p:nvSpPr>
          <p:spPr>
            <a:xfrm>
              <a:off x="5786446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9" name="正方形/長方形 488"/>
            <p:cNvSpPr/>
            <p:nvPr/>
          </p:nvSpPr>
          <p:spPr>
            <a:xfrm>
              <a:off x="5786446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0" name="正方形/長方形 489"/>
            <p:cNvSpPr/>
            <p:nvPr/>
          </p:nvSpPr>
          <p:spPr>
            <a:xfrm>
              <a:off x="5786446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1" name="正方形/長方形 490"/>
            <p:cNvSpPr/>
            <p:nvPr/>
          </p:nvSpPr>
          <p:spPr>
            <a:xfrm>
              <a:off x="5786446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2" name="正方形/長方形 491"/>
            <p:cNvSpPr/>
            <p:nvPr/>
          </p:nvSpPr>
          <p:spPr>
            <a:xfrm>
              <a:off x="5786446" y="542926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3" name="正方形/長方形 492"/>
            <p:cNvSpPr/>
            <p:nvPr/>
          </p:nvSpPr>
          <p:spPr>
            <a:xfrm>
              <a:off x="6072198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4" name="正方形/長方形 493"/>
            <p:cNvSpPr/>
            <p:nvPr/>
          </p:nvSpPr>
          <p:spPr>
            <a:xfrm>
              <a:off x="4643438" y="571501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5" name="正方形/長方形 494"/>
            <p:cNvSpPr/>
            <p:nvPr/>
          </p:nvSpPr>
          <p:spPr>
            <a:xfrm>
              <a:off x="6072198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6" name="正方形/長方形 495"/>
            <p:cNvSpPr/>
            <p:nvPr/>
          </p:nvSpPr>
          <p:spPr>
            <a:xfrm>
              <a:off x="4929190" y="571501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7" name="正方形/長方形 496"/>
            <p:cNvSpPr/>
            <p:nvPr/>
          </p:nvSpPr>
          <p:spPr>
            <a:xfrm>
              <a:off x="6072198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8" name="正方形/長方形 497"/>
            <p:cNvSpPr/>
            <p:nvPr/>
          </p:nvSpPr>
          <p:spPr>
            <a:xfrm>
              <a:off x="5214942" y="571501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9" name="正方形/長方形 498"/>
            <p:cNvSpPr/>
            <p:nvPr/>
          </p:nvSpPr>
          <p:spPr>
            <a:xfrm>
              <a:off x="6072198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0" name="正方形/長方形 499"/>
            <p:cNvSpPr/>
            <p:nvPr/>
          </p:nvSpPr>
          <p:spPr>
            <a:xfrm>
              <a:off x="5500694" y="571501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1" name="正方形/長方形 500"/>
            <p:cNvSpPr/>
            <p:nvPr/>
          </p:nvSpPr>
          <p:spPr>
            <a:xfrm>
              <a:off x="6072198" y="542926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2" name="正方形/長方形 501"/>
            <p:cNvSpPr/>
            <p:nvPr/>
          </p:nvSpPr>
          <p:spPr>
            <a:xfrm>
              <a:off x="6072198" y="571501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3" name="正方形/長方形 502"/>
            <p:cNvSpPr/>
            <p:nvPr/>
          </p:nvSpPr>
          <p:spPr>
            <a:xfrm>
              <a:off x="5786446" y="571501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4" name="直線コネクタ 503"/>
            <p:cNvCxnSpPr/>
            <p:nvPr/>
          </p:nvCxnSpPr>
          <p:spPr>
            <a:xfrm rot="5400000">
              <a:off x="5500694" y="5143512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直線コネクタ 504"/>
            <p:cNvCxnSpPr/>
            <p:nvPr/>
          </p:nvCxnSpPr>
          <p:spPr>
            <a:xfrm rot="5400000">
              <a:off x="3786182" y="5143512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直線コネクタ 505"/>
            <p:cNvCxnSpPr/>
            <p:nvPr/>
          </p:nvCxnSpPr>
          <p:spPr>
            <a:xfrm>
              <a:off x="4643438" y="6000768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7" name="正方形/長方形 506"/>
            <p:cNvSpPr/>
            <p:nvPr/>
          </p:nvSpPr>
          <p:spPr>
            <a:xfrm>
              <a:off x="4929190" y="5143512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10" name="直線コネクタ 509"/>
            <p:cNvCxnSpPr/>
            <p:nvPr/>
          </p:nvCxnSpPr>
          <p:spPr>
            <a:xfrm>
              <a:off x="4643438" y="4286256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直線コネクタ 510"/>
            <p:cNvCxnSpPr/>
            <p:nvPr/>
          </p:nvCxnSpPr>
          <p:spPr>
            <a:xfrm>
              <a:off x="5500694" y="4286256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en-US" altLang="ja-JP" sz="4800" dirty="0" smtClean="0"/>
              <a:t>i</a:t>
            </a:r>
            <a:r>
              <a:rPr kumimoji="1" lang="en-US" altLang="ja-JP" sz="4800" dirty="0" smtClean="0"/>
              <a:t>nner piece</a:t>
            </a:r>
            <a:endParaRPr kumimoji="1" lang="ja-JP" altLang="en-US" sz="48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6" name="グループ化 555"/>
          <p:cNvGrpSpPr/>
          <p:nvPr/>
        </p:nvGrpSpPr>
        <p:grpSpPr>
          <a:xfrm>
            <a:off x="2071670" y="1357298"/>
            <a:ext cx="1428760" cy="1428760"/>
            <a:chOff x="2071670" y="1357298"/>
            <a:chExt cx="1714512" cy="171451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071670" y="1357298"/>
              <a:ext cx="1714512" cy="1714512"/>
              <a:chOff x="142844" y="4500570"/>
              <a:chExt cx="1714512" cy="171451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142844" y="450057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428596" y="450057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142844" y="4786322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428596" y="4786322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142844" y="5072074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428596" y="5072074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142844" y="5357826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714348" y="5357826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142844" y="5643578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428596" y="5643578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714348" y="450057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000100" y="450057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714348" y="4786322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1000100" y="4786322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714348" y="5072074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1000100" y="5072074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000100" y="5357826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714348" y="5643578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000100" y="5643578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1285852" y="450057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1285852" y="4786322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285852" y="5072074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285852" y="5357826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1285852" y="5643578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571604" y="450057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142844" y="592933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1571604" y="4786322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428596" y="592933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1571604" y="5072074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714348" y="592933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571604" y="5357826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1000100" y="592933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1571604" y="5643578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1571604" y="592933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1285852" y="5929330"/>
                <a:ext cx="285752" cy="285752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142844" y="4500570"/>
                <a:ext cx="1714512" cy="171451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2" name="正方形/長方形 171"/>
            <p:cNvSpPr/>
            <p:nvPr/>
          </p:nvSpPr>
          <p:spPr>
            <a:xfrm>
              <a:off x="2357422" y="2214554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5" name="グループ化 554"/>
          <p:cNvGrpSpPr/>
          <p:nvPr/>
        </p:nvGrpSpPr>
        <p:grpSpPr>
          <a:xfrm>
            <a:off x="4714876" y="1357298"/>
            <a:ext cx="1428760" cy="1428760"/>
            <a:chOff x="4714876" y="1357298"/>
            <a:chExt cx="1714512" cy="1714512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4714876" y="1357298"/>
              <a:ext cx="1714512" cy="1714512"/>
              <a:chOff x="2714612" y="4357694"/>
              <a:chExt cx="1714512" cy="1714512"/>
            </a:xfrm>
          </p:grpSpPr>
          <p:grpSp>
            <p:nvGrpSpPr>
              <p:cNvPr id="46" name="グループ化 561"/>
              <p:cNvGrpSpPr/>
              <p:nvPr/>
            </p:nvGrpSpPr>
            <p:grpSpPr>
              <a:xfrm>
                <a:off x="2714612" y="4357694"/>
                <a:ext cx="1714512" cy="1714512"/>
                <a:chOff x="142844" y="4500570"/>
                <a:chExt cx="1714512" cy="1714512"/>
              </a:xfrm>
            </p:grpSpPr>
            <p:sp>
              <p:nvSpPr>
                <p:cNvPr id="53" name="正方形/長方形 52"/>
                <p:cNvSpPr/>
                <p:nvPr/>
              </p:nvSpPr>
              <p:spPr>
                <a:xfrm>
                  <a:off x="142844" y="450057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正方形/長方形 53"/>
                <p:cNvSpPr/>
                <p:nvPr/>
              </p:nvSpPr>
              <p:spPr>
                <a:xfrm>
                  <a:off x="428596" y="450057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正方形/長方形 54"/>
                <p:cNvSpPr/>
                <p:nvPr/>
              </p:nvSpPr>
              <p:spPr>
                <a:xfrm>
                  <a:off x="142844" y="4786322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正方形/長方形 55"/>
                <p:cNvSpPr/>
                <p:nvPr/>
              </p:nvSpPr>
              <p:spPr>
                <a:xfrm>
                  <a:off x="428596" y="4786322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正方形/長方形 56"/>
                <p:cNvSpPr/>
                <p:nvPr/>
              </p:nvSpPr>
              <p:spPr>
                <a:xfrm>
                  <a:off x="142844" y="5072074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正方形/長方形 57"/>
                <p:cNvSpPr/>
                <p:nvPr/>
              </p:nvSpPr>
              <p:spPr>
                <a:xfrm>
                  <a:off x="428596" y="5072074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正方形/長方形 58"/>
                <p:cNvSpPr/>
                <p:nvPr/>
              </p:nvSpPr>
              <p:spPr>
                <a:xfrm>
                  <a:off x="142844" y="5357826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正方形/長方形 59"/>
                <p:cNvSpPr/>
                <p:nvPr/>
              </p:nvSpPr>
              <p:spPr>
                <a:xfrm>
                  <a:off x="1000100" y="5357826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142844" y="5643578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>
                <a:xfrm>
                  <a:off x="428596" y="5643578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正方形/長方形 62"/>
                <p:cNvSpPr/>
                <p:nvPr/>
              </p:nvSpPr>
              <p:spPr>
                <a:xfrm>
                  <a:off x="714348" y="450057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正方形/長方形 63"/>
                <p:cNvSpPr/>
                <p:nvPr/>
              </p:nvSpPr>
              <p:spPr>
                <a:xfrm>
                  <a:off x="1000100" y="450057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正方形/長方形 64"/>
                <p:cNvSpPr/>
                <p:nvPr/>
              </p:nvSpPr>
              <p:spPr>
                <a:xfrm>
                  <a:off x="714348" y="4786322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>
                <a:xfrm>
                  <a:off x="1000100" y="4786322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正方形/長方形 66"/>
                <p:cNvSpPr/>
                <p:nvPr/>
              </p:nvSpPr>
              <p:spPr>
                <a:xfrm>
                  <a:off x="714348" y="5072074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正方形/長方形 67"/>
                <p:cNvSpPr/>
                <p:nvPr/>
              </p:nvSpPr>
              <p:spPr>
                <a:xfrm>
                  <a:off x="1000100" y="5072074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正方形/長方形 68"/>
                <p:cNvSpPr/>
                <p:nvPr/>
              </p:nvSpPr>
              <p:spPr>
                <a:xfrm>
                  <a:off x="714348" y="5357826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正方形/長方形 69"/>
                <p:cNvSpPr/>
                <p:nvPr/>
              </p:nvSpPr>
              <p:spPr>
                <a:xfrm>
                  <a:off x="714348" y="5643578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正方形/長方形 70"/>
                <p:cNvSpPr/>
                <p:nvPr/>
              </p:nvSpPr>
              <p:spPr>
                <a:xfrm>
                  <a:off x="1000100" y="5643578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/>
                <p:cNvSpPr/>
                <p:nvPr/>
              </p:nvSpPr>
              <p:spPr>
                <a:xfrm>
                  <a:off x="1285852" y="450057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正方形/長方形 72"/>
                <p:cNvSpPr/>
                <p:nvPr/>
              </p:nvSpPr>
              <p:spPr>
                <a:xfrm>
                  <a:off x="1285852" y="4786322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1285852" y="5072074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正方形/長方形 74"/>
                <p:cNvSpPr/>
                <p:nvPr/>
              </p:nvSpPr>
              <p:spPr>
                <a:xfrm>
                  <a:off x="1285852" y="5357826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正方形/長方形 75"/>
                <p:cNvSpPr/>
                <p:nvPr/>
              </p:nvSpPr>
              <p:spPr>
                <a:xfrm>
                  <a:off x="1285852" y="5643578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正方形/長方形 76"/>
                <p:cNvSpPr/>
                <p:nvPr/>
              </p:nvSpPr>
              <p:spPr>
                <a:xfrm>
                  <a:off x="1571604" y="450057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正方形/長方形 77"/>
                <p:cNvSpPr/>
                <p:nvPr/>
              </p:nvSpPr>
              <p:spPr>
                <a:xfrm>
                  <a:off x="142844" y="592933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正方形/長方形 78"/>
                <p:cNvSpPr/>
                <p:nvPr/>
              </p:nvSpPr>
              <p:spPr>
                <a:xfrm>
                  <a:off x="1571604" y="4786322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正方形/長方形 79"/>
                <p:cNvSpPr/>
                <p:nvPr/>
              </p:nvSpPr>
              <p:spPr>
                <a:xfrm>
                  <a:off x="428596" y="592933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正方形/長方形 80"/>
                <p:cNvSpPr/>
                <p:nvPr/>
              </p:nvSpPr>
              <p:spPr>
                <a:xfrm>
                  <a:off x="1571604" y="5072074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/>
                <p:cNvSpPr/>
                <p:nvPr/>
              </p:nvSpPr>
              <p:spPr>
                <a:xfrm>
                  <a:off x="714348" y="592933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正方形/長方形 82"/>
                <p:cNvSpPr/>
                <p:nvPr/>
              </p:nvSpPr>
              <p:spPr>
                <a:xfrm>
                  <a:off x="1571604" y="5357826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正方形/長方形 83"/>
                <p:cNvSpPr/>
                <p:nvPr/>
              </p:nvSpPr>
              <p:spPr>
                <a:xfrm>
                  <a:off x="1000100" y="592933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正方形/長方形 84"/>
                <p:cNvSpPr/>
                <p:nvPr/>
              </p:nvSpPr>
              <p:spPr>
                <a:xfrm>
                  <a:off x="1571604" y="5643578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正方形/長方形 85"/>
                <p:cNvSpPr/>
                <p:nvPr/>
              </p:nvSpPr>
              <p:spPr>
                <a:xfrm>
                  <a:off x="1571604" y="592933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1285852" y="5929330"/>
                  <a:ext cx="285752" cy="28575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42844" y="4500570"/>
                  <a:ext cx="1714512" cy="171451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7" name="正方形/長方形 46"/>
              <p:cNvSpPr/>
              <p:nvPr/>
            </p:nvSpPr>
            <p:spPr>
              <a:xfrm>
                <a:off x="3286116" y="4357694"/>
                <a:ext cx="285752" cy="28575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 smtClean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3857620" y="4357694"/>
                <a:ext cx="285752" cy="28575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>
                    <a:solidFill>
                      <a:schemeClr val="bg1"/>
                    </a:solidFill>
                  </a:rPr>
                  <a:t>3</a:t>
                </a:r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3000364" y="4929198"/>
                <a:ext cx="571504" cy="28575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 smtClean="0">
                    <a:solidFill>
                      <a:schemeClr val="bg1"/>
                    </a:solidFill>
                  </a:rPr>
                  <a:t>2</a:t>
                </a:r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3857620" y="5500702"/>
                <a:ext cx="285752" cy="28575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3571868" y="5500702"/>
                <a:ext cx="285752" cy="28575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 smtClean="0">
                    <a:solidFill>
                      <a:schemeClr val="bg1"/>
                    </a:solidFill>
                  </a:rPr>
                  <a:t>4</a:t>
                </a:r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3571868" y="5786454"/>
                <a:ext cx="285752" cy="285752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3" name="正方形/長方形 172"/>
            <p:cNvSpPr/>
            <p:nvPr/>
          </p:nvSpPr>
          <p:spPr>
            <a:xfrm>
              <a:off x="5000628" y="2214554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7" name="グループ化 326"/>
          <p:cNvGrpSpPr/>
          <p:nvPr/>
        </p:nvGrpSpPr>
        <p:grpSpPr>
          <a:xfrm>
            <a:off x="5572132" y="4143380"/>
            <a:ext cx="1285884" cy="1285884"/>
            <a:chOff x="6215074" y="2357430"/>
            <a:chExt cx="1714512" cy="1714512"/>
          </a:xfrm>
        </p:grpSpPr>
        <p:sp>
          <p:nvSpPr>
            <p:cNvPr id="175" name="正方形/長方形 174"/>
            <p:cNvSpPr/>
            <p:nvPr/>
          </p:nvSpPr>
          <p:spPr>
            <a:xfrm>
              <a:off x="6215074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6500826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6215074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6500826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6215074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6500826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6215074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6786578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6215074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6500826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6786578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7072330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6786578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>
              <a:off x="7072330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6786578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>
              <a:off x="7072330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7072330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6786578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7072330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7358082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7358082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6500826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7358082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7358082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7643834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6215074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7643834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正方形/長方形 201"/>
            <p:cNvSpPr/>
            <p:nvPr/>
          </p:nvSpPr>
          <p:spPr>
            <a:xfrm>
              <a:off x="7072330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7643834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6786578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7643834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7643834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7643834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7358082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0" name="直線コネクタ 209"/>
            <p:cNvCxnSpPr/>
            <p:nvPr/>
          </p:nvCxnSpPr>
          <p:spPr>
            <a:xfrm>
              <a:off x="6215074" y="2357430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 rot="5400000">
              <a:off x="7072330" y="3214686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rot="5400000">
              <a:off x="5357818" y="3214686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>
              <a:off x="6215074" y="2357430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正方形/長方形 214"/>
            <p:cNvSpPr/>
            <p:nvPr/>
          </p:nvSpPr>
          <p:spPr>
            <a:xfrm>
              <a:off x="7358082" y="2928934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8" name="直線コネクタ 227"/>
            <p:cNvCxnSpPr/>
            <p:nvPr/>
          </p:nvCxnSpPr>
          <p:spPr>
            <a:xfrm>
              <a:off x="6215074" y="4071942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線コネクタ 228"/>
            <p:cNvCxnSpPr/>
            <p:nvPr/>
          </p:nvCxnSpPr>
          <p:spPr>
            <a:xfrm>
              <a:off x="6786578" y="4071942"/>
              <a:ext cx="11430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線コネクタ 229"/>
            <p:cNvCxnSpPr/>
            <p:nvPr/>
          </p:nvCxnSpPr>
          <p:spPr>
            <a:xfrm>
              <a:off x="6500826" y="3786190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線コネクタ 230"/>
            <p:cNvCxnSpPr/>
            <p:nvPr/>
          </p:nvCxnSpPr>
          <p:spPr>
            <a:xfrm rot="5400000">
              <a:off x="6357950" y="392906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コネクタ 231"/>
            <p:cNvCxnSpPr/>
            <p:nvPr/>
          </p:nvCxnSpPr>
          <p:spPr>
            <a:xfrm rot="5400000">
              <a:off x="6643702" y="392906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8" name="グループ化 327"/>
          <p:cNvGrpSpPr/>
          <p:nvPr/>
        </p:nvGrpSpPr>
        <p:grpSpPr>
          <a:xfrm>
            <a:off x="4714876" y="5214950"/>
            <a:ext cx="1285884" cy="1285884"/>
            <a:chOff x="6786578" y="4429132"/>
            <a:chExt cx="1714512" cy="1714512"/>
          </a:xfrm>
        </p:grpSpPr>
        <p:sp>
          <p:nvSpPr>
            <p:cNvPr id="90" name="正方形/長方形 89"/>
            <p:cNvSpPr/>
            <p:nvPr/>
          </p:nvSpPr>
          <p:spPr>
            <a:xfrm>
              <a:off x="6786578" y="442913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7072330" y="442913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6786578" y="471488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7072330" y="471488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786578" y="500063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7072330" y="500063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6786578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7358082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6786578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7072330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7358082" y="442913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7358082" y="471488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7643834" y="471488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7358082" y="500063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7643834" y="500063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7643834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7358082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7643834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7643834" y="442913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7929586" y="471488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7929586" y="500063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7929586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7929586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8215338" y="442913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6786578" y="585789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8215338" y="471488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7072330" y="585789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8215338" y="500063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7358082" y="585789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8215338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7643834" y="585789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8215338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8215338" y="585789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7929586" y="585789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6" name="直線コネクタ 165"/>
            <p:cNvCxnSpPr/>
            <p:nvPr/>
          </p:nvCxnSpPr>
          <p:spPr>
            <a:xfrm rot="5400000">
              <a:off x="7643834" y="5286388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コネクタ 168"/>
            <p:cNvCxnSpPr/>
            <p:nvPr/>
          </p:nvCxnSpPr>
          <p:spPr>
            <a:xfrm rot="5400000">
              <a:off x="5929322" y="5286388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6786578" y="6143644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正方形/長方形 173"/>
            <p:cNvSpPr/>
            <p:nvPr/>
          </p:nvSpPr>
          <p:spPr>
            <a:xfrm>
              <a:off x="7072330" y="5286388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0" name="直線コネクタ 219"/>
            <p:cNvCxnSpPr/>
            <p:nvPr/>
          </p:nvCxnSpPr>
          <p:spPr>
            <a:xfrm rot="5400000">
              <a:off x="8072462" y="4572008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/>
            <p:cNvCxnSpPr/>
            <p:nvPr/>
          </p:nvCxnSpPr>
          <p:spPr>
            <a:xfrm rot="5400000">
              <a:off x="7786710" y="4572008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コネクタ 221"/>
            <p:cNvCxnSpPr/>
            <p:nvPr/>
          </p:nvCxnSpPr>
          <p:spPr>
            <a:xfrm>
              <a:off x="6786578" y="4429132"/>
              <a:ext cx="11430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コネクタ 225"/>
            <p:cNvCxnSpPr/>
            <p:nvPr/>
          </p:nvCxnSpPr>
          <p:spPr>
            <a:xfrm>
              <a:off x="7929586" y="471488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線コネクタ 323"/>
            <p:cNvCxnSpPr/>
            <p:nvPr/>
          </p:nvCxnSpPr>
          <p:spPr>
            <a:xfrm>
              <a:off x="8215338" y="4429132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8" name="グループ化 467"/>
          <p:cNvGrpSpPr/>
          <p:nvPr/>
        </p:nvGrpSpPr>
        <p:grpSpPr>
          <a:xfrm>
            <a:off x="7000892" y="4143380"/>
            <a:ext cx="1285884" cy="1285884"/>
            <a:chOff x="6429388" y="4071942"/>
            <a:chExt cx="1714512" cy="1714512"/>
          </a:xfrm>
        </p:grpSpPr>
        <p:sp>
          <p:nvSpPr>
            <p:cNvPr id="416" name="正方形/長方形 415"/>
            <p:cNvSpPr/>
            <p:nvPr/>
          </p:nvSpPr>
          <p:spPr>
            <a:xfrm>
              <a:off x="6429388" y="407194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7" name="正方形/長方形 416"/>
            <p:cNvSpPr/>
            <p:nvPr/>
          </p:nvSpPr>
          <p:spPr>
            <a:xfrm>
              <a:off x="6715140" y="407194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8" name="正方形/長方形 417"/>
            <p:cNvSpPr/>
            <p:nvPr/>
          </p:nvSpPr>
          <p:spPr>
            <a:xfrm>
              <a:off x="6429388" y="435769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9" name="正方形/長方形 418"/>
            <p:cNvSpPr/>
            <p:nvPr/>
          </p:nvSpPr>
          <p:spPr>
            <a:xfrm>
              <a:off x="6715140" y="435769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0" name="正方形/長方形 419"/>
            <p:cNvSpPr/>
            <p:nvPr/>
          </p:nvSpPr>
          <p:spPr>
            <a:xfrm>
              <a:off x="6429388" y="464344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1" name="正方形/長方形 420"/>
            <p:cNvSpPr/>
            <p:nvPr/>
          </p:nvSpPr>
          <p:spPr>
            <a:xfrm>
              <a:off x="6715140" y="464344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2" name="正方形/長方形 421"/>
            <p:cNvSpPr/>
            <p:nvPr/>
          </p:nvSpPr>
          <p:spPr>
            <a:xfrm>
              <a:off x="6429388" y="492919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3" name="正方形/長方形 422"/>
            <p:cNvSpPr/>
            <p:nvPr/>
          </p:nvSpPr>
          <p:spPr>
            <a:xfrm>
              <a:off x="7000892" y="492919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4" name="正方形/長方形 423"/>
            <p:cNvSpPr/>
            <p:nvPr/>
          </p:nvSpPr>
          <p:spPr>
            <a:xfrm>
              <a:off x="6429388" y="521495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5" name="正方形/長方形 424"/>
            <p:cNvSpPr/>
            <p:nvPr/>
          </p:nvSpPr>
          <p:spPr>
            <a:xfrm>
              <a:off x="6715140" y="521495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6" name="正方形/長方形 425"/>
            <p:cNvSpPr/>
            <p:nvPr/>
          </p:nvSpPr>
          <p:spPr>
            <a:xfrm>
              <a:off x="7000892" y="407194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7" name="正方形/長方形 426"/>
            <p:cNvSpPr/>
            <p:nvPr/>
          </p:nvSpPr>
          <p:spPr>
            <a:xfrm>
              <a:off x="7286644" y="407194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8" name="正方形/長方形 427"/>
            <p:cNvSpPr/>
            <p:nvPr/>
          </p:nvSpPr>
          <p:spPr>
            <a:xfrm>
              <a:off x="7000892" y="435769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" name="正方形/長方形 428"/>
            <p:cNvSpPr/>
            <p:nvPr/>
          </p:nvSpPr>
          <p:spPr>
            <a:xfrm>
              <a:off x="7286644" y="435769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0" name="正方形/長方形 429"/>
            <p:cNvSpPr/>
            <p:nvPr/>
          </p:nvSpPr>
          <p:spPr>
            <a:xfrm>
              <a:off x="7000892" y="464344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1" name="正方形/長方形 430"/>
            <p:cNvSpPr/>
            <p:nvPr/>
          </p:nvSpPr>
          <p:spPr>
            <a:xfrm>
              <a:off x="7286644" y="464344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2" name="正方形/長方形 431"/>
            <p:cNvSpPr/>
            <p:nvPr/>
          </p:nvSpPr>
          <p:spPr>
            <a:xfrm>
              <a:off x="7286644" y="492919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3" name="正方形/長方形 432"/>
            <p:cNvSpPr/>
            <p:nvPr/>
          </p:nvSpPr>
          <p:spPr>
            <a:xfrm>
              <a:off x="7000892" y="521495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5" name="正方形/長方形 434"/>
            <p:cNvSpPr/>
            <p:nvPr/>
          </p:nvSpPr>
          <p:spPr>
            <a:xfrm>
              <a:off x="7572396" y="407194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6" name="正方形/長方形 435"/>
            <p:cNvSpPr/>
            <p:nvPr/>
          </p:nvSpPr>
          <p:spPr>
            <a:xfrm>
              <a:off x="7572396" y="435769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7" name="正方形/長方形 436"/>
            <p:cNvSpPr/>
            <p:nvPr/>
          </p:nvSpPr>
          <p:spPr>
            <a:xfrm>
              <a:off x="7572396" y="464344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8" name="正方形/長方形 437"/>
            <p:cNvSpPr/>
            <p:nvPr/>
          </p:nvSpPr>
          <p:spPr>
            <a:xfrm>
              <a:off x="7572396" y="492919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0" name="正方形/長方形 439"/>
            <p:cNvSpPr/>
            <p:nvPr/>
          </p:nvSpPr>
          <p:spPr>
            <a:xfrm>
              <a:off x="7858148" y="407194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1" name="正方形/長方形 440"/>
            <p:cNvSpPr/>
            <p:nvPr/>
          </p:nvSpPr>
          <p:spPr>
            <a:xfrm>
              <a:off x="6429388" y="550070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2" name="正方形/長方形 441"/>
            <p:cNvSpPr/>
            <p:nvPr/>
          </p:nvSpPr>
          <p:spPr>
            <a:xfrm>
              <a:off x="7858148" y="435769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3" name="正方形/長方形 442"/>
            <p:cNvSpPr/>
            <p:nvPr/>
          </p:nvSpPr>
          <p:spPr>
            <a:xfrm>
              <a:off x="6715140" y="550070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4" name="正方形/長方形 443"/>
            <p:cNvSpPr/>
            <p:nvPr/>
          </p:nvSpPr>
          <p:spPr>
            <a:xfrm>
              <a:off x="7858148" y="464344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5" name="正方形/長方形 444"/>
            <p:cNvSpPr/>
            <p:nvPr/>
          </p:nvSpPr>
          <p:spPr>
            <a:xfrm>
              <a:off x="7000892" y="550070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6" name="正方形/長方形 445"/>
            <p:cNvSpPr/>
            <p:nvPr/>
          </p:nvSpPr>
          <p:spPr>
            <a:xfrm>
              <a:off x="7858148" y="492919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7" name="正方形/長方形 446"/>
            <p:cNvSpPr/>
            <p:nvPr/>
          </p:nvSpPr>
          <p:spPr>
            <a:xfrm>
              <a:off x="7858148" y="521495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8" name="正方形/長方形 447"/>
            <p:cNvSpPr/>
            <p:nvPr/>
          </p:nvSpPr>
          <p:spPr>
            <a:xfrm>
              <a:off x="7858148" y="550070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9" name="正方形/長方形 448"/>
            <p:cNvSpPr/>
            <p:nvPr/>
          </p:nvSpPr>
          <p:spPr>
            <a:xfrm>
              <a:off x="7572396" y="550070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50" name="直線コネクタ 449"/>
            <p:cNvCxnSpPr/>
            <p:nvPr/>
          </p:nvCxnSpPr>
          <p:spPr>
            <a:xfrm>
              <a:off x="6429388" y="4071942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直線コネクタ 450"/>
            <p:cNvCxnSpPr/>
            <p:nvPr/>
          </p:nvCxnSpPr>
          <p:spPr>
            <a:xfrm rot="5400000">
              <a:off x="7286644" y="4929198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線コネクタ 451"/>
            <p:cNvCxnSpPr/>
            <p:nvPr/>
          </p:nvCxnSpPr>
          <p:spPr>
            <a:xfrm rot="5400000">
              <a:off x="5572132" y="4929198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線コネクタ 452"/>
            <p:cNvCxnSpPr/>
            <p:nvPr/>
          </p:nvCxnSpPr>
          <p:spPr>
            <a:xfrm>
              <a:off x="6429388" y="4071942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4" name="正方形/長方形 453"/>
            <p:cNvSpPr/>
            <p:nvPr/>
          </p:nvSpPr>
          <p:spPr>
            <a:xfrm>
              <a:off x="6715140" y="4929198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55" name="直線コネクタ 454"/>
            <p:cNvCxnSpPr/>
            <p:nvPr/>
          </p:nvCxnSpPr>
          <p:spPr>
            <a:xfrm>
              <a:off x="6429388" y="5786454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直線コネクタ 455"/>
            <p:cNvCxnSpPr/>
            <p:nvPr/>
          </p:nvCxnSpPr>
          <p:spPr>
            <a:xfrm>
              <a:off x="7572396" y="5786454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線コネクタ 456"/>
            <p:cNvCxnSpPr/>
            <p:nvPr/>
          </p:nvCxnSpPr>
          <p:spPr>
            <a:xfrm>
              <a:off x="7286644" y="5214950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線コネクタ 457"/>
            <p:cNvCxnSpPr/>
            <p:nvPr/>
          </p:nvCxnSpPr>
          <p:spPr>
            <a:xfrm rot="5400000">
              <a:off x="7000892" y="5500702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直線コネクタ 458"/>
            <p:cNvCxnSpPr/>
            <p:nvPr/>
          </p:nvCxnSpPr>
          <p:spPr>
            <a:xfrm rot="5400000">
              <a:off x="7429520" y="5643578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直線コネクタ 464"/>
            <p:cNvCxnSpPr/>
            <p:nvPr/>
          </p:nvCxnSpPr>
          <p:spPr>
            <a:xfrm rot="5400000">
              <a:off x="7715272" y="535782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直線コネクタ 465"/>
            <p:cNvCxnSpPr/>
            <p:nvPr/>
          </p:nvCxnSpPr>
          <p:spPr>
            <a:xfrm>
              <a:off x="7572396" y="5500702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1" name="直線コネクタ 560"/>
          <p:cNvCxnSpPr/>
          <p:nvPr/>
        </p:nvCxnSpPr>
        <p:spPr>
          <a:xfrm rot="5400000">
            <a:off x="2571736" y="4857760"/>
            <a:ext cx="37147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6" name="テキスト ボックス 565"/>
          <p:cNvSpPr txBox="1"/>
          <p:nvPr/>
        </p:nvSpPr>
        <p:spPr>
          <a:xfrm>
            <a:off x="5643570" y="3071810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/>
              <a:t>3</a:t>
            </a:r>
            <a:endParaRPr kumimoji="1" lang="ja-JP" altLang="en-US" sz="3600" b="1" dirty="0"/>
          </a:p>
        </p:txBody>
      </p:sp>
      <p:sp>
        <p:nvSpPr>
          <p:cNvPr id="567" name="テキスト ボックス 566"/>
          <p:cNvSpPr txBox="1"/>
          <p:nvPr/>
        </p:nvSpPr>
        <p:spPr>
          <a:xfrm>
            <a:off x="7500958" y="3071810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/>
              <a:t>4</a:t>
            </a:r>
            <a:endParaRPr kumimoji="1" lang="ja-JP" altLang="en-US" sz="3600" b="1" dirty="0"/>
          </a:p>
        </p:txBody>
      </p:sp>
      <p:sp>
        <p:nvSpPr>
          <p:cNvPr id="568" name="角丸四角形 567"/>
          <p:cNvSpPr/>
          <p:nvPr/>
        </p:nvSpPr>
        <p:spPr>
          <a:xfrm>
            <a:off x="214282" y="2643182"/>
            <a:ext cx="4357718" cy="4071966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3200" dirty="0"/>
          </a:p>
        </p:txBody>
      </p:sp>
      <p:grpSp>
        <p:nvGrpSpPr>
          <p:cNvPr id="234" name="グループ化 233"/>
          <p:cNvGrpSpPr/>
          <p:nvPr/>
        </p:nvGrpSpPr>
        <p:grpSpPr>
          <a:xfrm>
            <a:off x="1000100" y="5214950"/>
            <a:ext cx="1285884" cy="1285884"/>
            <a:chOff x="3714744" y="2357430"/>
            <a:chExt cx="1714512" cy="1714512"/>
          </a:xfrm>
        </p:grpSpPr>
        <p:sp>
          <p:nvSpPr>
            <p:cNvPr id="235" name="正方形/長方形 234"/>
            <p:cNvSpPr/>
            <p:nvPr/>
          </p:nvSpPr>
          <p:spPr>
            <a:xfrm>
              <a:off x="3714744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/>
            <p:cNvSpPr/>
            <p:nvPr/>
          </p:nvSpPr>
          <p:spPr>
            <a:xfrm>
              <a:off x="4000496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/>
            <p:cNvSpPr/>
            <p:nvPr/>
          </p:nvSpPr>
          <p:spPr>
            <a:xfrm>
              <a:off x="3714744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4000496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/>
            <p:cNvSpPr/>
            <p:nvPr/>
          </p:nvSpPr>
          <p:spPr>
            <a:xfrm>
              <a:off x="3714744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/>
            <p:cNvSpPr/>
            <p:nvPr/>
          </p:nvSpPr>
          <p:spPr>
            <a:xfrm>
              <a:off x="4000496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/>
            <p:cNvSpPr/>
            <p:nvPr/>
          </p:nvSpPr>
          <p:spPr>
            <a:xfrm>
              <a:off x="3714744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/>
            <p:cNvSpPr/>
            <p:nvPr/>
          </p:nvSpPr>
          <p:spPr>
            <a:xfrm>
              <a:off x="4286248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3714744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4000496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/>
            <p:cNvSpPr/>
            <p:nvPr/>
          </p:nvSpPr>
          <p:spPr>
            <a:xfrm>
              <a:off x="4572000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/>
            <p:cNvSpPr/>
            <p:nvPr/>
          </p:nvSpPr>
          <p:spPr>
            <a:xfrm>
              <a:off x="4286248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/>
            <p:cNvSpPr/>
            <p:nvPr/>
          </p:nvSpPr>
          <p:spPr>
            <a:xfrm>
              <a:off x="4572000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" name="正方形/長方形 247"/>
            <p:cNvSpPr/>
            <p:nvPr/>
          </p:nvSpPr>
          <p:spPr>
            <a:xfrm>
              <a:off x="4286248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/>
            <p:cNvSpPr/>
            <p:nvPr/>
          </p:nvSpPr>
          <p:spPr>
            <a:xfrm>
              <a:off x="4572000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4572000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/>
            <p:cNvSpPr/>
            <p:nvPr/>
          </p:nvSpPr>
          <p:spPr>
            <a:xfrm>
              <a:off x="4286248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4572000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/>
            <p:cNvSpPr/>
            <p:nvPr/>
          </p:nvSpPr>
          <p:spPr>
            <a:xfrm>
              <a:off x="4857752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/>
            <p:cNvSpPr/>
            <p:nvPr/>
          </p:nvSpPr>
          <p:spPr>
            <a:xfrm>
              <a:off x="4857752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/>
            <p:cNvSpPr/>
            <p:nvPr/>
          </p:nvSpPr>
          <p:spPr>
            <a:xfrm>
              <a:off x="4857752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4857752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/>
            <p:cNvSpPr/>
            <p:nvPr/>
          </p:nvSpPr>
          <p:spPr>
            <a:xfrm>
              <a:off x="4857752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/>
            <p:cNvSpPr/>
            <p:nvPr/>
          </p:nvSpPr>
          <p:spPr>
            <a:xfrm>
              <a:off x="5143504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3714744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5143504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" name="正方形/長方形 260"/>
            <p:cNvSpPr/>
            <p:nvPr/>
          </p:nvSpPr>
          <p:spPr>
            <a:xfrm>
              <a:off x="4000496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/>
            <p:cNvSpPr/>
            <p:nvPr/>
          </p:nvSpPr>
          <p:spPr>
            <a:xfrm>
              <a:off x="5143504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/>
            <p:cNvSpPr/>
            <p:nvPr/>
          </p:nvSpPr>
          <p:spPr>
            <a:xfrm>
              <a:off x="4286248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/>
            <p:cNvSpPr/>
            <p:nvPr/>
          </p:nvSpPr>
          <p:spPr>
            <a:xfrm>
              <a:off x="5143504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/>
            <p:cNvSpPr/>
            <p:nvPr/>
          </p:nvSpPr>
          <p:spPr>
            <a:xfrm>
              <a:off x="4572000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/>
            <p:cNvSpPr/>
            <p:nvPr/>
          </p:nvSpPr>
          <p:spPr>
            <a:xfrm>
              <a:off x="5143504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/>
            <p:cNvSpPr/>
            <p:nvPr/>
          </p:nvSpPr>
          <p:spPr>
            <a:xfrm>
              <a:off x="5143504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正方形/長方形 267"/>
            <p:cNvSpPr/>
            <p:nvPr/>
          </p:nvSpPr>
          <p:spPr>
            <a:xfrm>
              <a:off x="4857752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9" name="直線コネクタ 268"/>
            <p:cNvCxnSpPr/>
            <p:nvPr/>
          </p:nvCxnSpPr>
          <p:spPr>
            <a:xfrm rot="5400000">
              <a:off x="4572000" y="3214686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rot="5400000">
              <a:off x="2857488" y="3214686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/>
            <p:cNvCxnSpPr/>
            <p:nvPr/>
          </p:nvCxnSpPr>
          <p:spPr>
            <a:xfrm>
              <a:off x="3714744" y="4071942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正方形/長方形 271"/>
            <p:cNvSpPr/>
            <p:nvPr/>
          </p:nvSpPr>
          <p:spPr>
            <a:xfrm>
              <a:off x="4000496" y="3214686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73" name="直線コネクタ 272"/>
            <p:cNvCxnSpPr/>
            <p:nvPr/>
          </p:nvCxnSpPr>
          <p:spPr>
            <a:xfrm rot="5400000">
              <a:off x="4143372" y="250030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/>
            <p:cNvCxnSpPr/>
            <p:nvPr/>
          </p:nvCxnSpPr>
          <p:spPr>
            <a:xfrm rot="5400000">
              <a:off x="4429124" y="250030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/>
            <p:cNvCxnSpPr/>
            <p:nvPr/>
          </p:nvCxnSpPr>
          <p:spPr>
            <a:xfrm>
              <a:off x="3714744" y="2357430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>
              <a:off x="4572000" y="2357430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直線コネクタ 276"/>
            <p:cNvCxnSpPr/>
            <p:nvPr/>
          </p:nvCxnSpPr>
          <p:spPr>
            <a:xfrm>
              <a:off x="4286248" y="2643182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グループ化 277"/>
          <p:cNvGrpSpPr/>
          <p:nvPr/>
        </p:nvGrpSpPr>
        <p:grpSpPr>
          <a:xfrm>
            <a:off x="571472" y="3929066"/>
            <a:ext cx="1285884" cy="1285884"/>
            <a:chOff x="6215074" y="2357430"/>
            <a:chExt cx="1714512" cy="1714512"/>
          </a:xfrm>
        </p:grpSpPr>
        <p:sp>
          <p:nvSpPr>
            <p:cNvPr id="279" name="正方形/長方形 278"/>
            <p:cNvSpPr/>
            <p:nvPr/>
          </p:nvSpPr>
          <p:spPr>
            <a:xfrm>
              <a:off x="6215074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正方形/長方形 279"/>
            <p:cNvSpPr/>
            <p:nvPr/>
          </p:nvSpPr>
          <p:spPr>
            <a:xfrm>
              <a:off x="6500826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正方形/長方形 280"/>
            <p:cNvSpPr/>
            <p:nvPr/>
          </p:nvSpPr>
          <p:spPr>
            <a:xfrm>
              <a:off x="6215074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正方形/長方形 281"/>
            <p:cNvSpPr/>
            <p:nvPr/>
          </p:nvSpPr>
          <p:spPr>
            <a:xfrm>
              <a:off x="6500826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正方形/長方形 282"/>
            <p:cNvSpPr/>
            <p:nvPr/>
          </p:nvSpPr>
          <p:spPr>
            <a:xfrm>
              <a:off x="6215074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4" name="正方形/長方形 283"/>
            <p:cNvSpPr/>
            <p:nvPr/>
          </p:nvSpPr>
          <p:spPr>
            <a:xfrm>
              <a:off x="6500826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" name="正方形/長方形 284"/>
            <p:cNvSpPr/>
            <p:nvPr/>
          </p:nvSpPr>
          <p:spPr>
            <a:xfrm>
              <a:off x="6215074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正方形/長方形 285"/>
            <p:cNvSpPr/>
            <p:nvPr/>
          </p:nvSpPr>
          <p:spPr>
            <a:xfrm>
              <a:off x="6786578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6215074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" name="正方形/長方形 287"/>
            <p:cNvSpPr/>
            <p:nvPr/>
          </p:nvSpPr>
          <p:spPr>
            <a:xfrm>
              <a:off x="6500826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正方形/長方形 288"/>
            <p:cNvSpPr/>
            <p:nvPr/>
          </p:nvSpPr>
          <p:spPr>
            <a:xfrm>
              <a:off x="6786578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正方形/長方形 289"/>
            <p:cNvSpPr/>
            <p:nvPr/>
          </p:nvSpPr>
          <p:spPr>
            <a:xfrm>
              <a:off x="7072330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" name="正方形/長方形 290"/>
            <p:cNvSpPr/>
            <p:nvPr/>
          </p:nvSpPr>
          <p:spPr>
            <a:xfrm>
              <a:off x="6786578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" name="正方形/長方形 291"/>
            <p:cNvSpPr/>
            <p:nvPr/>
          </p:nvSpPr>
          <p:spPr>
            <a:xfrm>
              <a:off x="7072330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正方形/長方形 292"/>
            <p:cNvSpPr/>
            <p:nvPr/>
          </p:nvSpPr>
          <p:spPr>
            <a:xfrm>
              <a:off x="6786578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正方形/長方形 293"/>
            <p:cNvSpPr/>
            <p:nvPr/>
          </p:nvSpPr>
          <p:spPr>
            <a:xfrm>
              <a:off x="7072330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正方形/長方形 294"/>
            <p:cNvSpPr/>
            <p:nvPr/>
          </p:nvSpPr>
          <p:spPr>
            <a:xfrm>
              <a:off x="7072330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正方形/長方形 295"/>
            <p:cNvSpPr/>
            <p:nvPr/>
          </p:nvSpPr>
          <p:spPr>
            <a:xfrm>
              <a:off x="6786578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" name="正方形/長方形 296"/>
            <p:cNvSpPr/>
            <p:nvPr/>
          </p:nvSpPr>
          <p:spPr>
            <a:xfrm>
              <a:off x="7072330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正方形/長方形 297"/>
            <p:cNvSpPr/>
            <p:nvPr/>
          </p:nvSpPr>
          <p:spPr>
            <a:xfrm>
              <a:off x="7358082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正方形/長方形 298"/>
            <p:cNvSpPr/>
            <p:nvPr/>
          </p:nvSpPr>
          <p:spPr>
            <a:xfrm>
              <a:off x="7358082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正方形/長方形 299"/>
            <p:cNvSpPr/>
            <p:nvPr/>
          </p:nvSpPr>
          <p:spPr>
            <a:xfrm>
              <a:off x="6500826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1" name="正方形/長方形 300"/>
            <p:cNvSpPr/>
            <p:nvPr/>
          </p:nvSpPr>
          <p:spPr>
            <a:xfrm>
              <a:off x="7358082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正方形/長方形 301"/>
            <p:cNvSpPr/>
            <p:nvPr/>
          </p:nvSpPr>
          <p:spPr>
            <a:xfrm>
              <a:off x="7358082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正方形/長方形 302"/>
            <p:cNvSpPr/>
            <p:nvPr/>
          </p:nvSpPr>
          <p:spPr>
            <a:xfrm>
              <a:off x="7643834" y="235743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正方形/長方形 303"/>
            <p:cNvSpPr/>
            <p:nvPr/>
          </p:nvSpPr>
          <p:spPr>
            <a:xfrm>
              <a:off x="6215074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7643834" y="264318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" name="正方形/長方形 305"/>
            <p:cNvSpPr/>
            <p:nvPr/>
          </p:nvSpPr>
          <p:spPr>
            <a:xfrm>
              <a:off x="6500826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" name="正方形/長方形 306"/>
            <p:cNvSpPr/>
            <p:nvPr/>
          </p:nvSpPr>
          <p:spPr>
            <a:xfrm>
              <a:off x="7643834" y="292893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6786578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正方形/長方形 308"/>
            <p:cNvSpPr/>
            <p:nvPr/>
          </p:nvSpPr>
          <p:spPr>
            <a:xfrm>
              <a:off x="7643834" y="321468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正方形/長方形 309"/>
            <p:cNvSpPr/>
            <p:nvPr/>
          </p:nvSpPr>
          <p:spPr>
            <a:xfrm>
              <a:off x="7643834" y="350043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7643834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2" name="正方形/長方形 311"/>
            <p:cNvSpPr/>
            <p:nvPr/>
          </p:nvSpPr>
          <p:spPr>
            <a:xfrm>
              <a:off x="7358082" y="378619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3" name="直線コネクタ 312"/>
            <p:cNvCxnSpPr/>
            <p:nvPr/>
          </p:nvCxnSpPr>
          <p:spPr>
            <a:xfrm>
              <a:off x="6215074" y="2357430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線コネクタ 313"/>
            <p:cNvCxnSpPr/>
            <p:nvPr/>
          </p:nvCxnSpPr>
          <p:spPr>
            <a:xfrm rot="5400000">
              <a:off x="7072330" y="3214686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線コネクタ 314"/>
            <p:cNvCxnSpPr/>
            <p:nvPr/>
          </p:nvCxnSpPr>
          <p:spPr>
            <a:xfrm rot="5400000">
              <a:off x="5357818" y="3214686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線コネクタ 315"/>
            <p:cNvCxnSpPr/>
            <p:nvPr/>
          </p:nvCxnSpPr>
          <p:spPr>
            <a:xfrm>
              <a:off x="6215074" y="2357430"/>
              <a:ext cx="17145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" name="正方形/長方形 316"/>
            <p:cNvSpPr/>
            <p:nvPr/>
          </p:nvSpPr>
          <p:spPr>
            <a:xfrm>
              <a:off x="7358082" y="2928934"/>
              <a:ext cx="285752" cy="28575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8" name="直線コネクタ 317"/>
            <p:cNvCxnSpPr/>
            <p:nvPr/>
          </p:nvCxnSpPr>
          <p:spPr>
            <a:xfrm>
              <a:off x="6215074" y="4071942"/>
              <a:ext cx="8572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線コネクタ 318"/>
            <p:cNvCxnSpPr/>
            <p:nvPr/>
          </p:nvCxnSpPr>
          <p:spPr>
            <a:xfrm>
              <a:off x="7358082" y="4071942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コネクタ 319"/>
            <p:cNvCxnSpPr/>
            <p:nvPr/>
          </p:nvCxnSpPr>
          <p:spPr>
            <a:xfrm>
              <a:off x="7072330" y="3786190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線コネクタ 320"/>
            <p:cNvCxnSpPr/>
            <p:nvPr/>
          </p:nvCxnSpPr>
          <p:spPr>
            <a:xfrm rot="5400000">
              <a:off x="6929454" y="392906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/>
            <p:cNvCxnSpPr/>
            <p:nvPr/>
          </p:nvCxnSpPr>
          <p:spPr>
            <a:xfrm rot="5400000">
              <a:off x="7215206" y="3929066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6" name="グループ化 375"/>
          <p:cNvGrpSpPr/>
          <p:nvPr/>
        </p:nvGrpSpPr>
        <p:grpSpPr>
          <a:xfrm>
            <a:off x="2786050" y="3714752"/>
            <a:ext cx="1285884" cy="1285884"/>
            <a:chOff x="6072198" y="3714752"/>
            <a:chExt cx="1714512" cy="1714512"/>
          </a:xfrm>
        </p:grpSpPr>
        <p:sp>
          <p:nvSpPr>
            <p:cNvPr id="330" name="正方形/長方形 329"/>
            <p:cNvSpPr/>
            <p:nvPr/>
          </p:nvSpPr>
          <p:spPr>
            <a:xfrm>
              <a:off x="6072198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正方形/長方形 330"/>
            <p:cNvSpPr/>
            <p:nvPr/>
          </p:nvSpPr>
          <p:spPr>
            <a:xfrm>
              <a:off x="6357950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正方形/長方形 331"/>
            <p:cNvSpPr/>
            <p:nvPr/>
          </p:nvSpPr>
          <p:spPr>
            <a:xfrm>
              <a:off x="6072198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6357950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正方形/長方形 333"/>
            <p:cNvSpPr/>
            <p:nvPr/>
          </p:nvSpPr>
          <p:spPr>
            <a:xfrm>
              <a:off x="6072198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" name="正方形/長方形 335"/>
            <p:cNvSpPr/>
            <p:nvPr/>
          </p:nvSpPr>
          <p:spPr>
            <a:xfrm>
              <a:off x="6072198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正方形/長方形 336"/>
            <p:cNvSpPr/>
            <p:nvPr/>
          </p:nvSpPr>
          <p:spPr>
            <a:xfrm>
              <a:off x="6643702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正方形/長方形 337"/>
            <p:cNvSpPr/>
            <p:nvPr/>
          </p:nvSpPr>
          <p:spPr>
            <a:xfrm>
              <a:off x="6072198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正方形/長方形 338"/>
            <p:cNvSpPr/>
            <p:nvPr/>
          </p:nvSpPr>
          <p:spPr>
            <a:xfrm>
              <a:off x="6357950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正方形/長方形 339"/>
            <p:cNvSpPr/>
            <p:nvPr/>
          </p:nvSpPr>
          <p:spPr>
            <a:xfrm>
              <a:off x="6643702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" name="正方形/長方形 340"/>
            <p:cNvSpPr/>
            <p:nvPr/>
          </p:nvSpPr>
          <p:spPr>
            <a:xfrm>
              <a:off x="6929454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2" name="正方形/長方形 341"/>
            <p:cNvSpPr/>
            <p:nvPr/>
          </p:nvSpPr>
          <p:spPr>
            <a:xfrm>
              <a:off x="6643702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正方形/長方形 342"/>
            <p:cNvSpPr/>
            <p:nvPr/>
          </p:nvSpPr>
          <p:spPr>
            <a:xfrm>
              <a:off x="6929454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正方形/長方形 344"/>
            <p:cNvSpPr/>
            <p:nvPr/>
          </p:nvSpPr>
          <p:spPr>
            <a:xfrm>
              <a:off x="6929454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6" name="正方形/長方形 345"/>
            <p:cNvSpPr/>
            <p:nvPr/>
          </p:nvSpPr>
          <p:spPr>
            <a:xfrm>
              <a:off x="6929454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7" name="正方形/長方形 346"/>
            <p:cNvSpPr/>
            <p:nvPr/>
          </p:nvSpPr>
          <p:spPr>
            <a:xfrm>
              <a:off x="6643702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8" name="正方形/長方形 347"/>
            <p:cNvSpPr/>
            <p:nvPr/>
          </p:nvSpPr>
          <p:spPr>
            <a:xfrm>
              <a:off x="6929454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正方形/長方形 348"/>
            <p:cNvSpPr/>
            <p:nvPr/>
          </p:nvSpPr>
          <p:spPr>
            <a:xfrm>
              <a:off x="7215206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正方形/長方形 349"/>
            <p:cNvSpPr/>
            <p:nvPr/>
          </p:nvSpPr>
          <p:spPr>
            <a:xfrm>
              <a:off x="7215206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1" name="正方形/長方形 350"/>
            <p:cNvSpPr/>
            <p:nvPr/>
          </p:nvSpPr>
          <p:spPr>
            <a:xfrm>
              <a:off x="7215206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正方形/長方形 351"/>
            <p:cNvSpPr/>
            <p:nvPr/>
          </p:nvSpPr>
          <p:spPr>
            <a:xfrm>
              <a:off x="7215206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3" name="正方形/長方形 352"/>
            <p:cNvSpPr/>
            <p:nvPr/>
          </p:nvSpPr>
          <p:spPr>
            <a:xfrm>
              <a:off x="7215206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正方形/長方形 353"/>
            <p:cNvSpPr/>
            <p:nvPr/>
          </p:nvSpPr>
          <p:spPr>
            <a:xfrm>
              <a:off x="7500958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正方形/長方形 354"/>
            <p:cNvSpPr/>
            <p:nvPr/>
          </p:nvSpPr>
          <p:spPr>
            <a:xfrm>
              <a:off x="6072198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正方形/長方形 355"/>
            <p:cNvSpPr/>
            <p:nvPr/>
          </p:nvSpPr>
          <p:spPr>
            <a:xfrm>
              <a:off x="7500958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7" name="正方形/長方形 356"/>
            <p:cNvSpPr/>
            <p:nvPr/>
          </p:nvSpPr>
          <p:spPr>
            <a:xfrm>
              <a:off x="6357950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正方形/長方形 357"/>
            <p:cNvSpPr/>
            <p:nvPr/>
          </p:nvSpPr>
          <p:spPr>
            <a:xfrm>
              <a:off x="7500958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9" name="正方形/長方形 358"/>
            <p:cNvSpPr/>
            <p:nvPr/>
          </p:nvSpPr>
          <p:spPr>
            <a:xfrm>
              <a:off x="6643702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正方形/長方形 359"/>
            <p:cNvSpPr/>
            <p:nvPr/>
          </p:nvSpPr>
          <p:spPr>
            <a:xfrm>
              <a:off x="7500958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1" name="正方形/長方形 360"/>
            <p:cNvSpPr/>
            <p:nvPr/>
          </p:nvSpPr>
          <p:spPr>
            <a:xfrm>
              <a:off x="6929454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" name="正方形/長方形 361"/>
            <p:cNvSpPr/>
            <p:nvPr/>
          </p:nvSpPr>
          <p:spPr>
            <a:xfrm>
              <a:off x="7500958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" name="正方形/長方形 362"/>
            <p:cNvSpPr/>
            <p:nvPr/>
          </p:nvSpPr>
          <p:spPr>
            <a:xfrm>
              <a:off x="7500958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正方形/長方形 363"/>
            <p:cNvSpPr/>
            <p:nvPr/>
          </p:nvSpPr>
          <p:spPr>
            <a:xfrm>
              <a:off x="7215206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正方形/長方形 364"/>
            <p:cNvSpPr/>
            <p:nvPr/>
          </p:nvSpPr>
          <p:spPr>
            <a:xfrm>
              <a:off x="6072198" y="3714752"/>
              <a:ext cx="1714512" cy="171451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67" name="直線コネクタ 366"/>
            <p:cNvCxnSpPr/>
            <p:nvPr/>
          </p:nvCxnSpPr>
          <p:spPr>
            <a:xfrm>
              <a:off x="6357950" y="4286256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直線コネクタ 369"/>
            <p:cNvCxnSpPr/>
            <p:nvPr/>
          </p:nvCxnSpPr>
          <p:spPr>
            <a:xfrm>
              <a:off x="6357950" y="4857760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直線コネクタ 370"/>
            <p:cNvCxnSpPr/>
            <p:nvPr/>
          </p:nvCxnSpPr>
          <p:spPr>
            <a:xfrm rot="5400000">
              <a:off x="6786578" y="4429132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直線コネクタ 371"/>
            <p:cNvCxnSpPr/>
            <p:nvPr/>
          </p:nvCxnSpPr>
          <p:spPr>
            <a:xfrm rot="5400000">
              <a:off x="6500826" y="471488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直線コネクタ 372"/>
            <p:cNvCxnSpPr/>
            <p:nvPr/>
          </p:nvCxnSpPr>
          <p:spPr>
            <a:xfrm>
              <a:off x="6643702" y="4572008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直線コネクタ 373"/>
            <p:cNvCxnSpPr/>
            <p:nvPr/>
          </p:nvCxnSpPr>
          <p:spPr>
            <a:xfrm rot="5400000">
              <a:off x="6072198" y="4572008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" name="グループ化 513"/>
          <p:cNvGrpSpPr/>
          <p:nvPr/>
        </p:nvGrpSpPr>
        <p:grpSpPr>
          <a:xfrm>
            <a:off x="2786050" y="5214950"/>
            <a:ext cx="1285884" cy="1285884"/>
            <a:chOff x="6072198" y="3714752"/>
            <a:chExt cx="1714512" cy="1714512"/>
          </a:xfrm>
        </p:grpSpPr>
        <p:sp>
          <p:nvSpPr>
            <p:cNvPr id="515" name="正方形/長方形 514"/>
            <p:cNvSpPr/>
            <p:nvPr/>
          </p:nvSpPr>
          <p:spPr>
            <a:xfrm>
              <a:off x="6072198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正方形/長方形 515"/>
            <p:cNvSpPr/>
            <p:nvPr/>
          </p:nvSpPr>
          <p:spPr>
            <a:xfrm>
              <a:off x="6357950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正方形/長方形 516"/>
            <p:cNvSpPr/>
            <p:nvPr/>
          </p:nvSpPr>
          <p:spPr>
            <a:xfrm>
              <a:off x="6072198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8" name="正方形/長方形 517"/>
            <p:cNvSpPr/>
            <p:nvPr/>
          </p:nvSpPr>
          <p:spPr>
            <a:xfrm>
              <a:off x="6357950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正方形/長方形 518"/>
            <p:cNvSpPr/>
            <p:nvPr/>
          </p:nvSpPr>
          <p:spPr>
            <a:xfrm>
              <a:off x="6072198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正方形/長方形 519"/>
            <p:cNvSpPr/>
            <p:nvPr/>
          </p:nvSpPr>
          <p:spPr>
            <a:xfrm>
              <a:off x="6072198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1" name="正方形/長方形 520"/>
            <p:cNvSpPr/>
            <p:nvPr/>
          </p:nvSpPr>
          <p:spPr>
            <a:xfrm>
              <a:off x="6643702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正方形/長方形 521"/>
            <p:cNvSpPr/>
            <p:nvPr/>
          </p:nvSpPr>
          <p:spPr>
            <a:xfrm>
              <a:off x="6072198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3" name="正方形/長方形 522"/>
            <p:cNvSpPr/>
            <p:nvPr/>
          </p:nvSpPr>
          <p:spPr>
            <a:xfrm>
              <a:off x="6357950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4" name="正方形/長方形 523"/>
            <p:cNvSpPr/>
            <p:nvPr/>
          </p:nvSpPr>
          <p:spPr>
            <a:xfrm>
              <a:off x="6643702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5" name="正方形/長方形 524"/>
            <p:cNvSpPr/>
            <p:nvPr/>
          </p:nvSpPr>
          <p:spPr>
            <a:xfrm>
              <a:off x="6929454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6" name="正方形/長方形 525"/>
            <p:cNvSpPr/>
            <p:nvPr/>
          </p:nvSpPr>
          <p:spPr>
            <a:xfrm>
              <a:off x="6643702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7" name="正方形/長方形 526"/>
            <p:cNvSpPr/>
            <p:nvPr/>
          </p:nvSpPr>
          <p:spPr>
            <a:xfrm>
              <a:off x="6929454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正方形/長方形 527"/>
            <p:cNvSpPr/>
            <p:nvPr/>
          </p:nvSpPr>
          <p:spPr>
            <a:xfrm>
              <a:off x="6929454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9" name="正方形/長方形 528"/>
            <p:cNvSpPr/>
            <p:nvPr/>
          </p:nvSpPr>
          <p:spPr>
            <a:xfrm>
              <a:off x="6929454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0" name="正方形/長方形 529"/>
            <p:cNvSpPr/>
            <p:nvPr/>
          </p:nvSpPr>
          <p:spPr>
            <a:xfrm>
              <a:off x="6643702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1" name="正方形/長方形 530"/>
            <p:cNvSpPr/>
            <p:nvPr/>
          </p:nvSpPr>
          <p:spPr>
            <a:xfrm>
              <a:off x="6929454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2" name="正方形/長方形 531"/>
            <p:cNvSpPr/>
            <p:nvPr/>
          </p:nvSpPr>
          <p:spPr>
            <a:xfrm>
              <a:off x="7215206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3" name="正方形/長方形 532"/>
            <p:cNvSpPr/>
            <p:nvPr/>
          </p:nvSpPr>
          <p:spPr>
            <a:xfrm>
              <a:off x="7215206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4" name="正方形/長方形 533"/>
            <p:cNvSpPr/>
            <p:nvPr/>
          </p:nvSpPr>
          <p:spPr>
            <a:xfrm>
              <a:off x="7215206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5" name="正方形/長方形 534"/>
            <p:cNvSpPr/>
            <p:nvPr/>
          </p:nvSpPr>
          <p:spPr>
            <a:xfrm>
              <a:off x="7215206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6" name="正方形/長方形 535"/>
            <p:cNvSpPr/>
            <p:nvPr/>
          </p:nvSpPr>
          <p:spPr>
            <a:xfrm>
              <a:off x="7215206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7" name="正方形/長方形 536"/>
            <p:cNvSpPr/>
            <p:nvPr/>
          </p:nvSpPr>
          <p:spPr>
            <a:xfrm>
              <a:off x="7500958" y="371475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8" name="正方形/長方形 537"/>
            <p:cNvSpPr/>
            <p:nvPr/>
          </p:nvSpPr>
          <p:spPr>
            <a:xfrm>
              <a:off x="6072198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9" name="正方形/長方形 538"/>
            <p:cNvSpPr/>
            <p:nvPr/>
          </p:nvSpPr>
          <p:spPr>
            <a:xfrm>
              <a:off x="7500958" y="4000504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0" name="正方形/長方形 539"/>
            <p:cNvSpPr/>
            <p:nvPr/>
          </p:nvSpPr>
          <p:spPr>
            <a:xfrm>
              <a:off x="6357950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1" name="正方形/長方形 540"/>
            <p:cNvSpPr/>
            <p:nvPr/>
          </p:nvSpPr>
          <p:spPr>
            <a:xfrm>
              <a:off x="7500958" y="4286256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2" name="正方形/長方形 541"/>
            <p:cNvSpPr/>
            <p:nvPr/>
          </p:nvSpPr>
          <p:spPr>
            <a:xfrm>
              <a:off x="6643702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3" name="正方形/長方形 542"/>
            <p:cNvSpPr/>
            <p:nvPr/>
          </p:nvSpPr>
          <p:spPr>
            <a:xfrm>
              <a:off x="7500958" y="457200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4" name="正方形/長方形 543"/>
            <p:cNvSpPr/>
            <p:nvPr/>
          </p:nvSpPr>
          <p:spPr>
            <a:xfrm>
              <a:off x="6929454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正方形/長方形 544"/>
            <p:cNvSpPr/>
            <p:nvPr/>
          </p:nvSpPr>
          <p:spPr>
            <a:xfrm>
              <a:off x="7500958" y="485776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正方形/長方形 545"/>
            <p:cNvSpPr/>
            <p:nvPr/>
          </p:nvSpPr>
          <p:spPr>
            <a:xfrm>
              <a:off x="7500958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7" name="正方形/長方形 546"/>
            <p:cNvSpPr/>
            <p:nvPr/>
          </p:nvSpPr>
          <p:spPr>
            <a:xfrm>
              <a:off x="7215206" y="5143512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8" name="正方形/長方形 547"/>
            <p:cNvSpPr/>
            <p:nvPr/>
          </p:nvSpPr>
          <p:spPr>
            <a:xfrm>
              <a:off x="6072198" y="3714752"/>
              <a:ext cx="1714512" cy="171451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49" name="直線コネクタ 548"/>
            <p:cNvCxnSpPr/>
            <p:nvPr/>
          </p:nvCxnSpPr>
          <p:spPr>
            <a:xfrm>
              <a:off x="6357950" y="4286256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直線コネクタ 549"/>
            <p:cNvCxnSpPr/>
            <p:nvPr/>
          </p:nvCxnSpPr>
          <p:spPr>
            <a:xfrm>
              <a:off x="6357950" y="4857760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直線コネクタ 550"/>
            <p:cNvCxnSpPr/>
            <p:nvPr/>
          </p:nvCxnSpPr>
          <p:spPr>
            <a:xfrm rot="5400000">
              <a:off x="6786578" y="4429132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直線コネクタ 551"/>
            <p:cNvCxnSpPr/>
            <p:nvPr/>
          </p:nvCxnSpPr>
          <p:spPr>
            <a:xfrm rot="5400000">
              <a:off x="6500826" y="4714884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直線コネクタ 552"/>
            <p:cNvCxnSpPr/>
            <p:nvPr/>
          </p:nvCxnSpPr>
          <p:spPr>
            <a:xfrm>
              <a:off x="6643702" y="4572008"/>
              <a:ext cx="28575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直線コネクタ 553"/>
            <p:cNvCxnSpPr/>
            <p:nvPr/>
          </p:nvCxnSpPr>
          <p:spPr>
            <a:xfrm rot="5400000">
              <a:off x="6072198" y="4572008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4" name="テキスト ボックス 563"/>
          <p:cNvSpPr txBox="1"/>
          <p:nvPr/>
        </p:nvSpPr>
        <p:spPr>
          <a:xfrm>
            <a:off x="3143240" y="3068421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/>
              <a:t>2</a:t>
            </a:r>
            <a:endParaRPr kumimoji="1" lang="ja-JP" altLang="en-US" sz="3600" b="1" dirty="0"/>
          </a:p>
        </p:txBody>
      </p:sp>
      <p:sp>
        <p:nvSpPr>
          <p:cNvPr id="565" name="テキスト ボックス 564"/>
          <p:cNvSpPr txBox="1"/>
          <p:nvPr/>
        </p:nvSpPr>
        <p:spPr>
          <a:xfrm>
            <a:off x="1000100" y="3068421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/>
              <a:t>1</a:t>
            </a:r>
            <a:endParaRPr kumimoji="1" lang="ja-JP" altLang="en-US" sz="3600" b="1" dirty="0"/>
          </a:p>
        </p:txBody>
      </p:sp>
      <p:sp>
        <p:nvSpPr>
          <p:cNvPr id="569" name="テキスト ボックス 568"/>
          <p:cNvSpPr txBox="1"/>
          <p:nvPr/>
        </p:nvSpPr>
        <p:spPr>
          <a:xfrm>
            <a:off x="928662" y="2285992"/>
            <a:ext cx="27146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/>
              <a:t>i</a:t>
            </a:r>
            <a:r>
              <a:rPr kumimoji="1" lang="en-US" altLang="ja-JP" sz="3600" dirty="0" smtClean="0"/>
              <a:t>nner piece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" grpId="0"/>
      <p:bldP spid="567" grpId="0"/>
      <p:bldP spid="568" grpId="0" animBg="1"/>
      <p:bldP spid="564" grpId="0"/>
      <p:bldP spid="565" grpId="0"/>
      <p:bldP spid="5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kumimoji="1" lang="ja-JP" altLang="en-US" dirty="0" smtClean="0"/>
              <a:t>ハラリィの一般化三並べについて</a:t>
            </a:r>
            <a:endParaRPr kumimoji="1" lang="en-US" altLang="ja-JP" dirty="0" smtClean="0"/>
          </a:p>
          <a:p>
            <a:r>
              <a:rPr lang="ja-JP" altLang="en-US" dirty="0" smtClean="0"/>
              <a:t>共喰い動物ゲームについて</a:t>
            </a:r>
            <a:endParaRPr lang="en-US" altLang="ja-JP" dirty="0" smtClean="0"/>
          </a:p>
          <a:p>
            <a:r>
              <a:rPr lang="ja-JP" altLang="en-US" dirty="0" smtClean="0"/>
              <a:t>研究の結果分かった戦略</a:t>
            </a:r>
            <a:endParaRPr lang="en-US" altLang="ja-JP" dirty="0" smtClean="0"/>
          </a:p>
          <a:p>
            <a:r>
              <a:rPr lang="ja-JP" altLang="en-US" dirty="0" smtClean="0"/>
              <a:t>まとめ</a:t>
            </a:r>
            <a:endParaRPr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400" dirty="0" smtClean="0">
                <a:latin typeface="+mj-lt"/>
                <a:ea typeface="+mj-ea"/>
                <a:cs typeface="+mj-cs"/>
              </a:rPr>
              <a:t>今回の流れ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穴あけ補題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1285884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あるポリオミノ</a:t>
            </a:r>
            <a:r>
              <a:rPr kumimoji="1" lang="en-US" altLang="ja-JP" sz="3200" dirty="0" smtClean="0"/>
              <a:t>A</a:t>
            </a:r>
            <a:r>
              <a:rPr kumimoji="1" lang="ja-JP" altLang="en-US" sz="3200" dirty="0" smtClean="0"/>
              <a:t>から </a:t>
            </a:r>
            <a:r>
              <a:rPr kumimoji="1" lang="en-US" altLang="ja-JP" sz="3200" i="1" dirty="0" smtClean="0"/>
              <a:t>inner piece </a:t>
            </a:r>
            <a:r>
              <a:rPr kumimoji="1" lang="ja-JP" altLang="en-US" sz="3200" dirty="0" smtClean="0"/>
              <a:t>を取り除いたポリオミノ</a:t>
            </a:r>
            <a:r>
              <a:rPr lang="en-US" altLang="ja-JP" sz="3200" dirty="0" smtClean="0"/>
              <a:t>A’</a:t>
            </a:r>
            <a:r>
              <a:rPr lang="ja-JP" altLang="en-US" sz="3200" dirty="0" smtClean="0"/>
              <a:t>を考える。</a:t>
            </a:r>
            <a:endParaRPr lang="en-US" altLang="ja-JP" sz="3200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785786" y="4000504"/>
            <a:ext cx="7467600" cy="2357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が負け型ならば、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US" altLang="ja-JP" sz="3600" b="1" dirty="0" smtClean="0"/>
              <a:t>’</a:t>
            </a:r>
            <a:r>
              <a:rPr lang="ja-JP" altLang="en-US" sz="3600" b="1" dirty="0" smtClean="0"/>
              <a:t>も負け型である。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ja-JP" altLang="en-US" sz="4800" dirty="0" smtClean="0"/>
              <a:t>証明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3200" dirty="0" smtClean="0"/>
              <a:t>対偶を証明する。</a:t>
            </a:r>
            <a:endParaRPr lang="en-US" altLang="ja-JP" sz="3200" dirty="0" smtClean="0"/>
          </a:p>
          <a:p>
            <a:pPr>
              <a:buNone/>
            </a:pPr>
            <a:r>
              <a:rPr lang="en-US" altLang="ja-JP" sz="3200" dirty="0" smtClean="0"/>
              <a:t>A’</a:t>
            </a:r>
            <a:r>
              <a:rPr lang="ja-JP" altLang="en-US" sz="3200" dirty="0" smtClean="0"/>
              <a:t>が勝ち型ならば、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も勝ち型である。</a:t>
            </a:r>
            <a:endParaRPr lang="en-US" altLang="ja-JP" sz="3200" dirty="0" smtClean="0"/>
          </a:p>
          <a:p>
            <a:r>
              <a:rPr lang="en-US" altLang="ja-JP" sz="3200" dirty="0" smtClean="0"/>
              <a:t>A’</a:t>
            </a:r>
            <a:r>
              <a:rPr lang="ja-JP" altLang="en-US" sz="3200" dirty="0" smtClean="0"/>
              <a:t>は勝ち型なので、先手に必勝手順が存在する。</a:t>
            </a:r>
            <a:endParaRPr lang="en-US" altLang="ja-JP" sz="3200" dirty="0" smtClean="0"/>
          </a:p>
          <a:p>
            <a:r>
              <a:rPr lang="en-US" altLang="ja-JP" sz="3200" dirty="0" smtClean="0"/>
              <a:t>A</a:t>
            </a:r>
            <a:r>
              <a:rPr lang="ja-JP" altLang="en-US" sz="3200" dirty="0" smtClean="0"/>
              <a:t>においても</a:t>
            </a:r>
            <a:r>
              <a:rPr lang="en-US" altLang="ja-JP" sz="3200" dirty="0" smtClean="0"/>
              <a:t>A’</a:t>
            </a:r>
            <a:r>
              <a:rPr lang="ja-JP" altLang="en-US" sz="3200" dirty="0" smtClean="0"/>
              <a:t>の必勝手順と同じ手順を踏むことで</a:t>
            </a:r>
            <a:r>
              <a:rPr lang="en-US" altLang="ja-JP" sz="3200" dirty="0" smtClean="0"/>
              <a:t>A’</a:t>
            </a:r>
            <a:r>
              <a:rPr lang="ja-JP" altLang="en-US" sz="3200" dirty="0" smtClean="0"/>
              <a:t>を作ることができる。</a:t>
            </a:r>
            <a:endParaRPr lang="en-US" altLang="ja-JP" sz="3200" dirty="0" smtClean="0"/>
          </a:p>
          <a:p>
            <a:r>
              <a:rPr lang="en-US" altLang="ja-JP" sz="3200" dirty="0" smtClean="0"/>
              <a:t>A’</a:t>
            </a:r>
            <a:r>
              <a:rPr lang="ja-JP" altLang="en-US" sz="3200" dirty="0" smtClean="0"/>
              <a:t>を作ることが出来れば一手で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を作ることができる。</a:t>
            </a:r>
            <a:endParaRPr lang="en-US" altLang="ja-JP" sz="3200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ja-JP" altLang="en-US" sz="4800" dirty="0" smtClean="0"/>
              <a:t>証明</a:t>
            </a:r>
            <a:endParaRPr kumimoji="1" lang="ja-JP" altLang="en-US" sz="48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コンテンツ プレースホルダ 2"/>
          <p:cNvSpPr txBox="1">
            <a:spLocks/>
          </p:cNvSpPr>
          <p:nvPr/>
        </p:nvSpPr>
        <p:spPr>
          <a:xfrm>
            <a:off x="500034" y="4786322"/>
            <a:ext cx="7500990" cy="178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コンテンツ プレースホルダ 2"/>
          <p:cNvSpPr txBox="1">
            <a:spLocks/>
          </p:cNvSpPr>
          <p:nvPr/>
        </p:nvSpPr>
        <p:spPr>
          <a:xfrm>
            <a:off x="2500298" y="5965025"/>
            <a:ext cx="3490938" cy="178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グループ化 74"/>
          <p:cNvGrpSpPr/>
          <p:nvPr/>
        </p:nvGrpSpPr>
        <p:grpSpPr>
          <a:xfrm>
            <a:off x="285720" y="2357430"/>
            <a:ext cx="8215370" cy="3929090"/>
            <a:chOff x="285720" y="2428868"/>
            <a:chExt cx="8215370" cy="3929090"/>
          </a:xfrm>
        </p:grpSpPr>
        <p:sp>
          <p:nvSpPr>
            <p:cNvPr id="76" name="正方形/長方形 75"/>
            <p:cNvSpPr/>
            <p:nvPr/>
          </p:nvSpPr>
          <p:spPr>
            <a:xfrm>
              <a:off x="28572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4291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00010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35729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171448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207167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42886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278605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314324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50043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385762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457200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492919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528638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64357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600076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635795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71514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707233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742952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778671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814390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28572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64291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100010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135729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171448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207167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242886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278605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314324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350043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85762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457200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492919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528638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564357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600076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635795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671514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707233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742952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778671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814390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28572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64291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100010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135729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171448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07167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242886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78605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14324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350043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762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457200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492919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528638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564357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600076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635795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671514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707233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742952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778671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814390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28572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64291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100010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135729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171448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07167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42886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278605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314324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50043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385762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457200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492919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528638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564357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600076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635795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671514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707233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742952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778671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814390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28572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64291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100010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135729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171448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207167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242886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278605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314324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350043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85762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57200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492919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528638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564357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600076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635795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671514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707233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>
              <a:off x="742952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778671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>
              <a:off x="814390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28572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64291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100010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135729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171448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07167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242886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278605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314324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350043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385762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457200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492919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528638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/>
            <p:cNvSpPr/>
            <p:nvPr/>
          </p:nvSpPr>
          <p:spPr>
            <a:xfrm>
              <a:off x="564357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600076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635795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671514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/>
            <p:cNvSpPr/>
            <p:nvPr/>
          </p:nvSpPr>
          <p:spPr>
            <a:xfrm>
              <a:off x="707233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/>
            <p:cNvSpPr/>
            <p:nvPr/>
          </p:nvSpPr>
          <p:spPr>
            <a:xfrm>
              <a:off x="742952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778671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/>
            <p:cNvSpPr/>
            <p:nvPr/>
          </p:nvSpPr>
          <p:spPr>
            <a:xfrm>
              <a:off x="814390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28572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/>
            <p:cNvSpPr/>
            <p:nvPr/>
          </p:nvSpPr>
          <p:spPr>
            <a:xfrm>
              <a:off x="64291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正方形/長方形 215"/>
            <p:cNvSpPr/>
            <p:nvPr/>
          </p:nvSpPr>
          <p:spPr>
            <a:xfrm>
              <a:off x="100010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正方形/長方形 216"/>
            <p:cNvSpPr/>
            <p:nvPr/>
          </p:nvSpPr>
          <p:spPr>
            <a:xfrm>
              <a:off x="135729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/>
            <p:cNvSpPr/>
            <p:nvPr/>
          </p:nvSpPr>
          <p:spPr>
            <a:xfrm>
              <a:off x="171448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/>
          </p:nvSpPr>
          <p:spPr>
            <a:xfrm>
              <a:off x="207167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242886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/>
            <p:cNvSpPr/>
            <p:nvPr/>
          </p:nvSpPr>
          <p:spPr>
            <a:xfrm>
              <a:off x="278605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/>
            <p:cNvSpPr/>
            <p:nvPr/>
          </p:nvSpPr>
          <p:spPr>
            <a:xfrm>
              <a:off x="314324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/>
            <p:cNvSpPr/>
            <p:nvPr/>
          </p:nvSpPr>
          <p:spPr>
            <a:xfrm>
              <a:off x="350043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/>
            <p:cNvSpPr/>
            <p:nvPr/>
          </p:nvSpPr>
          <p:spPr>
            <a:xfrm>
              <a:off x="385762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/>
            <p:cNvSpPr/>
            <p:nvPr/>
          </p:nvSpPr>
          <p:spPr>
            <a:xfrm>
              <a:off x="457200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/>
            <p:cNvSpPr/>
            <p:nvPr/>
          </p:nvSpPr>
          <p:spPr>
            <a:xfrm>
              <a:off x="492919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/>
            <p:cNvSpPr/>
            <p:nvPr/>
          </p:nvSpPr>
          <p:spPr>
            <a:xfrm>
              <a:off x="528638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/>
            <p:cNvSpPr/>
            <p:nvPr/>
          </p:nvSpPr>
          <p:spPr>
            <a:xfrm>
              <a:off x="564357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/>
            <p:cNvSpPr/>
            <p:nvPr/>
          </p:nvSpPr>
          <p:spPr>
            <a:xfrm>
              <a:off x="600076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/>
            <p:cNvSpPr/>
            <p:nvPr/>
          </p:nvSpPr>
          <p:spPr>
            <a:xfrm>
              <a:off x="635795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正方形/長方形 231"/>
            <p:cNvSpPr/>
            <p:nvPr/>
          </p:nvSpPr>
          <p:spPr>
            <a:xfrm>
              <a:off x="671514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/>
            <p:cNvSpPr/>
            <p:nvPr/>
          </p:nvSpPr>
          <p:spPr>
            <a:xfrm>
              <a:off x="707233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742952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/>
            <p:cNvSpPr/>
            <p:nvPr/>
          </p:nvSpPr>
          <p:spPr>
            <a:xfrm>
              <a:off x="778671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/>
            <p:cNvSpPr/>
            <p:nvPr/>
          </p:nvSpPr>
          <p:spPr>
            <a:xfrm>
              <a:off x="814390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/>
            <p:cNvSpPr/>
            <p:nvPr/>
          </p:nvSpPr>
          <p:spPr>
            <a:xfrm>
              <a:off x="28572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64291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/>
            <p:cNvSpPr/>
            <p:nvPr/>
          </p:nvSpPr>
          <p:spPr>
            <a:xfrm>
              <a:off x="100010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/>
            <p:cNvSpPr/>
            <p:nvPr/>
          </p:nvSpPr>
          <p:spPr>
            <a:xfrm>
              <a:off x="135729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/>
            <p:cNvSpPr/>
            <p:nvPr/>
          </p:nvSpPr>
          <p:spPr>
            <a:xfrm>
              <a:off x="171448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/>
            <p:cNvSpPr/>
            <p:nvPr/>
          </p:nvSpPr>
          <p:spPr>
            <a:xfrm>
              <a:off x="207167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242886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278605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/>
            <p:cNvSpPr/>
            <p:nvPr/>
          </p:nvSpPr>
          <p:spPr>
            <a:xfrm>
              <a:off x="314324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/>
            <p:cNvSpPr/>
            <p:nvPr/>
          </p:nvSpPr>
          <p:spPr>
            <a:xfrm>
              <a:off x="350043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/>
            <p:cNvSpPr/>
            <p:nvPr/>
          </p:nvSpPr>
          <p:spPr>
            <a:xfrm>
              <a:off x="385762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/>
            <p:cNvSpPr/>
            <p:nvPr/>
          </p:nvSpPr>
          <p:spPr>
            <a:xfrm>
              <a:off x="457200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492919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/>
            <p:cNvSpPr/>
            <p:nvPr/>
          </p:nvSpPr>
          <p:spPr>
            <a:xfrm>
              <a:off x="528638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564357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/>
            <p:cNvSpPr/>
            <p:nvPr/>
          </p:nvSpPr>
          <p:spPr>
            <a:xfrm>
              <a:off x="600076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/>
            <p:cNvSpPr/>
            <p:nvPr/>
          </p:nvSpPr>
          <p:spPr>
            <a:xfrm>
              <a:off x="635795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/>
            <p:cNvSpPr/>
            <p:nvPr/>
          </p:nvSpPr>
          <p:spPr>
            <a:xfrm>
              <a:off x="671514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707233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/>
            <p:cNvSpPr/>
            <p:nvPr/>
          </p:nvSpPr>
          <p:spPr>
            <a:xfrm>
              <a:off x="742952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/>
            <p:cNvSpPr/>
            <p:nvPr/>
          </p:nvSpPr>
          <p:spPr>
            <a:xfrm>
              <a:off x="778671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814390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28572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" name="正方形/長方形 260"/>
            <p:cNvSpPr/>
            <p:nvPr/>
          </p:nvSpPr>
          <p:spPr>
            <a:xfrm>
              <a:off x="64291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/>
            <p:cNvSpPr/>
            <p:nvPr/>
          </p:nvSpPr>
          <p:spPr>
            <a:xfrm>
              <a:off x="100010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/>
            <p:cNvSpPr/>
            <p:nvPr/>
          </p:nvSpPr>
          <p:spPr>
            <a:xfrm>
              <a:off x="135729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/>
            <p:cNvSpPr/>
            <p:nvPr/>
          </p:nvSpPr>
          <p:spPr>
            <a:xfrm>
              <a:off x="171448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/>
            <p:cNvSpPr/>
            <p:nvPr/>
          </p:nvSpPr>
          <p:spPr>
            <a:xfrm>
              <a:off x="207167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/>
            <p:cNvSpPr/>
            <p:nvPr/>
          </p:nvSpPr>
          <p:spPr>
            <a:xfrm>
              <a:off x="242886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/>
            <p:cNvSpPr/>
            <p:nvPr/>
          </p:nvSpPr>
          <p:spPr>
            <a:xfrm>
              <a:off x="278605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正方形/長方形 267"/>
            <p:cNvSpPr/>
            <p:nvPr/>
          </p:nvSpPr>
          <p:spPr>
            <a:xfrm>
              <a:off x="314324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9" name="正方形/長方形 268"/>
            <p:cNvSpPr/>
            <p:nvPr/>
          </p:nvSpPr>
          <p:spPr>
            <a:xfrm>
              <a:off x="350043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正方形/長方形 269"/>
            <p:cNvSpPr/>
            <p:nvPr/>
          </p:nvSpPr>
          <p:spPr>
            <a:xfrm>
              <a:off x="385762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/>
            <p:cNvSpPr/>
            <p:nvPr/>
          </p:nvSpPr>
          <p:spPr>
            <a:xfrm>
              <a:off x="457200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正方形/長方形 272"/>
            <p:cNvSpPr/>
            <p:nvPr/>
          </p:nvSpPr>
          <p:spPr>
            <a:xfrm>
              <a:off x="492919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/>
            <p:cNvSpPr/>
            <p:nvPr/>
          </p:nvSpPr>
          <p:spPr>
            <a:xfrm>
              <a:off x="528638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正方形/長方形 274"/>
            <p:cNvSpPr/>
            <p:nvPr/>
          </p:nvSpPr>
          <p:spPr>
            <a:xfrm>
              <a:off x="564357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6" name="正方形/長方形 275"/>
            <p:cNvSpPr/>
            <p:nvPr/>
          </p:nvSpPr>
          <p:spPr>
            <a:xfrm>
              <a:off x="600076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正方形/長方形 276"/>
            <p:cNvSpPr/>
            <p:nvPr/>
          </p:nvSpPr>
          <p:spPr>
            <a:xfrm>
              <a:off x="635795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8" name="正方形/長方形 277"/>
            <p:cNvSpPr/>
            <p:nvPr/>
          </p:nvSpPr>
          <p:spPr>
            <a:xfrm>
              <a:off x="671514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正方形/長方形 278"/>
            <p:cNvSpPr/>
            <p:nvPr/>
          </p:nvSpPr>
          <p:spPr>
            <a:xfrm>
              <a:off x="707233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正方形/長方形 279"/>
            <p:cNvSpPr/>
            <p:nvPr/>
          </p:nvSpPr>
          <p:spPr>
            <a:xfrm>
              <a:off x="742952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正方形/長方形 280"/>
            <p:cNvSpPr/>
            <p:nvPr/>
          </p:nvSpPr>
          <p:spPr>
            <a:xfrm>
              <a:off x="778671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正方形/長方形 281"/>
            <p:cNvSpPr/>
            <p:nvPr/>
          </p:nvSpPr>
          <p:spPr>
            <a:xfrm>
              <a:off x="814390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正方形/長方形 282"/>
            <p:cNvSpPr/>
            <p:nvPr/>
          </p:nvSpPr>
          <p:spPr>
            <a:xfrm>
              <a:off x="28572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4" name="正方形/長方形 283"/>
            <p:cNvSpPr/>
            <p:nvPr/>
          </p:nvSpPr>
          <p:spPr>
            <a:xfrm>
              <a:off x="64291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" name="正方形/長方形 284"/>
            <p:cNvSpPr/>
            <p:nvPr/>
          </p:nvSpPr>
          <p:spPr>
            <a:xfrm>
              <a:off x="100010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正方形/長方形 285"/>
            <p:cNvSpPr/>
            <p:nvPr/>
          </p:nvSpPr>
          <p:spPr>
            <a:xfrm>
              <a:off x="135729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171448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" name="正方形/長方形 287"/>
            <p:cNvSpPr/>
            <p:nvPr/>
          </p:nvSpPr>
          <p:spPr>
            <a:xfrm>
              <a:off x="207167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正方形/長方形 288"/>
            <p:cNvSpPr/>
            <p:nvPr/>
          </p:nvSpPr>
          <p:spPr>
            <a:xfrm>
              <a:off x="242886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正方形/長方形 289"/>
            <p:cNvSpPr/>
            <p:nvPr/>
          </p:nvSpPr>
          <p:spPr>
            <a:xfrm>
              <a:off x="278605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" name="正方形/長方形 290"/>
            <p:cNvSpPr/>
            <p:nvPr/>
          </p:nvSpPr>
          <p:spPr>
            <a:xfrm>
              <a:off x="314324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" name="正方形/長方形 291"/>
            <p:cNvSpPr/>
            <p:nvPr/>
          </p:nvSpPr>
          <p:spPr>
            <a:xfrm>
              <a:off x="350043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正方形/長方形 292"/>
            <p:cNvSpPr/>
            <p:nvPr/>
          </p:nvSpPr>
          <p:spPr>
            <a:xfrm>
              <a:off x="385762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正方形/長方形 294"/>
            <p:cNvSpPr/>
            <p:nvPr/>
          </p:nvSpPr>
          <p:spPr>
            <a:xfrm>
              <a:off x="457200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正方形/長方形 295"/>
            <p:cNvSpPr/>
            <p:nvPr/>
          </p:nvSpPr>
          <p:spPr>
            <a:xfrm>
              <a:off x="492919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" name="正方形/長方形 296"/>
            <p:cNvSpPr/>
            <p:nvPr/>
          </p:nvSpPr>
          <p:spPr>
            <a:xfrm>
              <a:off x="528638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正方形/長方形 297"/>
            <p:cNvSpPr/>
            <p:nvPr/>
          </p:nvSpPr>
          <p:spPr>
            <a:xfrm>
              <a:off x="564357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正方形/長方形 298"/>
            <p:cNvSpPr/>
            <p:nvPr/>
          </p:nvSpPr>
          <p:spPr>
            <a:xfrm>
              <a:off x="600076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正方形/長方形 299"/>
            <p:cNvSpPr/>
            <p:nvPr/>
          </p:nvSpPr>
          <p:spPr>
            <a:xfrm>
              <a:off x="635795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正方形/長方形 301"/>
            <p:cNvSpPr/>
            <p:nvPr/>
          </p:nvSpPr>
          <p:spPr>
            <a:xfrm>
              <a:off x="671514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正方形/長方形 302"/>
            <p:cNvSpPr/>
            <p:nvPr/>
          </p:nvSpPr>
          <p:spPr>
            <a:xfrm>
              <a:off x="707233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正方形/長方形 303"/>
            <p:cNvSpPr/>
            <p:nvPr/>
          </p:nvSpPr>
          <p:spPr>
            <a:xfrm>
              <a:off x="742952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778671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" name="正方形/長方形 305"/>
            <p:cNvSpPr/>
            <p:nvPr/>
          </p:nvSpPr>
          <p:spPr>
            <a:xfrm>
              <a:off x="814390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" name="正方形/長方形 306"/>
            <p:cNvSpPr/>
            <p:nvPr/>
          </p:nvSpPr>
          <p:spPr>
            <a:xfrm>
              <a:off x="28572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64291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正方形/長方形 308"/>
            <p:cNvSpPr/>
            <p:nvPr/>
          </p:nvSpPr>
          <p:spPr>
            <a:xfrm>
              <a:off x="100010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正方形/長方形 309"/>
            <p:cNvSpPr/>
            <p:nvPr/>
          </p:nvSpPr>
          <p:spPr>
            <a:xfrm>
              <a:off x="135729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171448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2" name="正方形/長方形 311"/>
            <p:cNvSpPr/>
            <p:nvPr/>
          </p:nvSpPr>
          <p:spPr>
            <a:xfrm>
              <a:off x="207167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3" name="正方形/長方形 312"/>
            <p:cNvSpPr/>
            <p:nvPr/>
          </p:nvSpPr>
          <p:spPr>
            <a:xfrm>
              <a:off x="242886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278605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正方形/長方形 314"/>
            <p:cNvSpPr/>
            <p:nvPr/>
          </p:nvSpPr>
          <p:spPr>
            <a:xfrm>
              <a:off x="314324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6" name="正方形/長方形 315"/>
            <p:cNvSpPr/>
            <p:nvPr/>
          </p:nvSpPr>
          <p:spPr>
            <a:xfrm>
              <a:off x="350043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7" name="正方形/長方形 316"/>
            <p:cNvSpPr/>
            <p:nvPr/>
          </p:nvSpPr>
          <p:spPr>
            <a:xfrm>
              <a:off x="385762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9" name="正方形/長方形 318"/>
            <p:cNvSpPr/>
            <p:nvPr/>
          </p:nvSpPr>
          <p:spPr>
            <a:xfrm>
              <a:off x="457200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正方形/長方形 319"/>
            <p:cNvSpPr/>
            <p:nvPr/>
          </p:nvSpPr>
          <p:spPr>
            <a:xfrm>
              <a:off x="492919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正方形/長方形 320"/>
            <p:cNvSpPr/>
            <p:nvPr/>
          </p:nvSpPr>
          <p:spPr>
            <a:xfrm>
              <a:off x="528638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正方形/長方形 321"/>
            <p:cNvSpPr/>
            <p:nvPr/>
          </p:nvSpPr>
          <p:spPr>
            <a:xfrm>
              <a:off x="564357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600076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正方形/長方形 323"/>
            <p:cNvSpPr/>
            <p:nvPr/>
          </p:nvSpPr>
          <p:spPr>
            <a:xfrm>
              <a:off x="635795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正方形/長方形 324"/>
            <p:cNvSpPr/>
            <p:nvPr/>
          </p:nvSpPr>
          <p:spPr>
            <a:xfrm>
              <a:off x="671514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6" name="正方形/長方形 325"/>
            <p:cNvSpPr/>
            <p:nvPr/>
          </p:nvSpPr>
          <p:spPr>
            <a:xfrm>
              <a:off x="707233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7" name="正方形/長方形 326"/>
            <p:cNvSpPr/>
            <p:nvPr/>
          </p:nvSpPr>
          <p:spPr>
            <a:xfrm>
              <a:off x="742952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8" name="正方形/長方形 327"/>
            <p:cNvSpPr/>
            <p:nvPr/>
          </p:nvSpPr>
          <p:spPr>
            <a:xfrm>
              <a:off x="778671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正方形/長方形 328"/>
            <p:cNvSpPr/>
            <p:nvPr/>
          </p:nvSpPr>
          <p:spPr>
            <a:xfrm>
              <a:off x="814390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2" name="コンテンツ プレースホルダ 2"/>
          <p:cNvSpPr txBox="1">
            <a:spLocks/>
          </p:cNvSpPr>
          <p:nvPr/>
        </p:nvSpPr>
        <p:spPr>
          <a:xfrm>
            <a:off x="2000232" y="1643050"/>
            <a:ext cx="428628" cy="500066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ja-JP" sz="2800" dirty="0" smtClean="0"/>
              <a:t>A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2" name="コンテンツ プレースホルダ 2"/>
          <p:cNvSpPr txBox="1">
            <a:spLocks/>
          </p:cNvSpPr>
          <p:nvPr/>
        </p:nvSpPr>
        <p:spPr>
          <a:xfrm>
            <a:off x="6286512" y="1643050"/>
            <a:ext cx="571504" cy="500066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ja-JP" sz="2800" dirty="0" smtClean="0"/>
              <a:t>A’</a:t>
            </a:r>
          </a:p>
        </p:txBody>
      </p:sp>
      <p:grpSp>
        <p:nvGrpSpPr>
          <p:cNvPr id="344" name="グループ化 343"/>
          <p:cNvGrpSpPr/>
          <p:nvPr/>
        </p:nvGrpSpPr>
        <p:grpSpPr>
          <a:xfrm>
            <a:off x="1000100" y="3071810"/>
            <a:ext cx="1428760" cy="1785950"/>
            <a:chOff x="500034" y="1643050"/>
            <a:chExt cx="1428760" cy="1785950"/>
          </a:xfrm>
          <a:solidFill>
            <a:schemeClr val="accent5"/>
          </a:solidFill>
        </p:grpSpPr>
        <p:sp>
          <p:nvSpPr>
            <p:cNvPr id="294" name="正方形/長方形 293"/>
            <p:cNvSpPr/>
            <p:nvPr/>
          </p:nvSpPr>
          <p:spPr>
            <a:xfrm>
              <a:off x="50003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8" name="正方形/長方形 317"/>
            <p:cNvSpPr/>
            <p:nvPr/>
          </p:nvSpPr>
          <p:spPr>
            <a:xfrm>
              <a:off x="85722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正方形/長方形 329"/>
            <p:cNvSpPr/>
            <p:nvPr/>
          </p:nvSpPr>
          <p:spPr>
            <a:xfrm>
              <a:off x="121441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正方形/長方形 330"/>
            <p:cNvSpPr/>
            <p:nvPr/>
          </p:nvSpPr>
          <p:spPr>
            <a:xfrm>
              <a:off x="157160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正方形/長方形 331"/>
            <p:cNvSpPr/>
            <p:nvPr/>
          </p:nvSpPr>
          <p:spPr>
            <a:xfrm>
              <a:off x="50003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85722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正方形/長方形 333"/>
            <p:cNvSpPr/>
            <p:nvPr/>
          </p:nvSpPr>
          <p:spPr>
            <a:xfrm>
              <a:off x="121441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正方形/長方形 334"/>
            <p:cNvSpPr/>
            <p:nvPr/>
          </p:nvSpPr>
          <p:spPr>
            <a:xfrm>
              <a:off x="157160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" name="正方形/長方形 335"/>
            <p:cNvSpPr/>
            <p:nvPr/>
          </p:nvSpPr>
          <p:spPr>
            <a:xfrm>
              <a:off x="50003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正方形/長方形 336"/>
            <p:cNvSpPr/>
            <p:nvPr/>
          </p:nvSpPr>
          <p:spPr>
            <a:xfrm>
              <a:off x="85722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正方形/長方形 337"/>
            <p:cNvSpPr/>
            <p:nvPr/>
          </p:nvSpPr>
          <p:spPr>
            <a:xfrm>
              <a:off x="50003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正方形/長方形 338"/>
            <p:cNvSpPr/>
            <p:nvPr/>
          </p:nvSpPr>
          <p:spPr>
            <a:xfrm>
              <a:off x="85722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正方形/長方形 339"/>
            <p:cNvSpPr/>
            <p:nvPr/>
          </p:nvSpPr>
          <p:spPr>
            <a:xfrm>
              <a:off x="50003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" name="正方形/長方形 340"/>
            <p:cNvSpPr/>
            <p:nvPr/>
          </p:nvSpPr>
          <p:spPr>
            <a:xfrm>
              <a:off x="85722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2" name="正方形/長方形 341"/>
            <p:cNvSpPr/>
            <p:nvPr/>
          </p:nvSpPr>
          <p:spPr>
            <a:xfrm>
              <a:off x="121441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正方形/長方形 342"/>
            <p:cNvSpPr/>
            <p:nvPr/>
          </p:nvSpPr>
          <p:spPr>
            <a:xfrm>
              <a:off x="157160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5" name="正方形/長方形 344"/>
          <p:cNvSpPr/>
          <p:nvPr/>
        </p:nvSpPr>
        <p:spPr>
          <a:xfrm>
            <a:off x="2071670" y="4143380"/>
            <a:ext cx="357190" cy="357190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6" name="正方形/長方形 345"/>
          <p:cNvSpPr/>
          <p:nvPr/>
        </p:nvSpPr>
        <p:spPr>
          <a:xfrm>
            <a:off x="2786050" y="4500570"/>
            <a:ext cx="357190" cy="357190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47" name="グループ化 346"/>
          <p:cNvGrpSpPr/>
          <p:nvPr/>
        </p:nvGrpSpPr>
        <p:grpSpPr>
          <a:xfrm>
            <a:off x="5286380" y="3071810"/>
            <a:ext cx="1428760" cy="1785950"/>
            <a:chOff x="500034" y="1643050"/>
            <a:chExt cx="1428760" cy="1785950"/>
          </a:xfrm>
          <a:solidFill>
            <a:schemeClr val="accent5"/>
          </a:solidFill>
        </p:grpSpPr>
        <p:sp>
          <p:nvSpPr>
            <p:cNvPr id="348" name="正方形/長方形 347"/>
            <p:cNvSpPr/>
            <p:nvPr/>
          </p:nvSpPr>
          <p:spPr>
            <a:xfrm>
              <a:off x="50003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正方形/長方形 348"/>
            <p:cNvSpPr/>
            <p:nvPr/>
          </p:nvSpPr>
          <p:spPr>
            <a:xfrm>
              <a:off x="85722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正方形/長方形 351"/>
            <p:cNvSpPr/>
            <p:nvPr/>
          </p:nvSpPr>
          <p:spPr>
            <a:xfrm>
              <a:off x="121441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正方形/長方形 353"/>
            <p:cNvSpPr/>
            <p:nvPr/>
          </p:nvSpPr>
          <p:spPr>
            <a:xfrm>
              <a:off x="157160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正方形/長方形 359"/>
            <p:cNvSpPr/>
            <p:nvPr/>
          </p:nvSpPr>
          <p:spPr>
            <a:xfrm>
              <a:off x="85722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正方形/長方形 364"/>
            <p:cNvSpPr/>
            <p:nvPr/>
          </p:nvSpPr>
          <p:spPr>
            <a:xfrm>
              <a:off x="121441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6" name="正方形/長方形 365"/>
            <p:cNvSpPr/>
            <p:nvPr/>
          </p:nvSpPr>
          <p:spPr>
            <a:xfrm>
              <a:off x="157160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7" name="正方形/長方形 366"/>
            <p:cNvSpPr/>
            <p:nvPr/>
          </p:nvSpPr>
          <p:spPr>
            <a:xfrm>
              <a:off x="50003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8" name="正方形/長方形 367"/>
            <p:cNvSpPr/>
            <p:nvPr/>
          </p:nvSpPr>
          <p:spPr>
            <a:xfrm>
              <a:off x="85722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正方形/長方形 369"/>
            <p:cNvSpPr/>
            <p:nvPr/>
          </p:nvSpPr>
          <p:spPr>
            <a:xfrm>
              <a:off x="50003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" name="正方形/長方形 370"/>
            <p:cNvSpPr/>
            <p:nvPr/>
          </p:nvSpPr>
          <p:spPr>
            <a:xfrm>
              <a:off x="85722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2" name="正方形/長方形 371"/>
            <p:cNvSpPr/>
            <p:nvPr/>
          </p:nvSpPr>
          <p:spPr>
            <a:xfrm>
              <a:off x="50003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3" name="正方形/長方形 372"/>
            <p:cNvSpPr/>
            <p:nvPr/>
          </p:nvSpPr>
          <p:spPr>
            <a:xfrm>
              <a:off x="85722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4" name="正方形/長方形 373"/>
            <p:cNvSpPr/>
            <p:nvPr/>
          </p:nvSpPr>
          <p:spPr>
            <a:xfrm>
              <a:off x="121441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正方形/長方形 374"/>
            <p:cNvSpPr/>
            <p:nvPr/>
          </p:nvSpPr>
          <p:spPr>
            <a:xfrm>
              <a:off x="157160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6" name="正方形/長方形 375"/>
          <p:cNvSpPr/>
          <p:nvPr/>
        </p:nvSpPr>
        <p:spPr>
          <a:xfrm>
            <a:off x="6357950" y="4143380"/>
            <a:ext cx="357190" cy="357190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正方形/長方形 376"/>
          <p:cNvSpPr/>
          <p:nvPr/>
        </p:nvSpPr>
        <p:spPr>
          <a:xfrm>
            <a:off x="7072330" y="4500570"/>
            <a:ext cx="357190" cy="357190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1" name="正方形/長方形 350"/>
          <p:cNvSpPr/>
          <p:nvPr/>
        </p:nvSpPr>
        <p:spPr>
          <a:xfrm>
            <a:off x="5286380" y="3786190"/>
            <a:ext cx="357190" cy="357190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" grpId="0" animBg="1"/>
      <p:bldP spid="346" grpId="0" animBg="1"/>
      <p:bldP spid="346" grpId="1" animBg="1"/>
      <p:bldP spid="346" grpId="2" animBg="1"/>
      <p:bldP spid="376" grpId="0" animBg="1"/>
      <p:bldP spid="377" grpId="0" animBg="1"/>
      <p:bldP spid="377" grpId="1" animBg="1"/>
      <p:bldP spid="377" grpId="2" animBg="1"/>
      <p:bldP spid="35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ja-JP" altLang="en-US" sz="4800" dirty="0" smtClean="0"/>
              <a:t>証明</a:t>
            </a:r>
            <a:endParaRPr kumimoji="1" lang="ja-JP" altLang="en-US" sz="48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コンテンツ プレースホルダ 2"/>
          <p:cNvSpPr txBox="1">
            <a:spLocks/>
          </p:cNvSpPr>
          <p:nvPr/>
        </p:nvSpPr>
        <p:spPr>
          <a:xfrm>
            <a:off x="500034" y="4786322"/>
            <a:ext cx="7500990" cy="178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コンテンツ プレースホルダ 2"/>
          <p:cNvSpPr txBox="1">
            <a:spLocks/>
          </p:cNvSpPr>
          <p:nvPr/>
        </p:nvSpPr>
        <p:spPr>
          <a:xfrm>
            <a:off x="2500298" y="5965025"/>
            <a:ext cx="3490938" cy="178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グループ化 74"/>
          <p:cNvGrpSpPr/>
          <p:nvPr/>
        </p:nvGrpSpPr>
        <p:grpSpPr>
          <a:xfrm>
            <a:off x="285720" y="2357430"/>
            <a:ext cx="8215370" cy="3929090"/>
            <a:chOff x="285720" y="2428868"/>
            <a:chExt cx="8215370" cy="3929090"/>
          </a:xfrm>
        </p:grpSpPr>
        <p:sp>
          <p:nvSpPr>
            <p:cNvPr id="76" name="正方形/長方形 75"/>
            <p:cNvSpPr/>
            <p:nvPr/>
          </p:nvSpPr>
          <p:spPr>
            <a:xfrm>
              <a:off x="28572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4291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00010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35729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171448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207167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42886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278605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314324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50043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385762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457200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492919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528638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564357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600076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635795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71514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707233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742952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778671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8143900" y="278605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28572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64291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100010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135729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171448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207167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242886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278605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314324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350043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85762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457200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492919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528638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564357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600076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635795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671514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707233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742952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778671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8143900" y="314324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28572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64291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100010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135729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171448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07167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242886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78605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14324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350043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85762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457200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492919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528638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564357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600076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635795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671514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707233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742952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778671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8143900" y="350043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28572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64291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100010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135729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171448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07167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42886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278605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314324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50043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385762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457200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492919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528638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564357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600076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635795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671514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707233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742952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778671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8143900" y="385762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28572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64291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100010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135729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171448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207167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242886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278605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314324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350043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85762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57200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492919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528638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564357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600076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635795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671514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707233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>
              <a:off x="742952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778671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>
              <a:off x="8143900" y="421481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28572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64291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100010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135729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171448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07167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242886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278605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314324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350043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385762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457200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492919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528638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/>
            <p:cNvSpPr/>
            <p:nvPr/>
          </p:nvSpPr>
          <p:spPr>
            <a:xfrm>
              <a:off x="564357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600076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635795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671514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/>
            <p:cNvSpPr/>
            <p:nvPr/>
          </p:nvSpPr>
          <p:spPr>
            <a:xfrm>
              <a:off x="707233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/>
            <p:cNvSpPr/>
            <p:nvPr/>
          </p:nvSpPr>
          <p:spPr>
            <a:xfrm>
              <a:off x="742952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778671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/>
            <p:cNvSpPr/>
            <p:nvPr/>
          </p:nvSpPr>
          <p:spPr>
            <a:xfrm>
              <a:off x="8143900" y="457200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28572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/>
            <p:cNvSpPr/>
            <p:nvPr/>
          </p:nvSpPr>
          <p:spPr>
            <a:xfrm>
              <a:off x="64291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正方形/長方形 215"/>
            <p:cNvSpPr/>
            <p:nvPr/>
          </p:nvSpPr>
          <p:spPr>
            <a:xfrm>
              <a:off x="100010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正方形/長方形 216"/>
            <p:cNvSpPr/>
            <p:nvPr/>
          </p:nvSpPr>
          <p:spPr>
            <a:xfrm>
              <a:off x="135729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/>
            <p:cNvSpPr/>
            <p:nvPr/>
          </p:nvSpPr>
          <p:spPr>
            <a:xfrm>
              <a:off x="171448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/>
          </p:nvSpPr>
          <p:spPr>
            <a:xfrm>
              <a:off x="207167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242886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/>
            <p:cNvSpPr/>
            <p:nvPr/>
          </p:nvSpPr>
          <p:spPr>
            <a:xfrm>
              <a:off x="278605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/>
            <p:cNvSpPr/>
            <p:nvPr/>
          </p:nvSpPr>
          <p:spPr>
            <a:xfrm>
              <a:off x="314324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/>
            <p:cNvSpPr/>
            <p:nvPr/>
          </p:nvSpPr>
          <p:spPr>
            <a:xfrm>
              <a:off x="350043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/>
            <p:cNvSpPr/>
            <p:nvPr/>
          </p:nvSpPr>
          <p:spPr>
            <a:xfrm>
              <a:off x="385762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/>
            <p:cNvSpPr/>
            <p:nvPr/>
          </p:nvSpPr>
          <p:spPr>
            <a:xfrm>
              <a:off x="457200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/>
            <p:cNvSpPr/>
            <p:nvPr/>
          </p:nvSpPr>
          <p:spPr>
            <a:xfrm>
              <a:off x="492919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/>
            <p:cNvSpPr/>
            <p:nvPr/>
          </p:nvSpPr>
          <p:spPr>
            <a:xfrm>
              <a:off x="528638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/>
            <p:cNvSpPr/>
            <p:nvPr/>
          </p:nvSpPr>
          <p:spPr>
            <a:xfrm>
              <a:off x="564357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/>
            <p:cNvSpPr/>
            <p:nvPr/>
          </p:nvSpPr>
          <p:spPr>
            <a:xfrm>
              <a:off x="600076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/>
            <p:cNvSpPr/>
            <p:nvPr/>
          </p:nvSpPr>
          <p:spPr>
            <a:xfrm>
              <a:off x="635795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正方形/長方形 231"/>
            <p:cNvSpPr/>
            <p:nvPr/>
          </p:nvSpPr>
          <p:spPr>
            <a:xfrm>
              <a:off x="671514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/>
            <p:cNvSpPr/>
            <p:nvPr/>
          </p:nvSpPr>
          <p:spPr>
            <a:xfrm>
              <a:off x="707233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742952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/>
            <p:cNvSpPr/>
            <p:nvPr/>
          </p:nvSpPr>
          <p:spPr>
            <a:xfrm>
              <a:off x="778671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/>
            <p:cNvSpPr/>
            <p:nvPr/>
          </p:nvSpPr>
          <p:spPr>
            <a:xfrm>
              <a:off x="8143900" y="492919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/>
            <p:cNvSpPr/>
            <p:nvPr/>
          </p:nvSpPr>
          <p:spPr>
            <a:xfrm>
              <a:off x="28572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64291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/>
            <p:cNvSpPr/>
            <p:nvPr/>
          </p:nvSpPr>
          <p:spPr>
            <a:xfrm>
              <a:off x="100010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正方形/長方形 239"/>
            <p:cNvSpPr/>
            <p:nvPr/>
          </p:nvSpPr>
          <p:spPr>
            <a:xfrm>
              <a:off x="135729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正方形/長方形 240"/>
            <p:cNvSpPr/>
            <p:nvPr/>
          </p:nvSpPr>
          <p:spPr>
            <a:xfrm>
              <a:off x="171448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正方形/長方形 241"/>
            <p:cNvSpPr/>
            <p:nvPr/>
          </p:nvSpPr>
          <p:spPr>
            <a:xfrm>
              <a:off x="207167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242886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278605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/>
            <p:cNvSpPr/>
            <p:nvPr/>
          </p:nvSpPr>
          <p:spPr>
            <a:xfrm>
              <a:off x="314324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/>
            <p:cNvSpPr/>
            <p:nvPr/>
          </p:nvSpPr>
          <p:spPr>
            <a:xfrm>
              <a:off x="350043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/>
            <p:cNvSpPr/>
            <p:nvPr/>
          </p:nvSpPr>
          <p:spPr>
            <a:xfrm>
              <a:off x="385762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正方形/長方形 248"/>
            <p:cNvSpPr/>
            <p:nvPr/>
          </p:nvSpPr>
          <p:spPr>
            <a:xfrm>
              <a:off x="457200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492919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正方形/長方形 250"/>
            <p:cNvSpPr/>
            <p:nvPr/>
          </p:nvSpPr>
          <p:spPr>
            <a:xfrm>
              <a:off x="528638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2" name="正方形/長方形 251"/>
            <p:cNvSpPr/>
            <p:nvPr/>
          </p:nvSpPr>
          <p:spPr>
            <a:xfrm>
              <a:off x="564357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3" name="正方形/長方形 252"/>
            <p:cNvSpPr/>
            <p:nvPr/>
          </p:nvSpPr>
          <p:spPr>
            <a:xfrm>
              <a:off x="600076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正方形/長方形 253"/>
            <p:cNvSpPr/>
            <p:nvPr/>
          </p:nvSpPr>
          <p:spPr>
            <a:xfrm>
              <a:off x="635795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/>
            <p:cNvSpPr/>
            <p:nvPr/>
          </p:nvSpPr>
          <p:spPr>
            <a:xfrm>
              <a:off x="671514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707233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7" name="正方形/長方形 256"/>
            <p:cNvSpPr/>
            <p:nvPr/>
          </p:nvSpPr>
          <p:spPr>
            <a:xfrm>
              <a:off x="742952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正方形/長方形 257"/>
            <p:cNvSpPr/>
            <p:nvPr/>
          </p:nvSpPr>
          <p:spPr>
            <a:xfrm>
              <a:off x="778671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8143900" y="528638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28572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1" name="正方形/長方形 260"/>
            <p:cNvSpPr/>
            <p:nvPr/>
          </p:nvSpPr>
          <p:spPr>
            <a:xfrm>
              <a:off x="64291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正方形/長方形 261"/>
            <p:cNvSpPr/>
            <p:nvPr/>
          </p:nvSpPr>
          <p:spPr>
            <a:xfrm>
              <a:off x="100010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3" name="正方形/長方形 262"/>
            <p:cNvSpPr/>
            <p:nvPr/>
          </p:nvSpPr>
          <p:spPr>
            <a:xfrm>
              <a:off x="135729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/>
            <p:cNvSpPr/>
            <p:nvPr/>
          </p:nvSpPr>
          <p:spPr>
            <a:xfrm>
              <a:off x="171448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5" name="正方形/長方形 264"/>
            <p:cNvSpPr/>
            <p:nvPr/>
          </p:nvSpPr>
          <p:spPr>
            <a:xfrm>
              <a:off x="207167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正方形/長方形 265"/>
            <p:cNvSpPr/>
            <p:nvPr/>
          </p:nvSpPr>
          <p:spPr>
            <a:xfrm>
              <a:off x="242886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/>
            <p:cNvSpPr/>
            <p:nvPr/>
          </p:nvSpPr>
          <p:spPr>
            <a:xfrm>
              <a:off x="278605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正方形/長方形 267"/>
            <p:cNvSpPr/>
            <p:nvPr/>
          </p:nvSpPr>
          <p:spPr>
            <a:xfrm>
              <a:off x="314324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9" name="正方形/長方形 268"/>
            <p:cNvSpPr/>
            <p:nvPr/>
          </p:nvSpPr>
          <p:spPr>
            <a:xfrm>
              <a:off x="350043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正方形/長方形 269"/>
            <p:cNvSpPr/>
            <p:nvPr/>
          </p:nvSpPr>
          <p:spPr>
            <a:xfrm>
              <a:off x="385762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正方形/長方形 271"/>
            <p:cNvSpPr/>
            <p:nvPr/>
          </p:nvSpPr>
          <p:spPr>
            <a:xfrm>
              <a:off x="457200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正方形/長方形 272"/>
            <p:cNvSpPr/>
            <p:nvPr/>
          </p:nvSpPr>
          <p:spPr>
            <a:xfrm>
              <a:off x="492919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4" name="正方形/長方形 273"/>
            <p:cNvSpPr/>
            <p:nvPr/>
          </p:nvSpPr>
          <p:spPr>
            <a:xfrm>
              <a:off x="528638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正方形/長方形 274"/>
            <p:cNvSpPr/>
            <p:nvPr/>
          </p:nvSpPr>
          <p:spPr>
            <a:xfrm>
              <a:off x="564357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6" name="正方形/長方形 275"/>
            <p:cNvSpPr/>
            <p:nvPr/>
          </p:nvSpPr>
          <p:spPr>
            <a:xfrm>
              <a:off x="600076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正方形/長方形 276"/>
            <p:cNvSpPr/>
            <p:nvPr/>
          </p:nvSpPr>
          <p:spPr>
            <a:xfrm>
              <a:off x="635795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8" name="正方形/長方形 277"/>
            <p:cNvSpPr/>
            <p:nvPr/>
          </p:nvSpPr>
          <p:spPr>
            <a:xfrm>
              <a:off x="671514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正方形/長方形 278"/>
            <p:cNvSpPr/>
            <p:nvPr/>
          </p:nvSpPr>
          <p:spPr>
            <a:xfrm>
              <a:off x="707233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正方形/長方形 279"/>
            <p:cNvSpPr/>
            <p:nvPr/>
          </p:nvSpPr>
          <p:spPr>
            <a:xfrm>
              <a:off x="742952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正方形/長方形 280"/>
            <p:cNvSpPr/>
            <p:nvPr/>
          </p:nvSpPr>
          <p:spPr>
            <a:xfrm>
              <a:off x="778671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正方形/長方形 281"/>
            <p:cNvSpPr/>
            <p:nvPr/>
          </p:nvSpPr>
          <p:spPr>
            <a:xfrm>
              <a:off x="8143900" y="564357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正方形/長方形 282"/>
            <p:cNvSpPr/>
            <p:nvPr/>
          </p:nvSpPr>
          <p:spPr>
            <a:xfrm>
              <a:off x="28572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4" name="正方形/長方形 283"/>
            <p:cNvSpPr/>
            <p:nvPr/>
          </p:nvSpPr>
          <p:spPr>
            <a:xfrm>
              <a:off x="64291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" name="正方形/長方形 284"/>
            <p:cNvSpPr/>
            <p:nvPr/>
          </p:nvSpPr>
          <p:spPr>
            <a:xfrm>
              <a:off x="100010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正方形/長方形 285"/>
            <p:cNvSpPr/>
            <p:nvPr/>
          </p:nvSpPr>
          <p:spPr>
            <a:xfrm>
              <a:off x="135729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171448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" name="正方形/長方形 287"/>
            <p:cNvSpPr/>
            <p:nvPr/>
          </p:nvSpPr>
          <p:spPr>
            <a:xfrm>
              <a:off x="207167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正方形/長方形 288"/>
            <p:cNvSpPr/>
            <p:nvPr/>
          </p:nvSpPr>
          <p:spPr>
            <a:xfrm>
              <a:off x="242886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正方形/長方形 289"/>
            <p:cNvSpPr/>
            <p:nvPr/>
          </p:nvSpPr>
          <p:spPr>
            <a:xfrm>
              <a:off x="278605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" name="正方形/長方形 290"/>
            <p:cNvSpPr/>
            <p:nvPr/>
          </p:nvSpPr>
          <p:spPr>
            <a:xfrm>
              <a:off x="314324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" name="正方形/長方形 291"/>
            <p:cNvSpPr/>
            <p:nvPr/>
          </p:nvSpPr>
          <p:spPr>
            <a:xfrm>
              <a:off x="350043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正方形/長方形 292"/>
            <p:cNvSpPr/>
            <p:nvPr/>
          </p:nvSpPr>
          <p:spPr>
            <a:xfrm>
              <a:off x="385762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正方形/長方形 294"/>
            <p:cNvSpPr/>
            <p:nvPr/>
          </p:nvSpPr>
          <p:spPr>
            <a:xfrm>
              <a:off x="457200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正方形/長方形 295"/>
            <p:cNvSpPr/>
            <p:nvPr/>
          </p:nvSpPr>
          <p:spPr>
            <a:xfrm>
              <a:off x="492919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" name="正方形/長方形 296"/>
            <p:cNvSpPr/>
            <p:nvPr/>
          </p:nvSpPr>
          <p:spPr>
            <a:xfrm>
              <a:off x="528638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正方形/長方形 297"/>
            <p:cNvSpPr/>
            <p:nvPr/>
          </p:nvSpPr>
          <p:spPr>
            <a:xfrm>
              <a:off x="564357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正方形/長方形 298"/>
            <p:cNvSpPr/>
            <p:nvPr/>
          </p:nvSpPr>
          <p:spPr>
            <a:xfrm>
              <a:off x="600076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正方形/長方形 299"/>
            <p:cNvSpPr/>
            <p:nvPr/>
          </p:nvSpPr>
          <p:spPr>
            <a:xfrm>
              <a:off x="635795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正方形/長方形 301"/>
            <p:cNvSpPr/>
            <p:nvPr/>
          </p:nvSpPr>
          <p:spPr>
            <a:xfrm>
              <a:off x="671514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正方形/長方形 302"/>
            <p:cNvSpPr/>
            <p:nvPr/>
          </p:nvSpPr>
          <p:spPr>
            <a:xfrm>
              <a:off x="707233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正方形/長方形 303"/>
            <p:cNvSpPr/>
            <p:nvPr/>
          </p:nvSpPr>
          <p:spPr>
            <a:xfrm>
              <a:off x="742952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778671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" name="正方形/長方形 305"/>
            <p:cNvSpPr/>
            <p:nvPr/>
          </p:nvSpPr>
          <p:spPr>
            <a:xfrm>
              <a:off x="8143900" y="60007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" name="正方形/長方形 306"/>
            <p:cNvSpPr/>
            <p:nvPr/>
          </p:nvSpPr>
          <p:spPr>
            <a:xfrm>
              <a:off x="28572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64291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正方形/長方形 308"/>
            <p:cNvSpPr/>
            <p:nvPr/>
          </p:nvSpPr>
          <p:spPr>
            <a:xfrm>
              <a:off x="100010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正方形/長方形 309"/>
            <p:cNvSpPr/>
            <p:nvPr/>
          </p:nvSpPr>
          <p:spPr>
            <a:xfrm>
              <a:off x="135729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171448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2" name="正方形/長方形 311"/>
            <p:cNvSpPr/>
            <p:nvPr/>
          </p:nvSpPr>
          <p:spPr>
            <a:xfrm>
              <a:off x="207167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3" name="正方形/長方形 312"/>
            <p:cNvSpPr/>
            <p:nvPr/>
          </p:nvSpPr>
          <p:spPr>
            <a:xfrm>
              <a:off x="242886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278605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正方形/長方形 314"/>
            <p:cNvSpPr/>
            <p:nvPr/>
          </p:nvSpPr>
          <p:spPr>
            <a:xfrm>
              <a:off x="314324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6" name="正方形/長方形 315"/>
            <p:cNvSpPr/>
            <p:nvPr/>
          </p:nvSpPr>
          <p:spPr>
            <a:xfrm>
              <a:off x="350043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7" name="正方形/長方形 316"/>
            <p:cNvSpPr/>
            <p:nvPr/>
          </p:nvSpPr>
          <p:spPr>
            <a:xfrm>
              <a:off x="385762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9" name="正方形/長方形 318"/>
            <p:cNvSpPr/>
            <p:nvPr/>
          </p:nvSpPr>
          <p:spPr>
            <a:xfrm>
              <a:off x="457200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正方形/長方形 319"/>
            <p:cNvSpPr/>
            <p:nvPr/>
          </p:nvSpPr>
          <p:spPr>
            <a:xfrm>
              <a:off x="492919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正方形/長方形 320"/>
            <p:cNvSpPr/>
            <p:nvPr/>
          </p:nvSpPr>
          <p:spPr>
            <a:xfrm>
              <a:off x="528638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正方形/長方形 321"/>
            <p:cNvSpPr/>
            <p:nvPr/>
          </p:nvSpPr>
          <p:spPr>
            <a:xfrm>
              <a:off x="564357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600076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正方形/長方形 323"/>
            <p:cNvSpPr/>
            <p:nvPr/>
          </p:nvSpPr>
          <p:spPr>
            <a:xfrm>
              <a:off x="635795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正方形/長方形 324"/>
            <p:cNvSpPr/>
            <p:nvPr/>
          </p:nvSpPr>
          <p:spPr>
            <a:xfrm>
              <a:off x="671514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6" name="正方形/長方形 325"/>
            <p:cNvSpPr/>
            <p:nvPr/>
          </p:nvSpPr>
          <p:spPr>
            <a:xfrm>
              <a:off x="707233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7" name="正方形/長方形 326"/>
            <p:cNvSpPr/>
            <p:nvPr/>
          </p:nvSpPr>
          <p:spPr>
            <a:xfrm>
              <a:off x="742952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8" name="正方形/長方形 327"/>
            <p:cNvSpPr/>
            <p:nvPr/>
          </p:nvSpPr>
          <p:spPr>
            <a:xfrm>
              <a:off x="778671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正方形/長方形 328"/>
            <p:cNvSpPr/>
            <p:nvPr/>
          </p:nvSpPr>
          <p:spPr>
            <a:xfrm>
              <a:off x="8143900" y="2428868"/>
              <a:ext cx="357190" cy="35719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2" name="コンテンツ プレースホルダ 2"/>
          <p:cNvSpPr txBox="1">
            <a:spLocks/>
          </p:cNvSpPr>
          <p:nvPr/>
        </p:nvSpPr>
        <p:spPr>
          <a:xfrm>
            <a:off x="2000232" y="1643050"/>
            <a:ext cx="428628" cy="500066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ja-JP" sz="2800" dirty="0" smtClean="0"/>
              <a:t>A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2" name="コンテンツ プレースホルダ 2"/>
          <p:cNvSpPr txBox="1">
            <a:spLocks/>
          </p:cNvSpPr>
          <p:nvPr/>
        </p:nvSpPr>
        <p:spPr>
          <a:xfrm>
            <a:off x="6286512" y="1643050"/>
            <a:ext cx="571504" cy="500066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ja-JP" sz="2800" dirty="0" smtClean="0"/>
              <a:t>A’</a:t>
            </a:r>
          </a:p>
        </p:txBody>
      </p:sp>
      <p:grpSp>
        <p:nvGrpSpPr>
          <p:cNvPr id="4" name="グループ化 343"/>
          <p:cNvGrpSpPr/>
          <p:nvPr/>
        </p:nvGrpSpPr>
        <p:grpSpPr>
          <a:xfrm>
            <a:off x="1000100" y="3071810"/>
            <a:ext cx="1428760" cy="1785950"/>
            <a:chOff x="500034" y="1643050"/>
            <a:chExt cx="1428760" cy="1785950"/>
          </a:xfrm>
          <a:solidFill>
            <a:schemeClr val="accent5"/>
          </a:solidFill>
        </p:grpSpPr>
        <p:sp>
          <p:nvSpPr>
            <p:cNvPr id="294" name="正方形/長方形 293"/>
            <p:cNvSpPr/>
            <p:nvPr/>
          </p:nvSpPr>
          <p:spPr>
            <a:xfrm>
              <a:off x="50003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8" name="正方形/長方形 317"/>
            <p:cNvSpPr/>
            <p:nvPr/>
          </p:nvSpPr>
          <p:spPr>
            <a:xfrm>
              <a:off x="85722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正方形/長方形 329"/>
            <p:cNvSpPr/>
            <p:nvPr/>
          </p:nvSpPr>
          <p:spPr>
            <a:xfrm>
              <a:off x="121441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正方形/長方形 330"/>
            <p:cNvSpPr/>
            <p:nvPr/>
          </p:nvSpPr>
          <p:spPr>
            <a:xfrm>
              <a:off x="157160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正方形/長方形 331"/>
            <p:cNvSpPr/>
            <p:nvPr/>
          </p:nvSpPr>
          <p:spPr>
            <a:xfrm>
              <a:off x="50003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85722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正方形/長方形 333"/>
            <p:cNvSpPr/>
            <p:nvPr/>
          </p:nvSpPr>
          <p:spPr>
            <a:xfrm>
              <a:off x="121441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正方形/長方形 334"/>
            <p:cNvSpPr/>
            <p:nvPr/>
          </p:nvSpPr>
          <p:spPr>
            <a:xfrm>
              <a:off x="157160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" name="正方形/長方形 335"/>
            <p:cNvSpPr/>
            <p:nvPr/>
          </p:nvSpPr>
          <p:spPr>
            <a:xfrm>
              <a:off x="50003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正方形/長方形 336"/>
            <p:cNvSpPr/>
            <p:nvPr/>
          </p:nvSpPr>
          <p:spPr>
            <a:xfrm>
              <a:off x="85722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正方形/長方形 337"/>
            <p:cNvSpPr/>
            <p:nvPr/>
          </p:nvSpPr>
          <p:spPr>
            <a:xfrm>
              <a:off x="50003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正方形/長方形 338"/>
            <p:cNvSpPr/>
            <p:nvPr/>
          </p:nvSpPr>
          <p:spPr>
            <a:xfrm>
              <a:off x="85722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正方形/長方形 339"/>
            <p:cNvSpPr/>
            <p:nvPr/>
          </p:nvSpPr>
          <p:spPr>
            <a:xfrm>
              <a:off x="50003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" name="正方形/長方形 340"/>
            <p:cNvSpPr/>
            <p:nvPr/>
          </p:nvSpPr>
          <p:spPr>
            <a:xfrm>
              <a:off x="85722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2" name="正方形/長方形 341"/>
            <p:cNvSpPr/>
            <p:nvPr/>
          </p:nvSpPr>
          <p:spPr>
            <a:xfrm>
              <a:off x="121441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正方形/長方形 342"/>
            <p:cNvSpPr/>
            <p:nvPr/>
          </p:nvSpPr>
          <p:spPr>
            <a:xfrm>
              <a:off x="157160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346"/>
          <p:cNvGrpSpPr/>
          <p:nvPr/>
        </p:nvGrpSpPr>
        <p:grpSpPr>
          <a:xfrm>
            <a:off x="5286380" y="3071810"/>
            <a:ext cx="1428760" cy="1785950"/>
            <a:chOff x="500034" y="1643050"/>
            <a:chExt cx="1428760" cy="1785950"/>
          </a:xfrm>
          <a:solidFill>
            <a:schemeClr val="accent5"/>
          </a:solidFill>
        </p:grpSpPr>
        <p:sp>
          <p:nvSpPr>
            <p:cNvPr id="348" name="正方形/長方形 347"/>
            <p:cNvSpPr/>
            <p:nvPr/>
          </p:nvSpPr>
          <p:spPr>
            <a:xfrm>
              <a:off x="50003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正方形/長方形 348"/>
            <p:cNvSpPr/>
            <p:nvPr/>
          </p:nvSpPr>
          <p:spPr>
            <a:xfrm>
              <a:off x="85722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正方形/長方形 351"/>
            <p:cNvSpPr/>
            <p:nvPr/>
          </p:nvSpPr>
          <p:spPr>
            <a:xfrm>
              <a:off x="121441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正方形/長方形 353"/>
            <p:cNvSpPr/>
            <p:nvPr/>
          </p:nvSpPr>
          <p:spPr>
            <a:xfrm>
              <a:off x="157160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正方形/長方形 359"/>
            <p:cNvSpPr/>
            <p:nvPr/>
          </p:nvSpPr>
          <p:spPr>
            <a:xfrm>
              <a:off x="85722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5" name="正方形/長方形 364"/>
            <p:cNvSpPr/>
            <p:nvPr/>
          </p:nvSpPr>
          <p:spPr>
            <a:xfrm>
              <a:off x="121441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6" name="正方形/長方形 365"/>
            <p:cNvSpPr/>
            <p:nvPr/>
          </p:nvSpPr>
          <p:spPr>
            <a:xfrm>
              <a:off x="157160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7" name="正方形/長方形 366"/>
            <p:cNvSpPr/>
            <p:nvPr/>
          </p:nvSpPr>
          <p:spPr>
            <a:xfrm>
              <a:off x="50003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8" name="正方形/長方形 367"/>
            <p:cNvSpPr/>
            <p:nvPr/>
          </p:nvSpPr>
          <p:spPr>
            <a:xfrm>
              <a:off x="85722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正方形/長方形 369"/>
            <p:cNvSpPr/>
            <p:nvPr/>
          </p:nvSpPr>
          <p:spPr>
            <a:xfrm>
              <a:off x="50003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1" name="正方形/長方形 370"/>
            <p:cNvSpPr/>
            <p:nvPr/>
          </p:nvSpPr>
          <p:spPr>
            <a:xfrm>
              <a:off x="85722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2" name="正方形/長方形 371"/>
            <p:cNvSpPr/>
            <p:nvPr/>
          </p:nvSpPr>
          <p:spPr>
            <a:xfrm>
              <a:off x="50003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3" name="正方形/長方形 372"/>
            <p:cNvSpPr/>
            <p:nvPr/>
          </p:nvSpPr>
          <p:spPr>
            <a:xfrm>
              <a:off x="85722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4" name="正方形/長方形 373"/>
            <p:cNvSpPr/>
            <p:nvPr/>
          </p:nvSpPr>
          <p:spPr>
            <a:xfrm>
              <a:off x="121441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正方形/長方形 374"/>
            <p:cNvSpPr/>
            <p:nvPr/>
          </p:nvSpPr>
          <p:spPr>
            <a:xfrm>
              <a:off x="157160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4" name="グループ化 346"/>
          <p:cNvGrpSpPr/>
          <p:nvPr/>
        </p:nvGrpSpPr>
        <p:grpSpPr>
          <a:xfrm>
            <a:off x="2071670" y="4143380"/>
            <a:ext cx="1428760" cy="1785950"/>
            <a:chOff x="500034" y="1643050"/>
            <a:chExt cx="1428760" cy="1785950"/>
          </a:xfrm>
          <a:solidFill>
            <a:srgbClr val="FF5757"/>
          </a:solidFill>
        </p:grpSpPr>
        <p:sp>
          <p:nvSpPr>
            <p:cNvPr id="347" name="正方形/長方形 346"/>
            <p:cNvSpPr/>
            <p:nvPr/>
          </p:nvSpPr>
          <p:spPr>
            <a:xfrm>
              <a:off x="50003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正方形/長方形 349"/>
            <p:cNvSpPr/>
            <p:nvPr/>
          </p:nvSpPr>
          <p:spPr>
            <a:xfrm>
              <a:off x="85722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1" name="正方形/長方形 350"/>
            <p:cNvSpPr/>
            <p:nvPr/>
          </p:nvSpPr>
          <p:spPr>
            <a:xfrm>
              <a:off x="121441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3" name="正方形/長方形 352"/>
            <p:cNvSpPr/>
            <p:nvPr/>
          </p:nvSpPr>
          <p:spPr>
            <a:xfrm>
              <a:off x="157160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5" name="正方形/長方形 354"/>
            <p:cNvSpPr/>
            <p:nvPr/>
          </p:nvSpPr>
          <p:spPr>
            <a:xfrm>
              <a:off x="85722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正方形/長方形 355"/>
            <p:cNvSpPr/>
            <p:nvPr/>
          </p:nvSpPr>
          <p:spPr>
            <a:xfrm>
              <a:off x="121441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7" name="正方形/長方形 356"/>
            <p:cNvSpPr/>
            <p:nvPr/>
          </p:nvSpPr>
          <p:spPr>
            <a:xfrm>
              <a:off x="157160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正方形/長方形 357"/>
            <p:cNvSpPr/>
            <p:nvPr/>
          </p:nvSpPr>
          <p:spPr>
            <a:xfrm>
              <a:off x="50003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9" name="正方形/長方形 358"/>
            <p:cNvSpPr/>
            <p:nvPr/>
          </p:nvSpPr>
          <p:spPr>
            <a:xfrm>
              <a:off x="85722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1" name="正方形/長方形 360"/>
            <p:cNvSpPr/>
            <p:nvPr/>
          </p:nvSpPr>
          <p:spPr>
            <a:xfrm>
              <a:off x="50003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" name="正方形/長方形 362"/>
            <p:cNvSpPr/>
            <p:nvPr/>
          </p:nvSpPr>
          <p:spPr>
            <a:xfrm>
              <a:off x="85722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正方形/長方形 363"/>
            <p:cNvSpPr/>
            <p:nvPr/>
          </p:nvSpPr>
          <p:spPr>
            <a:xfrm>
              <a:off x="50003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正方形/長方形 368"/>
            <p:cNvSpPr/>
            <p:nvPr/>
          </p:nvSpPr>
          <p:spPr>
            <a:xfrm>
              <a:off x="85722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8" name="正方形/長方形 377"/>
            <p:cNvSpPr/>
            <p:nvPr/>
          </p:nvSpPr>
          <p:spPr>
            <a:xfrm>
              <a:off x="121441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9" name="正方形/長方形 378"/>
            <p:cNvSpPr/>
            <p:nvPr/>
          </p:nvSpPr>
          <p:spPr>
            <a:xfrm>
              <a:off x="157160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0" name="グループ化 346"/>
          <p:cNvGrpSpPr/>
          <p:nvPr/>
        </p:nvGrpSpPr>
        <p:grpSpPr>
          <a:xfrm>
            <a:off x="6357950" y="4143380"/>
            <a:ext cx="1428760" cy="1785950"/>
            <a:chOff x="500034" y="1643050"/>
            <a:chExt cx="1428760" cy="1785950"/>
          </a:xfrm>
          <a:solidFill>
            <a:srgbClr val="FF5757"/>
          </a:solidFill>
        </p:grpSpPr>
        <p:sp>
          <p:nvSpPr>
            <p:cNvPr id="381" name="正方形/長方形 380"/>
            <p:cNvSpPr/>
            <p:nvPr/>
          </p:nvSpPr>
          <p:spPr>
            <a:xfrm>
              <a:off x="50003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2" name="正方形/長方形 381"/>
            <p:cNvSpPr/>
            <p:nvPr/>
          </p:nvSpPr>
          <p:spPr>
            <a:xfrm>
              <a:off x="85722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3" name="正方形/長方形 382"/>
            <p:cNvSpPr/>
            <p:nvPr/>
          </p:nvSpPr>
          <p:spPr>
            <a:xfrm>
              <a:off x="121441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4" name="正方形/長方形 383"/>
            <p:cNvSpPr/>
            <p:nvPr/>
          </p:nvSpPr>
          <p:spPr>
            <a:xfrm>
              <a:off x="1571604" y="200024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5" name="正方形/長方形 384"/>
            <p:cNvSpPr/>
            <p:nvPr/>
          </p:nvSpPr>
          <p:spPr>
            <a:xfrm>
              <a:off x="85722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6" name="正方形/長方形 385"/>
            <p:cNvSpPr/>
            <p:nvPr/>
          </p:nvSpPr>
          <p:spPr>
            <a:xfrm>
              <a:off x="121441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7" name="正方形/長方形 386"/>
            <p:cNvSpPr/>
            <p:nvPr/>
          </p:nvSpPr>
          <p:spPr>
            <a:xfrm>
              <a:off x="1571604" y="235743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8" name="正方形/長方形 387"/>
            <p:cNvSpPr/>
            <p:nvPr/>
          </p:nvSpPr>
          <p:spPr>
            <a:xfrm>
              <a:off x="50003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9" name="正方形/長方形 388"/>
            <p:cNvSpPr/>
            <p:nvPr/>
          </p:nvSpPr>
          <p:spPr>
            <a:xfrm>
              <a:off x="857224" y="271462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0" name="正方形/長方形 389"/>
            <p:cNvSpPr/>
            <p:nvPr/>
          </p:nvSpPr>
          <p:spPr>
            <a:xfrm>
              <a:off x="50003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1" name="正方形/長方形 390"/>
            <p:cNvSpPr/>
            <p:nvPr/>
          </p:nvSpPr>
          <p:spPr>
            <a:xfrm>
              <a:off x="857224" y="307181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3" name="正方形/長方形 392"/>
            <p:cNvSpPr/>
            <p:nvPr/>
          </p:nvSpPr>
          <p:spPr>
            <a:xfrm>
              <a:off x="50003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4" name="正方形/長方形 393"/>
            <p:cNvSpPr/>
            <p:nvPr/>
          </p:nvSpPr>
          <p:spPr>
            <a:xfrm>
              <a:off x="85722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正方形/長方形 394"/>
            <p:cNvSpPr/>
            <p:nvPr/>
          </p:nvSpPr>
          <p:spPr>
            <a:xfrm>
              <a:off x="121441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6" name="正方形/長方形 395"/>
            <p:cNvSpPr/>
            <p:nvPr/>
          </p:nvSpPr>
          <p:spPr>
            <a:xfrm>
              <a:off x="1571604" y="1643050"/>
              <a:ext cx="357190" cy="357190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7" name="正方形/長方形 396"/>
          <p:cNvSpPr/>
          <p:nvPr/>
        </p:nvSpPr>
        <p:spPr>
          <a:xfrm>
            <a:off x="2071670" y="4857760"/>
            <a:ext cx="357190" cy="357190"/>
          </a:xfrm>
          <a:prstGeom prst="rect">
            <a:avLst/>
          </a:prstGeom>
          <a:solidFill>
            <a:srgbClr val="FF5757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ja-JP" altLang="en-US" sz="4800" dirty="0" smtClean="0"/>
              <a:t>証明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3200" dirty="0" smtClean="0"/>
              <a:t>対偶を証明する。</a:t>
            </a:r>
            <a:endParaRPr lang="en-US" altLang="ja-JP" sz="3200" dirty="0" smtClean="0"/>
          </a:p>
          <a:p>
            <a:pPr>
              <a:buNone/>
            </a:pPr>
            <a:r>
              <a:rPr lang="en-US" altLang="ja-JP" sz="3200" dirty="0" smtClean="0"/>
              <a:t>A’</a:t>
            </a:r>
            <a:r>
              <a:rPr lang="ja-JP" altLang="en-US" sz="3200" dirty="0" smtClean="0"/>
              <a:t>が勝ち型ならば、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も勝ち型である。</a:t>
            </a:r>
            <a:endParaRPr lang="en-US" altLang="ja-JP" sz="3200" dirty="0" smtClean="0"/>
          </a:p>
          <a:p>
            <a:r>
              <a:rPr lang="en-US" altLang="ja-JP" sz="3200" dirty="0" smtClean="0"/>
              <a:t>A’</a:t>
            </a:r>
            <a:r>
              <a:rPr lang="ja-JP" altLang="en-US" sz="3200" dirty="0" smtClean="0"/>
              <a:t>は勝ち型なので、先手に必勝手順が存在する。</a:t>
            </a:r>
            <a:endParaRPr lang="en-US" altLang="ja-JP" sz="3200" dirty="0" smtClean="0"/>
          </a:p>
          <a:p>
            <a:r>
              <a:rPr lang="en-US" altLang="ja-JP" sz="3200" dirty="0" smtClean="0"/>
              <a:t>A</a:t>
            </a:r>
            <a:r>
              <a:rPr lang="ja-JP" altLang="en-US" sz="3200" dirty="0" smtClean="0"/>
              <a:t>においても</a:t>
            </a:r>
            <a:r>
              <a:rPr lang="en-US" altLang="ja-JP" sz="3200" dirty="0" smtClean="0"/>
              <a:t>A’</a:t>
            </a:r>
            <a:r>
              <a:rPr lang="ja-JP" altLang="en-US" sz="3200" dirty="0" smtClean="0"/>
              <a:t>の必勝手順と同じ手順を踏むことで</a:t>
            </a:r>
            <a:r>
              <a:rPr lang="en-US" altLang="ja-JP" sz="3200" dirty="0" smtClean="0"/>
              <a:t>A’</a:t>
            </a:r>
            <a:r>
              <a:rPr lang="ja-JP" altLang="en-US" sz="3200" dirty="0" smtClean="0"/>
              <a:t>を作ることができる。</a:t>
            </a:r>
            <a:endParaRPr lang="en-US" altLang="ja-JP" sz="3200" dirty="0" smtClean="0"/>
          </a:p>
          <a:p>
            <a:r>
              <a:rPr lang="en-US" altLang="ja-JP" sz="3200" dirty="0" smtClean="0"/>
              <a:t>A’</a:t>
            </a:r>
            <a:r>
              <a:rPr lang="ja-JP" altLang="en-US" sz="3200" dirty="0" smtClean="0"/>
              <a:t>を作ることが出来れば一手で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を作ることができる。</a:t>
            </a:r>
            <a:endParaRPr lang="en-US" altLang="ja-JP" sz="3200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428596" y="1214422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9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負け型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357158" y="1428736"/>
            <a:ext cx="8215370" cy="3143272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>
              <a:solidFill>
                <a:schemeClr val="accent5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00100" y="1142984"/>
            <a:ext cx="692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ペアリング戦略により負け</a:t>
            </a:r>
            <a:r>
              <a:rPr kumimoji="1" lang="ja-JP" altLang="en-US" sz="2800" dirty="0" smtClean="0"/>
              <a:t>型と判明した動物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57982" y="3896029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2×4</a:t>
            </a:r>
            <a:r>
              <a:rPr lang="ja-JP" altLang="en-US" sz="2400" dirty="0" smtClean="0"/>
              <a:t>を除く</a:t>
            </a:r>
            <a:endParaRPr kumimoji="1" lang="en-US" altLang="ja-JP" sz="2400" dirty="0" smtClean="0"/>
          </a:p>
        </p:txBody>
      </p:sp>
      <p:grpSp>
        <p:nvGrpSpPr>
          <p:cNvPr id="2" name="グループ化 50"/>
          <p:cNvGrpSpPr/>
          <p:nvPr/>
        </p:nvGrpSpPr>
        <p:grpSpPr>
          <a:xfrm>
            <a:off x="6215106" y="2428868"/>
            <a:ext cx="1428760" cy="1071570"/>
            <a:chOff x="4643438" y="5072074"/>
            <a:chExt cx="1428760" cy="1071570"/>
          </a:xfrm>
          <a:solidFill>
            <a:schemeClr val="accent5"/>
          </a:solidFill>
        </p:grpSpPr>
        <p:sp>
          <p:nvSpPr>
            <p:cNvPr id="43" name="正方形/長方形 42"/>
            <p:cNvSpPr/>
            <p:nvPr/>
          </p:nvSpPr>
          <p:spPr>
            <a:xfrm>
              <a:off x="4643438" y="507207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643438" y="542926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64343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00062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35781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71500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715008" y="542926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715008" y="507207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77"/>
          <p:cNvGrpSpPr/>
          <p:nvPr/>
        </p:nvGrpSpPr>
        <p:grpSpPr>
          <a:xfrm>
            <a:off x="3714744" y="1967203"/>
            <a:ext cx="1592047" cy="1857388"/>
            <a:chOff x="1214414" y="2643182"/>
            <a:chExt cx="2143140" cy="2500330"/>
          </a:xfrm>
          <a:solidFill>
            <a:schemeClr val="accent5"/>
          </a:solidFill>
        </p:grpSpPr>
        <p:sp>
          <p:nvSpPr>
            <p:cNvPr id="13" name="正方形/長方形 12"/>
            <p:cNvSpPr/>
            <p:nvPr/>
          </p:nvSpPr>
          <p:spPr>
            <a:xfrm>
              <a:off x="157160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21441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21441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21441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92879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21441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57160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28598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64317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64317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4317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64317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00036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57160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57160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92879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28598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121441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57160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64317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21441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157160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192879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00036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300036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0036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00036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64317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64317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00036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00036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28598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121441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157160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92879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228598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108"/>
          <p:cNvGrpSpPr/>
          <p:nvPr/>
        </p:nvGrpSpPr>
        <p:grpSpPr>
          <a:xfrm>
            <a:off x="3500430" y="2538707"/>
            <a:ext cx="2000264" cy="1747549"/>
            <a:chOff x="1714480" y="4214818"/>
            <a:chExt cx="2000264" cy="1747549"/>
          </a:xfrm>
        </p:grpSpPr>
        <p:sp>
          <p:nvSpPr>
            <p:cNvPr id="110" name="円弧 109"/>
            <p:cNvSpPr/>
            <p:nvPr/>
          </p:nvSpPr>
          <p:spPr>
            <a:xfrm>
              <a:off x="1857356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2553502" y="5500702"/>
              <a:ext cx="346570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12" name="円弧 111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112"/>
          <p:cNvGrpSpPr/>
          <p:nvPr/>
        </p:nvGrpSpPr>
        <p:grpSpPr>
          <a:xfrm>
            <a:off x="6000792" y="2214554"/>
            <a:ext cx="1857388" cy="1747549"/>
            <a:chOff x="1714480" y="4214818"/>
            <a:chExt cx="1857388" cy="1747549"/>
          </a:xfrm>
        </p:grpSpPr>
        <p:sp>
          <p:nvSpPr>
            <p:cNvPr id="114" name="円弧 11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2170624"/>
                <a:gd name="adj2" fmla="val 3971989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2500298" y="5500702"/>
              <a:ext cx="404278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w</a:t>
              </a:r>
              <a:endParaRPr kumimoji="1" lang="ja-JP" altLang="en-US" sz="2400" dirty="0"/>
            </a:p>
          </p:txBody>
        </p:sp>
        <p:sp>
          <p:nvSpPr>
            <p:cNvPr id="116" name="円弧 115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573316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116"/>
          <p:cNvGrpSpPr/>
          <p:nvPr/>
        </p:nvGrpSpPr>
        <p:grpSpPr>
          <a:xfrm>
            <a:off x="3929058" y="1752889"/>
            <a:ext cx="1928826" cy="2286016"/>
            <a:chOff x="4286248" y="3357562"/>
            <a:chExt cx="1928826" cy="2286016"/>
          </a:xfrm>
        </p:grpSpPr>
        <p:sp>
          <p:nvSpPr>
            <p:cNvPr id="118" name="円弧 117"/>
            <p:cNvSpPr/>
            <p:nvPr/>
          </p:nvSpPr>
          <p:spPr>
            <a:xfrm>
              <a:off x="4286248" y="3786190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m</a:t>
              </a:r>
              <a:endParaRPr kumimoji="1" lang="ja-JP" altLang="en-US" sz="2400" dirty="0"/>
            </a:p>
          </p:txBody>
        </p:sp>
        <p:sp>
          <p:nvSpPr>
            <p:cNvPr id="120" name="円弧 119"/>
            <p:cNvSpPr/>
            <p:nvPr/>
          </p:nvSpPr>
          <p:spPr>
            <a:xfrm>
              <a:off x="4286248" y="3357562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124"/>
          <p:cNvGrpSpPr/>
          <p:nvPr/>
        </p:nvGrpSpPr>
        <p:grpSpPr>
          <a:xfrm>
            <a:off x="6286544" y="1857364"/>
            <a:ext cx="1857388" cy="2214578"/>
            <a:chOff x="4286248" y="3714752"/>
            <a:chExt cx="1857388" cy="2214578"/>
          </a:xfrm>
        </p:grpSpPr>
        <p:sp>
          <p:nvSpPr>
            <p:cNvPr id="126" name="円弧 125"/>
            <p:cNvSpPr/>
            <p:nvPr/>
          </p:nvSpPr>
          <p:spPr>
            <a:xfrm>
              <a:off x="4286248" y="3714752"/>
              <a:ext cx="1643074" cy="1857388"/>
            </a:xfrm>
            <a:prstGeom prst="arc">
              <a:avLst>
                <a:gd name="adj1" fmla="val 212563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5658231" y="4572008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h</a:t>
              </a:r>
              <a:endParaRPr kumimoji="1" lang="ja-JP" altLang="en-US" sz="2400" dirty="0"/>
            </a:p>
          </p:txBody>
        </p:sp>
        <p:sp>
          <p:nvSpPr>
            <p:cNvPr id="128" name="円弧 127"/>
            <p:cNvSpPr/>
            <p:nvPr/>
          </p:nvSpPr>
          <p:spPr>
            <a:xfrm>
              <a:off x="4286248" y="4071942"/>
              <a:ext cx="1643074" cy="1857388"/>
            </a:xfrm>
            <a:prstGeom prst="arc">
              <a:avLst>
                <a:gd name="adj1" fmla="val 18355566"/>
                <a:gd name="adj2" fmla="val 194643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9" name="円弧 128"/>
          <p:cNvSpPr/>
          <p:nvPr/>
        </p:nvSpPr>
        <p:spPr>
          <a:xfrm>
            <a:off x="3643306" y="1571612"/>
            <a:ext cx="1643074" cy="1285884"/>
          </a:xfrm>
          <a:prstGeom prst="arc">
            <a:avLst>
              <a:gd name="adj1" fmla="val 9653546"/>
              <a:gd name="adj2" fmla="val 1198625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円弧 129"/>
          <p:cNvSpPr/>
          <p:nvPr/>
        </p:nvSpPr>
        <p:spPr>
          <a:xfrm>
            <a:off x="3500430" y="1857364"/>
            <a:ext cx="990608" cy="1285884"/>
          </a:xfrm>
          <a:prstGeom prst="arc">
            <a:avLst>
              <a:gd name="adj1" fmla="val 14750822"/>
              <a:gd name="adj2" fmla="val 176467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372215" y="2000240"/>
            <a:ext cx="485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k</a:t>
            </a:r>
            <a:endParaRPr kumimoji="1" lang="ja-JP" altLang="en-US" sz="24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786182" y="1500174"/>
            <a:ext cx="485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k</a:t>
            </a:r>
            <a:endParaRPr kumimoji="1" lang="ja-JP" altLang="en-US" sz="2400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857224" y="400050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穴の位置に制限あり</a:t>
            </a:r>
            <a:endParaRPr kumimoji="1" lang="en-US" altLang="ja-JP" dirty="0" smtClean="0"/>
          </a:p>
        </p:txBody>
      </p:sp>
      <p:grpSp>
        <p:nvGrpSpPr>
          <p:cNvPr id="12" name="グループ化 100"/>
          <p:cNvGrpSpPr/>
          <p:nvPr/>
        </p:nvGrpSpPr>
        <p:grpSpPr>
          <a:xfrm>
            <a:off x="857224" y="2285992"/>
            <a:ext cx="2000264" cy="1747549"/>
            <a:chOff x="1714480" y="4214818"/>
            <a:chExt cx="2000264" cy="1747549"/>
          </a:xfrm>
        </p:grpSpPr>
        <p:sp>
          <p:nvSpPr>
            <p:cNvPr id="102" name="円弧 101"/>
            <p:cNvSpPr/>
            <p:nvPr/>
          </p:nvSpPr>
          <p:spPr>
            <a:xfrm>
              <a:off x="1857356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2553502" y="5500702"/>
              <a:ext cx="346570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04" name="円弧 10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104"/>
          <p:cNvGrpSpPr/>
          <p:nvPr/>
        </p:nvGrpSpPr>
        <p:grpSpPr>
          <a:xfrm>
            <a:off x="1285852" y="1785926"/>
            <a:ext cx="1928826" cy="2000264"/>
            <a:chOff x="4286248" y="3500438"/>
            <a:chExt cx="1928826" cy="2000264"/>
          </a:xfrm>
        </p:grpSpPr>
        <p:sp>
          <p:nvSpPr>
            <p:cNvPr id="106" name="円弧 105"/>
            <p:cNvSpPr/>
            <p:nvPr/>
          </p:nvSpPr>
          <p:spPr>
            <a:xfrm>
              <a:off x="4286248" y="3643314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08" name="円弧 107"/>
            <p:cNvSpPr/>
            <p:nvPr/>
          </p:nvSpPr>
          <p:spPr>
            <a:xfrm>
              <a:off x="4286248" y="3500438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120"/>
          <p:cNvGrpSpPr/>
          <p:nvPr/>
        </p:nvGrpSpPr>
        <p:grpSpPr>
          <a:xfrm>
            <a:off x="1071538" y="2000240"/>
            <a:ext cx="1571636" cy="1571636"/>
            <a:chOff x="1928794" y="4357694"/>
            <a:chExt cx="1714512" cy="1714512"/>
          </a:xfrm>
          <a:solidFill>
            <a:schemeClr val="accent5"/>
          </a:solidFill>
        </p:grpSpPr>
        <p:sp>
          <p:nvSpPr>
            <p:cNvPr id="122" name="正方形/長方形 121"/>
            <p:cNvSpPr/>
            <p:nvPr/>
          </p:nvSpPr>
          <p:spPr>
            <a:xfrm>
              <a:off x="192879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192879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2214546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2214546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2500298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2786050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2500298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2786050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3071802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335755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3071802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335755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192879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192879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192879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192879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2214546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2214546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2214546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2500298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786050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500298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2786050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2500298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2786050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2500298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2786050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3071802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335755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3071802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335755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3071802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335755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3071802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335755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0" name="下矢印 299"/>
          <p:cNvSpPr/>
          <p:nvPr/>
        </p:nvSpPr>
        <p:spPr>
          <a:xfrm>
            <a:off x="1428728" y="4000504"/>
            <a:ext cx="642942" cy="85725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300"/>
          <p:cNvGrpSpPr/>
          <p:nvPr/>
        </p:nvGrpSpPr>
        <p:grpSpPr>
          <a:xfrm>
            <a:off x="500034" y="5000636"/>
            <a:ext cx="1571636" cy="1571636"/>
            <a:chOff x="1928794" y="4357694"/>
            <a:chExt cx="1714512" cy="1714512"/>
          </a:xfrm>
          <a:solidFill>
            <a:schemeClr val="accent5"/>
          </a:solidFill>
        </p:grpSpPr>
        <p:sp>
          <p:nvSpPr>
            <p:cNvPr id="302" name="正方形/長方形 301"/>
            <p:cNvSpPr/>
            <p:nvPr/>
          </p:nvSpPr>
          <p:spPr>
            <a:xfrm>
              <a:off x="192879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正方形/長方形 302"/>
            <p:cNvSpPr/>
            <p:nvPr/>
          </p:nvSpPr>
          <p:spPr>
            <a:xfrm>
              <a:off x="192879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4" name="正方形/長方形 303"/>
            <p:cNvSpPr/>
            <p:nvPr/>
          </p:nvSpPr>
          <p:spPr>
            <a:xfrm>
              <a:off x="2214546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2214546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6" name="正方形/長方形 305"/>
            <p:cNvSpPr/>
            <p:nvPr/>
          </p:nvSpPr>
          <p:spPr>
            <a:xfrm>
              <a:off x="2500298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" name="正方形/長方形 306"/>
            <p:cNvSpPr/>
            <p:nvPr/>
          </p:nvSpPr>
          <p:spPr>
            <a:xfrm>
              <a:off x="2786050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2500298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9" name="正方形/長方形 308"/>
            <p:cNvSpPr/>
            <p:nvPr/>
          </p:nvSpPr>
          <p:spPr>
            <a:xfrm>
              <a:off x="2786050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0" name="正方形/長方形 309"/>
            <p:cNvSpPr/>
            <p:nvPr/>
          </p:nvSpPr>
          <p:spPr>
            <a:xfrm>
              <a:off x="3071802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335755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2" name="正方形/長方形 311"/>
            <p:cNvSpPr/>
            <p:nvPr/>
          </p:nvSpPr>
          <p:spPr>
            <a:xfrm>
              <a:off x="3071802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3" name="正方形/長方形 312"/>
            <p:cNvSpPr/>
            <p:nvPr/>
          </p:nvSpPr>
          <p:spPr>
            <a:xfrm>
              <a:off x="335755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192879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5" name="正方形/長方形 314"/>
            <p:cNvSpPr/>
            <p:nvPr/>
          </p:nvSpPr>
          <p:spPr>
            <a:xfrm>
              <a:off x="192879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6" name="正方形/長方形 315"/>
            <p:cNvSpPr/>
            <p:nvPr/>
          </p:nvSpPr>
          <p:spPr>
            <a:xfrm>
              <a:off x="192879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7" name="正方形/長方形 316"/>
            <p:cNvSpPr/>
            <p:nvPr/>
          </p:nvSpPr>
          <p:spPr>
            <a:xfrm>
              <a:off x="192879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8" name="正方形/長方形 317"/>
            <p:cNvSpPr/>
            <p:nvPr/>
          </p:nvSpPr>
          <p:spPr>
            <a:xfrm>
              <a:off x="2214546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9" name="正方形/長方形 318"/>
            <p:cNvSpPr/>
            <p:nvPr/>
          </p:nvSpPr>
          <p:spPr>
            <a:xfrm>
              <a:off x="2214546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正方形/長方形 319"/>
            <p:cNvSpPr/>
            <p:nvPr/>
          </p:nvSpPr>
          <p:spPr>
            <a:xfrm>
              <a:off x="2214546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1" name="正方形/長方形 320"/>
            <p:cNvSpPr/>
            <p:nvPr/>
          </p:nvSpPr>
          <p:spPr>
            <a:xfrm>
              <a:off x="2500298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正方形/長方形 321"/>
            <p:cNvSpPr/>
            <p:nvPr/>
          </p:nvSpPr>
          <p:spPr>
            <a:xfrm>
              <a:off x="2786050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/>
            <p:cNvSpPr/>
            <p:nvPr/>
          </p:nvSpPr>
          <p:spPr>
            <a:xfrm>
              <a:off x="2500298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正方形/長方形 323"/>
            <p:cNvSpPr/>
            <p:nvPr/>
          </p:nvSpPr>
          <p:spPr>
            <a:xfrm>
              <a:off x="2786050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正方形/長方形 324"/>
            <p:cNvSpPr/>
            <p:nvPr/>
          </p:nvSpPr>
          <p:spPr>
            <a:xfrm>
              <a:off x="2500298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6" name="正方形/長方形 325"/>
            <p:cNvSpPr/>
            <p:nvPr/>
          </p:nvSpPr>
          <p:spPr>
            <a:xfrm>
              <a:off x="2786050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7" name="正方形/長方形 326"/>
            <p:cNvSpPr/>
            <p:nvPr/>
          </p:nvSpPr>
          <p:spPr>
            <a:xfrm>
              <a:off x="2500298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8" name="正方形/長方形 327"/>
            <p:cNvSpPr/>
            <p:nvPr/>
          </p:nvSpPr>
          <p:spPr>
            <a:xfrm>
              <a:off x="2786050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正方形/長方形 328"/>
            <p:cNvSpPr/>
            <p:nvPr/>
          </p:nvSpPr>
          <p:spPr>
            <a:xfrm>
              <a:off x="3071802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正方形/長方形 329"/>
            <p:cNvSpPr/>
            <p:nvPr/>
          </p:nvSpPr>
          <p:spPr>
            <a:xfrm>
              <a:off x="335755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正方形/長方形 330"/>
            <p:cNvSpPr/>
            <p:nvPr/>
          </p:nvSpPr>
          <p:spPr>
            <a:xfrm>
              <a:off x="3071802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正方形/長方形 331"/>
            <p:cNvSpPr/>
            <p:nvPr/>
          </p:nvSpPr>
          <p:spPr>
            <a:xfrm>
              <a:off x="335755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3" name="正方形/長方形 332"/>
            <p:cNvSpPr/>
            <p:nvPr/>
          </p:nvSpPr>
          <p:spPr>
            <a:xfrm>
              <a:off x="3071802" y="5500702"/>
              <a:ext cx="285752" cy="285752"/>
            </a:xfrm>
            <a:prstGeom prst="rect">
              <a:avLst/>
            </a:prstGeom>
            <a:solidFill>
              <a:schemeClr val="lt1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正方形/長方形 333"/>
            <p:cNvSpPr/>
            <p:nvPr/>
          </p:nvSpPr>
          <p:spPr>
            <a:xfrm>
              <a:off x="335755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正方形/長方形 334"/>
            <p:cNvSpPr/>
            <p:nvPr/>
          </p:nvSpPr>
          <p:spPr>
            <a:xfrm>
              <a:off x="3071802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" name="正方形/長方形 335"/>
            <p:cNvSpPr/>
            <p:nvPr/>
          </p:nvSpPr>
          <p:spPr>
            <a:xfrm>
              <a:off x="335755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5" name="下矢印 164"/>
          <p:cNvSpPr/>
          <p:nvPr/>
        </p:nvSpPr>
        <p:spPr>
          <a:xfrm rot="20589353">
            <a:off x="2253519" y="3932390"/>
            <a:ext cx="642942" cy="85725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6" name="グループ化 120"/>
          <p:cNvGrpSpPr/>
          <p:nvPr/>
        </p:nvGrpSpPr>
        <p:grpSpPr>
          <a:xfrm>
            <a:off x="2428860" y="5000636"/>
            <a:ext cx="1571636" cy="1571636"/>
            <a:chOff x="1928794" y="4357694"/>
            <a:chExt cx="1714512" cy="1714512"/>
          </a:xfrm>
          <a:solidFill>
            <a:schemeClr val="accent5"/>
          </a:solidFill>
        </p:grpSpPr>
        <p:sp>
          <p:nvSpPr>
            <p:cNvPr id="167" name="正方形/長方形 166"/>
            <p:cNvSpPr/>
            <p:nvPr/>
          </p:nvSpPr>
          <p:spPr>
            <a:xfrm>
              <a:off x="192879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192879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2214546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2214546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2500298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2786050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2500298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3071802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3357554" y="435769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3071802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357554" y="4643446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1928794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192879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192879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192879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2214546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2214546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2214546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2500298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2786050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>
              <a:off x="2500298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2786050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2500298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2786050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3071802" y="4929198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3071802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3357554" y="5214950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3071802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3357554" y="5500702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3071802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3357554" y="5786454"/>
              <a:ext cx="285752" cy="285752"/>
            </a:xfrm>
            <a:prstGeom prst="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2" name="下矢印 201"/>
          <p:cNvSpPr/>
          <p:nvPr/>
        </p:nvSpPr>
        <p:spPr>
          <a:xfrm rot="20589353">
            <a:off x="5012618" y="4007824"/>
            <a:ext cx="642942" cy="67102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3" name="グループ化 77"/>
          <p:cNvGrpSpPr/>
          <p:nvPr/>
        </p:nvGrpSpPr>
        <p:grpSpPr>
          <a:xfrm>
            <a:off x="5214942" y="4714884"/>
            <a:ext cx="1592047" cy="1857388"/>
            <a:chOff x="1214414" y="2643182"/>
            <a:chExt cx="2143140" cy="2500330"/>
          </a:xfrm>
          <a:solidFill>
            <a:schemeClr val="accent5"/>
          </a:solidFill>
        </p:grpSpPr>
        <p:sp>
          <p:nvSpPr>
            <p:cNvPr id="204" name="正方形/長方形 203"/>
            <p:cNvSpPr/>
            <p:nvPr/>
          </p:nvSpPr>
          <p:spPr>
            <a:xfrm>
              <a:off x="157160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121441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/>
            <p:cNvSpPr/>
            <p:nvPr/>
          </p:nvSpPr>
          <p:spPr>
            <a:xfrm>
              <a:off x="121441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121441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192879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121441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/>
            <p:cNvSpPr/>
            <p:nvPr/>
          </p:nvSpPr>
          <p:spPr>
            <a:xfrm>
              <a:off x="157160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正方形/長方形 210"/>
            <p:cNvSpPr/>
            <p:nvPr/>
          </p:nvSpPr>
          <p:spPr>
            <a:xfrm>
              <a:off x="228598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264317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正方形/長方形 212"/>
            <p:cNvSpPr/>
            <p:nvPr/>
          </p:nvSpPr>
          <p:spPr>
            <a:xfrm>
              <a:off x="264317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264317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正方形/長方形 214"/>
            <p:cNvSpPr/>
            <p:nvPr/>
          </p:nvSpPr>
          <p:spPr>
            <a:xfrm>
              <a:off x="264317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正方形/長方形 215"/>
            <p:cNvSpPr/>
            <p:nvPr/>
          </p:nvSpPr>
          <p:spPr>
            <a:xfrm>
              <a:off x="300036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正方形/長方形 216"/>
            <p:cNvSpPr/>
            <p:nvPr/>
          </p:nvSpPr>
          <p:spPr>
            <a:xfrm>
              <a:off x="157160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正方形/長方形 217"/>
            <p:cNvSpPr/>
            <p:nvPr/>
          </p:nvSpPr>
          <p:spPr>
            <a:xfrm>
              <a:off x="157160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/>
          </p:nvSpPr>
          <p:spPr>
            <a:xfrm>
              <a:off x="192879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228598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正方形/長方形 220"/>
            <p:cNvSpPr/>
            <p:nvPr/>
          </p:nvSpPr>
          <p:spPr>
            <a:xfrm>
              <a:off x="121441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正方形/長方形 221"/>
            <p:cNvSpPr/>
            <p:nvPr/>
          </p:nvSpPr>
          <p:spPr>
            <a:xfrm>
              <a:off x="157160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3" name="正方形/長方形 222"/>
            <p:cNvSpPr/>
            <p:nvPr/>
          </p:nvSpPr>
          <p:spPr>
            <a:xfrm>
              <a:off x="264317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/>
            <p:cNvSpPr/>
            <p:nvPr/>
          </p:nvSpPr>
          <p:spPr>
            <a:xfrm>
              <a:off x="121441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" name="正方形/長方形 224"/>
            <p:cNvSpPr/>
            <p:nvPr/>
          </p:nvSpPr>
          <p:spPr>
            <a:xfrm>
              <a:off x="157160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/>
            <p:cNvSpPr/>
            <p:nvPr/>
          </p:nvSpPr>
          <p:spPr>
            <a:xfrm>
              <a:off x="192879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/>
            <p:cNvSpPr/>
            <p:nvPr/>
          </p:nvSpPr>
          <p:spPr>
            <a:xfrm>
              <a:off x="300036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/>
            <p:cNvSpPr/>
            <p:nvPr/>
          </p:nvSpPr>
          <p:spPr>
            <a:xfrm>
              <a:off x="300036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/>
            <p:cNvSpPr/>
            <p:nvPr/>
          </p:nvSpPr>
          <p:spPr>
            <a:xfrm>
              <a:off x="300036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/>
            <p:cNvSpPr/>
            <p:nvPr/>
          </p:nvSpPr>
          <p:spPr>
            <a:xfrm>
              <a:off x="300036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/>
            <p:cNvSpPr/>
            <p:nvPr/>
          </p:nvSpPr>
          <p:spPr>
            <a:xfrm>
              <a:off x="300036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300036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/>
            <p:cNvSpPr/>
            <p:nvPr/>
          </p:nvSpPr>
          <p:spPr>
            <a:xfrm>
              <a:off x="228598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/>
            <p:cNvSpPr/>
            <p:nvPr/>
          </p:nvSpPr>
          <p:spPr>
            <a:xfrm>
              <a:off x="121441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/>
            <p:cNvSpPr/>
            <p:nvPr/>
          </p:nvSpPr>
          <p:spPr>
            <a:xfrm>
              <a:off x="157160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192879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正方形/長方形 238"/>
            <p:cNvSpPr/>
            <p:nvPr/>
          </p:nvSpPr>
          <p:spPr>
            <a:xfrm>
              <a:off x="228598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" grpId="0" animBg="1"/>
      <p:bldP spid="165" grpId="0" animBg="1"/>
      <p:bldP spid="2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2000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勝ち型，負け型を証明する手法として，以下のものを得た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本研究で判明</a:t>
            </a:r>
            <a:r>
              <a:rPr lang="ja-JP" altLang="en-US" dirty="0"/>
              <a:t>したこと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57356" y="5214950"/>
            <a:ext cx="5786478" cy="1214446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囲い込み戦略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28926" y="5000636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勝ち型の証明手法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1857356" y="2928934"/>
            <a:ext cx="5786478" cy="1928826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chemeClr val="tx1"/>
                </a:solidFill>
              </a:rPr>
              <a:t>ペアリング戦略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kumimoji="1" lang="ja-JP" altLang="en-US" sz="3200" dirty="0" smtClean="0">
                <a:solidFill>
                  <a:schemeClr val="tx1"/>
                </a:solidFill>
              </a:rPr>
              <a:t>穴空け補題</a:t>
            </a:r>
            <a:endParaRPr kumimoji="1" lang="en-US" altLang="ja-JP" sz="3200" dirty="0" smtClean="0">
              <a:solidFill>
                <a:schemeClr val="tx1"/>
              </a:solidFill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857488" y="2714620"/>
            <a:ext cx="34290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負け型の証明手法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14810" y="1142984"/>
            <a:ext cx="4786314" cy="53309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ja-JP" altLang="en-US" sz="2800" dirty="0" smtClean="0"/>
              <a:t>盤面が有限の場合</a:t>
            </a:r>
            <a:endParaRPr lang="en-US" altLang="ja-JP" sz="2800" dirty="0" smtClean="0"/>
          </a:p>
          <a:p>
            <a:pPr>
              <a:lnSpc>
                <a:spcPct val="150000"/>
              </a:lnSpc>
            </a:pPr>
            <a:r>
              <a:rPr lang="ja-JP" altLang="en-US" sz="2800" dirty="0" smtClean="0"/>
              <a:t>後手が勝つには先手が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目標の動物を作れる場所を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0</a:t>
            </a:r>
            <a:r>
              <a:rPr lang="ja-JP" altLang="en-US" sz="2800" dirty="0" smtClean="0"/>
              <a:t>にしなければならない</a:t>
            </a:r>
            <a:endParaRPr lang="en-US" altLang="ja-JP" sz="2800" dirty="0" smtClean="0"/>
          </a:p>
          <a:p>
            <a:pPr>
              <a:lnSpc>
                <a:spcPct val="150000"/>
              </a:lnSpc>
            </a:pPr>
            <a:r>
              <a:rPr lang="ja-JP" altLang="en-US" sz="2800" dirty="0" smtClean="0"/>
              <a:t>目標の動物が長方形の場合、そのような手には共通部分がある</a:t>
            </a:r>
            <a:endParaRPr lang="en-US" altLang="ja-JP" sz="2800" dirty="0" smtClean="0"/>
          </a:p>
          <a:p>
            <a:pPr>
              <a:lnSpc>
                <a:spcPct val="150000"/>
              </a:lnSpc>
            </a:pPr>
            <a:r>
              <a:rPr lang="ja-JP" altLang="en-US" sz="2800" dirty="0"/>
              <a:t>先手</a:t>
            </a:r>
            <a:r>
              <a:rPr lang="ja-JP" altLang="en-US" sz="2800" dirty="0" smtClean="0"/>
              <a:t>はそのような手を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必ず防ぐことができる</a:t>
            </a:r>
            <a:endParaRPr lang="en-US" altLang="ja-JP" sz="2800" dirty="0" smtClean="0"/>
          </a:p>
          <a:p>
            <a:pPr>
              <a:lnSpc>
                <a:spcPct val="150000"/>
              </a:lnSpc>
            </a:pPr>
            <a:r>
              <a:rPr lang="ja-JP" altLang="en-US" sz="2800" b="1" dirty="0" smtClean="0"/>
              <a:t>先手が勝つことができる</a:t>
            </a:r>
            <a:endParaRPr lang="en-US" altLang="ja-JP" sz="2800" b="1" dirty="0" smtClean="0"/>
          </a:p>
        </p:txBody>
      </p:sp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囲い込み戦略</a:t>
            </a:r>
          </a:p>
        </p:txBody>
      </p:sp>
      <p:sp>
        <p:nvSpPr>
          <p:cNvPr id="87" name="正方形/長方形 86"/>
          <p:cNvSpPr/>
          <p:nvPr/>
        </p:nvSpPr>
        <p:spPr>
          <a:xfrm>
            <a:off x="428596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928662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1428728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1928794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2428860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2928926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3428992" y="192880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428596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428596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428596" y="492919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428596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428596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428596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428596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428596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928662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1428728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1928794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2428860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928662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1428728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1928794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2428860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928662" y="492919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1428728" y="492919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1928794" y="492919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2428860" y="492919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928662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1428728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1928794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2428860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2928926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3428992" y="592933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2928926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3428992" y="542926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2928926" y="4929198"/>
            <a:ext cx="500066" cy="50006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>
            <a:off x="3428992" y="492919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>
            <a:off x="2928926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3428992" y="4429132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>
            <a:off x="928662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>
            <a:off x="1428728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1928794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/>
          <p:cNvSpPr/>
          <p:nvPr/>
        </p:nvSpPr>
        <p:spPr>
          <a:xfrm>
            <a:off x="2428860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>
            <a:off x="928662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1428728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1928794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2428860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928662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1428728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7" name="正方形/長方形 146"/>
          <p:cNvSpPr/>
          <p:nvPr/>
        </p:nvSpPr>
        <p:spPr>
          <a:xfrm>
            <a:off x="1928794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8" name="正方形/長方形 147"/>
          <p:cNvSpPr/>
          <p:nvPr/>
        </p:nvSpPr>
        <p:spPr>
          <a:xfrm>
            <a:off x="2428860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/>
          <p:cNvSpPr/>
          <p:nvPr/>
        </p:nvSpPr>
        <p:spPr>
          <a:xfrm>
            <a:off x="928662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正方形/長方形 149"/>
          <p:cNvSpPr/>
          <p:nvPr/>
        </p:nvSpPr>
        <p:spPr>
          <a:xfrm>
            <a:off x="1428728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1928794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2" name="正方形/長方形 151"/>
          <p:cNvSpPr/>
          <p:nvPr/>
        </p:nvSpPr>
        <p:spPr>
          <a:xfrm>
            <a:off x="2428860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2928926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3428992" y="3929066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2928926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3428992" y="3429000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2928926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3428992" y="2928934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2928926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3428992" y="2428868"/>
            <a:ext cx="500066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2428860" y="2428868"/>
            <a:ext cx="1500198" cy="10001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928662" y="1928802"/>
            <a:ext cx="1000132" cy="150019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正方形/長方形 162"/>
          <p:cNvSpPr/>
          <p:nvPr/>
        </p:nvSpPr>
        <p:spPr>
          <a:xfrm>
            <a:off x="428596" y="3929066"/>
            <a:ext cx="1500198" cy="10001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正方形/長方形 163"/>
          <p:cNvSpPr/>
          <p:nvPr/>
        </p:nvSpPr>
        <p:spPr>
          <a:xfrm>
            <a:off x="2428860" y="4929198"/>
            <a:ext cx="1000132" cy="150019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正方形/長方形 164"/>
          <p:cNvSpPr/>
          <p:nvPr/>
        </p:nvSpPr>
        <p:spPr>
          <a:xfrm>
            <a:off x="428596" y="5429264"/>
            <a:ext cx="1500198" cy="10001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正方形/長方形 165"/>
          <p:cNvSpPr/>
          <p:nvPr/>
        </p:nvSpPr>
        <p:spPr>
          <a:xfrm>
            <a:off x="428596" y="1928802"/>
            <a:ext cx="3515849" cy="4500594"/>
          </a:xfrm>
          <a:prstGeom prst="rect">
            <a:avLst/>
          </a:prstGeom>
          <a:noFill/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正方形/長方形 166"/>
          <p:cNvSpPr/>
          <p:nvPr/>
        </p:nvSpPr>
        <p:spPr>
          <a:xfrm>
            <a:off x="1928794" y="3429000"/>
            <a:ext cx="1500198" cy="10001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857224" y="1142984"/>
            <a:ext cx="11430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目標：</a:t>
            </a:r>
            <a:endParaRPr kumimoji="1" lang="ja-JP" altLang="en-US" sz="2800" dirty="0"/>
          </a:p>
        </p:txBody>
      </p:sp>
      <p:grpSp>
        <p:nvGrpSpPr>
          <p:cNvPr id="169" name="グループ化 84"/>
          <p:cNvGrpSpPr/>
          <p:nvPr/>
        </p:nvGrpSpPr>
        <p:grpSpPr>
          <a:xfrm>
            <a:off x="1928794" y="1071546"/>
            <a:ext cx="1071570" cy="718944"/>
            <a:chOff x="1428728" y="1000108"/>
            <a:chExt cx="1490674" cy="1000132"/>
          </a:xfrm>
          <a:solidFill>
            <a:schemeClr val="accent6"/>
          </a:solidFill>
        </p:grpSpPr>
        <p:sp>
          <p:nvSpPr>
            <p:cNvPr id="170" name="正方形/長方形 169"/>
            <p:cNvSpPr/>
            <p:nvPr/>
          </p:nvSpPr>
          <p:spPr>
            <a:xfrm>
              <a:off x="1428728" y="1000108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1928794" y="1000108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2428860" y="1000108"/>
              <a:ext cx="490542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1428728" y="1500174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1928794" y="1500174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2428860" y="1500174"/>
              <a:ext cx="490542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6" name="正方形/長方形 175"/>
          <p:cNvSpPr/>
          <p:nvPr/>
        </p:nvSpPr>
        <p:spPr>
          <a:xfrm>
            <a:off x="2428860" y="3429000"/>
            <a:ext cx="1500198" cy="10001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1928794" y="3929066"/>
            <a:ext cx="1500198" cy="10001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2428860" y="3929066"/>
            <a:ext cx="1500198" cy="100013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正方形/長方形 178"/>
          <p:cNvSpPr/>
          <p:nvPr/>
        </p:nvSpPr>
        <p:spPr>
          <a:xfrm>
            <a:off x="2428860" y="3429000"/>
            <a:ext cx="1000132" cy="150019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正方形/長方形 179"/>
          <p:cNvSpPr/>
          <p:nvPr/>
        </p:nvSpPr>
        <p:spPr>
          <a:xfrm>
            <a:off x="2428860" y="3929066"/>
            <a:ext cx="1000132" cy="50006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2928926" y="3929066"/>
            <a:ext cx="500066" cy="500066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/>
          <p:cNvSpPr/>
          <p:nvPr/>
        </p:nvSpPr>
        <p:spPr>
          <a:xfrm>
            <a:off x="1928794" y="3429000"/>
            <a:ext cx="1000132" cy="150019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62" grpId="0" animBg="1"/>
      <p:bldP spid="163" grpId="0" animBg="1"/>
      <p:bldP spid="164" grpId="0" animBg="1"/>
      <p:bldP spid="165" grpId="0" animBg="1"/>
      <p:bldP spid="167" grpId="0" animBg="1"/>
      <p:bldP spid="167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1" grpId="0" animBg="1"/>
      <p:bldP spid="18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357686" y="1142984"/>
            <a:ext cx="4643470" cy="533096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/>
              <a:t>先手は，</a:t>
            </a:r>
            <a:r>
              <a:rPr lang="ja-JP" altLang="en-US" sz="2800" b="1" dirty="0" smtClean="0"/>
              <a:t>十分大きな</a:t>
            </a:r>
            <a:r>
              <a:rPr lang="ja-JP" altLang="en-US" sz="2800" dirty="0" smtClean="0"/>
              <a:t>領域を囲むことができる</a:t>
            </a: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solidFill>
                  <a:schemeClr val="bg1"/>
                </a:solidFill>
              </a:rPr>
              <a:t>領域内のゲームに帰着</a:t>
            </a:r>
            <a:r>
              <a:rPr lang="en-US" altLang="ja-JP" sz="2800" dirty="0" smtClean="0">
                <a:solidFill>
                  <a:schemeClr val="bg1"/>
                </a:solidFill>
              </a:rPr>
              <a:t/>
            </a:r>
            <a:br>
              <a:rPr lang="en-US" altLang="ja-JP" sz="2800" dirty="0" smtClean="0">
                <a:solidFill>
                  <a:schemeClr val="bg1"/>
                </a:solidFill>
              </a:rPr>
            </a:br>
            <a:r>
              <a:rPr lang="ja-JP" altLang="en-US" sz="2800" dirty="0" smtClean="0">
                <a:solidFill>
                  <a:schemeClr val="bg1"/>
                </a:solidFill>
              </a:rPr>
              <a:t>できる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solidFill>
                  <a:schemeClr val="bg1"/>
                </a:solidFill>
              </a:rPr>
              <a:t>領域内に先手が目標の動物を作れる場所が</a:t>
            </a:r>
            <a:r>
              <a:rPr lang="en-US" altLang="ja-JP" sz="2800" dirty="0" smtClean="0">
                <a:solidFill>
                  <a:schemeClr val="bg1"/>
                </a:solidFill>
              </a:rPr>
              <a:t>1</a:t>
            </a:r>
            <a:r>
              <a:rPr lang="ja-JP" altLang="en-US" sz="2800" dirty="0" smtClean="0">
                <a:solidFill>
                  <a:schemeClr val="bg1"/>
                </a:solidFill>
              </a:rPr>
              <a:t>つでもあれば先手が勝つことができる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solidFill>
                  <a:schemeClr val="bg1"/>
                </a:solidFill>
              </a:rPr>
              <a:t>先手は勝つことができる</a:t>
            </a:r>
            <a:endParaRPr lang="en-US" altLang="ja-JP" sz="2800" dirty="0" smtClean="0">
              <a:solidFill>
                <a:schemeClr val="bg1"/>
              </a:solidFill>
            </a:endParaRPr>
          </a:p>
        </p:txBody>
      </p:sp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囲い込み戦略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214282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500034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785786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1071538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214282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500034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785786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1071538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214282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500034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785786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1071538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1357290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1643042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1928794" y="5143512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92" name="正方形/長方形 91"/>
          <p:cNvSpPr/>
          <p:nvPr/>
        </p:nvSpPr>
        <p:spPr>
          <a:xfrm>
            <a:off x="1357290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1643042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1928794" y="5429264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1357290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1643042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1928794" y="5715016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214282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500034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785786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01" name="正方形/長方形 100"/>
          <p:cNvSpPr/>
          <p:nvPr/>
        </p:nvSpPr>
        <p:spPr>
          <a:xfrm>
            <a:off x="1071538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214282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500034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785786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1071538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214282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00034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1071538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214282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00034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785786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1071538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1357290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1643042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1928794" y="3714752"/>
            <a:ext cx="571504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1357290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1643042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1928794" y="4286256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1357290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1643042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>
            <a:off x="1928794" y="4572008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>
            <a:off x="1357290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1643042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>
            <a:off x="1928794" y="4857760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>
            <a:off x="2500298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2786050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0" name="正方形/長方形 139"/>
          <p:cNvSpPr/>
          <p:nvPr/>
        </p:nvSpPr>
        <p:spPr>
          <a:xfrm>
            <a:off x="3071802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1" name="正方形/長方形 140"/>
          <p:cNvSpPr/>
          <p:nvPr/>
        </p:nvSpPr>
        <p:spPr>
          <a:xfrm>
            <a:off x="3357554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2500298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2786050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3071802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3357554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2500298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2786050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3071802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/>
          <p:cNvSpPr/>
          <p:nvPr/>
        </p:nvSpPr>
        <p:spPr>
          <a:xfrm>
            <a:off x="3357554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/>
          <p:cNvSpPr/>
          <p:nvPr/>
        </p:nvSpPr>
        <p:spPr>
          <a:xfrm>
            <a:off x="3643306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3929058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3643306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3929058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3643306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3929058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2500298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2786050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3071802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3357554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dirty="0" smtClean="0"/>
              <a:t>・・・</a:t>
            </a:r>
            <a:endParaRPr lang="ja-JP" altLang="en-US" dirty="0"/>
          </a:p>
        </p:txBody>
      </p:sp>
      <p:sp>
        <p:nvSpPr>
          <p:cNvPr id="160" name="正方形/長方形 159"/>
          <p:cNvSpPr/>
          <p:nvPr/>
        </p:nvSpPr>
        <p:spPr>
          <a:xfrm>
            <a:off x="2500298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2786050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3071802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3" name="正方形/長方形 162"/>
          <p:cNvSpPr/>
          <p:nvPr/>
        </p:nvSpPr>
        <p:spPr>
          <a:xfrm>
            <a:off x="3357554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4" name="正方形/長方形 163"/>
          <p:cNvSpPr/>
          <p:nvPr/>
        </p:nvSpPr>
        <p:spPr>
          <a:xfrm>
            <a:off x="2500298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5" name="正方形/長方形 164"/>
          <p:cNvSpPr/>
          <p:nvPr/>
        </p:nvSpPr>
        <p:spPr>
          <a:xfrm>
            <a:off x="2786050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6" name="正方形/長方形 165"/>
          <p:cNvSpPr/>
          <p:nvPr/>
        </p:nvSpPr>
        <p:spPr>
          <a:xfrm>
            <a:off x="3071802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7" name="正方形/長方形 166"/>
          <p:cNvSpPr/>
          <p:nvPr/>
        </p:nvSpPr>
        <p:spPr>
          <a:xfrm>
            <a:off x="3357554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2500298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2786050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0" name="正方形/長方形 169"/>
          <p:cNvSpPr/>
          <p:nvPr/>
        </p:nvSpPr>
        <p:spPr>
          <a:xfrm>
            <a:off x="3071802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1" name="正方形/長方形 170"/>
          <p:cNvSpPr/>
          <p:nvPr/>
        </p:nvSpPr>
        <p:spPr>
          <a:xfrm>
            <a:off x="3357554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2" name="正方形/長方形 171"/>
          <p:cNvSpPr/>
          <p:nvPr/>
        </p:nvSpPr>
        <p:spPr>
          <a:xfrm>
            <a:off x="3643306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3" name="正方形/長方形 172"/>
          <p:cNvSpPr/>
          <p:nvPr/>
        </p:nvSpPr>
        <p:spPr>
          <a:xfrm>
            <a:off x="3929058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4" name="正方形/長方形 173"/>
          <p:cNvSpPr/>
          <p:nvPr/>
        </p:nvSpPr>
        <p:spPr>
          <a:xfrm>
            <a:off x="3643306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5" name="正方形/長方形 174"/>
          <p:cNvSpPr/>
          <p:nvPr/>
        </p:nvSpPr>
        <p:spPr>
          <a:xfrm>
            <a:off x="3929058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3643306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3929058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3643306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9" name="正方形/長方形 178"/>
          <p:cNvSpPr/>
          <p:nvPr/>
        </p:nvSpPr>
        <p:spPr>
          <a:xfrm>
            <a:off x="3929058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0" name="正方形/長方形 179"/>
          <p:cNvSpPr/>
          <p:nvPr/>
        </p:nvSpPr>
        <p:spPr>
          <a:xfrm>
            <a:off x="214282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500034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/>
          <p:cNvSpPr/>
          <p:nvPr/>
        </p:nvSpPr>
        <p:spPr>
          <a:xfrm>
            <a:off x="785786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1071538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214282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500034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785786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1071538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>
          <a:xfrm>
            <a:off x="214282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500034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/>
          <p:cNvSpPr/>
          <p:nvPr/>
        </p:nvSpPr>
        <p:spPr>
          <a:xfrm>
            <a:off x="785786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1071538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正方形/長方形 191"/>
          <p:cNvSpPr/>
          <p:nvPr/>
        </p:nvSpPr>
        <p:spPr>
          <a:xfrm>
            <a:off x="214282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500034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785786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1071538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1357290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/>
          <p:cNvSpPr/>
          <p:nvPr/>
        </p:nvSpPr>
        <p:spPr>
          <a:xfrm>
            <a:off x="1643042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1928794" y="2571744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99" name="正方形/長方形 198"/>
          <p:cNvSpPr/>
          <p:nvPr/>
        </p:nvSpPr>
        <p:spPr>
          <a:xfrm>
            <a:off x="1357290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1643042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1928794" y="2857496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1357290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1643042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/>
          <p:cNvSpPr/>
          <p:nvPr/>
        </p:nvSpPr>
        <p:spPr>
          <a:xfrm>
            <a:off x="1928794" y="3143248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/>
          <p:cNvSpPr/>
          <p:nvPr/>
        </p:nvSpPr>
        <p:spPr>
          <a:xfrm>
            <a:off x="1357290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正方形/長方形 205"/>
          <p:cNvSpPr/>
          <p:nvPr/>
        </p:nvSpPr>
        <p:spPr>
          <a:xfrm>
            <a:off x="1643042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正方形/長方形 206"/>
          <p:cNvSpPr/>
          <p:nvPr/>
        </p:nvSpPr>
        <p:spPr>
          <a:xfrm>
            <a:off x="1928794" y="3429000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正方形/長方形 207"/>
          <p:cNvSpPr/>
          <p:nvPr/>
        </p:nvSpPr>
        <p:spPr>
          <a:xfrm>
            <a:off x="214282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>
          <a:xfrm>
            <a:off x="500034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/>
          <p:cNvSpPr/>
          <p:nvPr/>
        </p:nvSpPr>
        <p:spPr>
          <a:xfrm>
            <a:off x="785786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正方形/長方形 210"/>
          <p:cNvSpPr/>
          <p:nvPr/>
        </p:nvSpPr>
        <p:spPr>
          <a:xfrm>
            <a:off x="1071538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正方形/長方形 211"/>
          <p:cNvSpPr/>
          <p:nvPr/>
        </p:nvSpPr>
        <p:spPr>
          <a:xfrm>
            <a:off x="214282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/>
          <p:cNvSpPr/>
          <p:nvPr/>
        </p:nvSpPr>
        <p:spPr>
          <a:xfrm>
            <a:off x="500034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正方形/長方形 213"/>
          <p:cNvSpPr/>
          <p:nvPr/>
        </p:nvSpPr>
        <p:spPr>
          <a:xfrm>
            <a:off x="785786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正方形/長方形 214"/>
          <p:cNvSpPr/>
          <p:nvPr/>
        </p:nvSpPr>
        <p:spPr>
          <a:xfrm>
            <a:off x="1071538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正方形/長方形 215"/>
          <p:cNvSpPr/>
          <p:nvPr/>
        </p:nvSpPr>
        <p:spPr>
          <a:xfrm>
            <a:off x="1357290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/>
          <p:cNvSpPr/>
          <p:nvPr/>
        </p:nvSpPr>
        <p:spPr>
          <a:xfrm>
            <a:off x="1643042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正方形/長方形 217"/>
          <p:cNvSpPr/>
          <p:nvPr/>
        </p:nvSpPr>
        <p:spPr>
          <a:xfrm>
            <a:off x="1928794" y="2000240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正方形/長方形 218"/>
          <p:cNvSpPr/>
          <p:nvPr/>
        </p:nvSpPr>
        <p:spPr>
          <a:xfrm>
            <a:off x="1357290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正方形/長方形 219"/>
          <p:cNvSpPr/>
          <p:nvPr/>
        </p:nvSpPr>
        <p:spPr>
          <a:xfrm>
            <a:off x="1643042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正方形/長方形 220"/>
          <p:cNvSpPr/>
          <p:nvPr/>
        </p:nvSpPr>
        <p:spPr>
          <a:xfrm>
            <a:off x="2500298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2" name="正方形/長方形 221"/>
          <p:cNvSpPr/>
          <p:nvPr/>
        </p:nvSpPr>
        <p:spPr>
          <a:xfrm>
            <a:off x="2786050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3" name="正方形/長方形 222"/>
          <p:cNvSpPr/>
          <p:nvPr/>
        </p:nvSpPr>
        <p:spPr>
          <a:xfrm>
            <a:off x="3071802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4" name="正方形/長方形 223"/>
          <p:cNvSpPr/>
          <p:nvPr/>
        </p:nvSpPr>
        <p:spPr>
          <a:xfrm>
            <a:off x="3357554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5" name="正方形/長方形 224"/>
          <p:cNvSpPr/>
          <p:nvPr/>
        </p:nvSpPr>
        <p:spPr>
          <a:xfrm>
            <a:off x="2500298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6" name="正方形/長方形 225"/>
          <p:cNvSpPr/>
          <p:nvPr/>
        </p:nvSpPr>
        <p:spPr>
          <a:xfrm>
            <a:off x="2786050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7" name="正方形/長方形 226"/>
          <p:cNvSpPr/>
          <p:nvPr/>
        </p:nvSpPr>
        <p:spPr>
          <a:xfrm>
            <a:off x="3071802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8" name="正方形/長方形 227"/>
          <p:cNvSpPr/>
          <p:nvPr/>
        </p:nvSpPr>
        <p:spPr>
          <a:xfrm>
            <a:off x="3357554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9" name="正方形/長方形 228"/>
          <p:cNvSpPr/>
          <p:nvPr/>
        </p:nvSpPr>
        <p:spPr>
          <a:xfrm>
            <a:off x="2500298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0" name="正方形/長方形 229"/>
          <p:cNvSpPr/>
          <p:nvPr/>
        </p:nvSpPr>
        <p:spPr>
          <a:xfrm>
            <a:off x="2786050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1" name="正方形/長方形 230"/>
          <p:cNvSpPr/>
          <p:nvPr/>
        </p:nvSpPr>
        <p:spPr>
          <a:xfrm>
            <a:off x="3071802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2" name="正方形/長方形 231"/>
          <p:cNvSpPr/>
          <p:nvPr/>
        </p:nvSpPr>
        <p:spPr>
          <a:xfrm>
            <a:off x="3357554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3" name="正方形/長方形 232"/>
          <p:cNvSpPr/>
          <p:nvPr/>
        </p:nvSpPr>
        <p:spPr>
          <a:xfrm>
            <a:off x="2500298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2786050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3071802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3357554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3643306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3929058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3643306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正方形/長方形 239"/>
          <p:cNvSpPr/>
          <p:nvPr/>
        </p:nvSpPr>
        <p:spPr>
          <a:xfrm>
            <a:off x="3929058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正方形/長方形 240"/>
          <p:cNvSpPr/>
          <p:nvPr/>
        </p:nvSpPr>
        <p:spPr>
          <a:xfrm>
            <a:off x="3643306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2" name="正方形/長方形 241"/>
          <p:cNvSpPr/>
          <p:nvPr/>
        </p:nvSpPr>
        <p:spPr>
          <a:xfrm>
            <a:off x="3929058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3" name="正方形/長方形 242"/>
          <p:cNvSpPr/>
          <p:nvPr/>
        </p:nvSpPr>
        <p:spPr>
          <a:xfrm>
            <a:off x="3643306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4" name="正方形/長方形 243"/>
          <p:cNvSpPr/>
          <p:nvPr/>
        </p:nvSpPr>
        <p:spPr>
          <a:xfrm>
            <a:off x="3929058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5" name="正方形/長方形 244"/>
          <p:cNvSpPr/>
          <p:nvPr/>
        </p:nvSpPr>
        <p:spPr>
          <a:xfrm>
            <a:off x="2500298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正方形/長方形 245"/>
          <p:cNvSpPr/>
          <p:nvPr/>
        </p:nvSpPr>
        <p:spPr>
          <a:xfrm>
            <a:off x="2786050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7" name="正方形/長方形 246"/>
          <p:cNvSpPr/>
          <p:nvPr/>
        </p:nvSpPr>
        <p:spPr>
          <a:xfrm>
            <a:off x="3071802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8" name="正方形/長方形 247"/>
          <p:cNvSpPr/>
          <p:nvPr/>
        </p:nvSpPr>
        <p:spPr>
          <a:xfrm>
            <a:off x="3357554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9" name="正方形/長方形 248"/>
          <p:cNvSpPr/>
          <p:nvPr/>
        </p:nvSpPr>
        <p:spPr>
          <a:xfrm>
            <a:off x="2500298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0" name="正方形/長方形 249"/>
          <p:cNvSpPr/>
          <p:nvPr/>
        </p:nvSpPr>
        <p:spPr>
          <a:xfrm>
            <a:off x="2786050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1" name="正方形/長方形 250"/>
          <p:cNvSpPr/>
          <p:nvPr/>
        </p:nvSpPr>
        <p:spPr>
          <a:xfrm>
            <a:off x="3071802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2" name="正方形/長方形 251"/>
          <p:cNvSpPr/>
          <p:nvPr/>
        </p:nvSpPr>
        <p:spPr>
          <a:xfrm>
            <a:off x="3357554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正方形/長方形 252"/>
          <p:cNvSpPr/>
          <p:nvPr/>
        </p:nvSpPr>
        <p:spPr>
          <a:xfrm>
            <a:off x="3643306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4" name="正方形/長方形 253"/>
          <p:cNvSpPr/>
          <p:nvPr/>
        </p:nvSpPr>
        <p:spPr>
          <a:xfrm>
            <a:off x="3929058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5" name="正方形/長方形 254"/>
          <p:cNvSpPr/>
          <p:nvPr/>
        </p:nvSpPr>
        <p:spPr>
          <a:xfrm>
            <a:off x="3643306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6" name="正方形/長方形 255"/>
          <p:cNvSpPr/>
          <p:nvPr/>
        </p:nvSpPr>
        <p:spPr>
          <a:xfrm>
            <a:off x="3929058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1" name="正方形/長方形 260"/>
          <p:cNvSpPr/>
          <p:nvPr/>
        </p:nvSpPr>
        <p:spPr>
          <a:xfrm>
            <a:off x="1071538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2" name="正方形/長方形 261"/>
          <p:cNvSpPr/>
          <p:nvPr/>
        </p:nvSpPr>
        <p:spPr>
          <a:xfrm>
            <a:off x="1357290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3" name="正方形/長方形 262"/>
          <p:cNvSpPr/>
          <p:nvPr/>
        </p:nvSpPr>
        <p:spPr>
          <a:xfrm>
            <a:off x="1643042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4" name="正方形/長方形 263"/>
          <p:cNvSpPr/>
          <p:nvPr/>
        </p:nvSpPr>
        <p:spPr>
          <a:xfrm>
            <a:off x="2500298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5" name="正方形/長方形 264"/>
          <p:cNvSpPr/>
          <p:nvPr/>
        </p:nvSpPr>
        <p:spPr>
          <a:xfrm>
            <a:off x="3071802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6" name="正方形/長方形 265"/>
          <p:cNvSpPr/>
          <p:nvPr/>
        </p:nvSpPr>
        <p:spPr>
          <a:xfrm>
            <a:off x="2786050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7" name="正方形/長方形 266"/>
          <p:cNvSpPr/>
          <p:nvPr/>
        </p:nvSpPr>
        <p:spPr>
          <a:xfrm>
            <a:off x="1071538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1643042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9" name="正方形/長方形 268"/>
          <p:cNvSpPr/>
          <p:nvPr/>
        </p:nvSpPr>
        <p:spPr>
          <a:xfrm>
            <a:off x="1357290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0" name="正方形/長方形 269"/>
          <p:cNvSpPr/>
          <p:nvPr/>
        </p:nvSpPr>
        <p:spPr>
          <a:xfrm>
            <a:off x="2500298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1" name="正方形/長方形 270"/>
          <p:cNvSpPr/>
          <p:nvPr/>
        </p:nvSpPr>
        <p:spPr>
          <a:xfrm>
            <a:off x="3071802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2786050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3" name="正方形/長方形 272"/>
          <p:cNvSpPr/>
          <p:nvPr/>
        </p:nvSpPr>
        <p:spPr>
          <a:xfrm>
            <a:off x="3357554" y="285749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4" name="正方形/長方形 273"/>
          <p:cNvSpPr/>
          <p:nvPr/>
        </p:nvSpPr>
        <p:spPr>
          <a:xfrm>
            <a:off x="3357554" y="314324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5" name="正方形/長方形 274"/>
          <p:cNvSpPr/>
          <p:nvPr/>
        </p:nvSpPr>
        <p:spPr>
          <a:xfrm>
            <a:off x="3357554" y="342900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3357554" y="428625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7" name="正方形/長方形 276"/>
          <p:cNvSpPr/>
          <p:nvPr/>
        </p:nvSpPr>
        <p:spPr>
          <a:xfrm>
            <a:off x="3357554" y="457200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8" name="正方形/長方形 277"/>
          <p:cNvSpPr/>
          <p:nvPr/>
        </p:nvSpPr>
        <p:spPr>
          <a:xfrm>
            <a:off x="3357554" y="485776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9" name="正方形/長方形 278"/>
          <p:cNvSpPr/>
          <p:nvPr/>
        </p:nvSpPr>
        <p:spPr>
          <a:xfrm>
            <a:off x="785786" y="285749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0" name="正方形/長方形 279"/>
          <p:cNvSpPr/>
          <p:nvPr/>
        </p:nvSpPr>
        <p:spPr>
          <a:xfrm>
            <a:off x="785786" y="314324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1" name="正方形/長方形 280"/>
          <p:cNvSpPr/>
          <p:nvPr/>
        </p:nvSpPr>
        <p:spPr>
          <a:xfrm>
            <a:off x="785786" y="342900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785786" y="428625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3" name="正方形/長方形 282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4" name="正方形/長方形 283"/>
          <p:cNvSpPr/>
          <p:nvPr/>
        </p:nvSpPr>
        <p:spPr>
          <a:xfrm>
            <a:off x="785786" y="485776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57" name="正方形/長方形 256"/>
          <p:cNvSpPr/>
          <p:nvPr/>
        </p:nvSpPr>
        <p:spPr>
          <a:xfrm>
            <a:off x="2500298" y="2857496"/>
            <a:ext cx="857256" cy="571504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>
            <a:off x="2500298" y="4286256"/>
            <a:ext cx="571504" cy="857256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正方形/長方形 258"/>
          <p:cNvSpPr/>
          <p:nvPr/>
        </p:nvSpPr>
        <p:spPr>
          <a:xfrm>
            <a:off x="1071538" y="4572008"/>
            <a:ext cx="857256" cy="571504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857224" y="1142984"/>
            <a:ext cx="11430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目標：</a:t>
            </a:r>
            <a:endParaRPr kumimoji="1" lang="ja-JP" altLang="en-US" sz="2800" dirty="0"/>
          </a:p>
        </p:txBody>
      </p:sp>
      <p:grpSp>
        <p:nvGrpSpPr>
          <p:cNvPr id="285" name="グループ化 284"/>
          <p:cNvGrpSpPr/>
          <p:nvPr/>
        </p:nvGrpSpPr>
        <p:grpSpPr>
          <a:xfrm>
            <a:off x="1928794" y="1071546"/>
            <a:ext cx="1071570" cy="718944"/>
            <a:chOff x="1428728" y="1000108"/>
            <a:chExt cx="1490674" cy="1000132"/>
          </a:xfrm>
          <a:solidFill>
            <a:schemeClr val="accent6"/>
          </a:solidFill>
        </p:grpSpPr>
        <p:sp>
          <p:nvSpPr>
            <p:cNvPr id="286" name="正方形/長方形 285"/>
            <p:cNvSpPr/>
            <p:nvPr/>
          </p:nvSpPr>
          <p:spPr>
            <a:xfrm>
              <a:off x="1428728" y="1000108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1928794" y="1000108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" name="正方形/長方形 287"/>
            <p:cNvSpPr/>
            <p:nvPr/>
          </p:nvSpPr>
          <p:spPr>
            <a:xfrm>
              <a:off x="2428860" y="1000108"/>
              <a:ext cx="490542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正方形/長方形 288"/>
            <p:cNvSpPr/>
            <p:nvPr/>
          </p:nvSpPr>
          <p:spPr>
            <a:xfrm>
              <a:off x="1428728" y="1500174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正方形/長方形 289"/>
            <p:cNvSpPr/>
            <p:nvPr/>
          </p:nvSpPr>
          <p:spPr>
            <a:xfrm>
              <a:off x="1928794" y="1500174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" name="正方形/長方形 290"/>
            <p:cNvSpPr/>
            <p:nvPr/>
          </p:nvSpPr>
          <p:spPr>
            <a:xfrm>
              <a:off x="2428860" y="1500174"/>
              <a:ext cx="490542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2" name="正方形/長方形 291"/>
          <p:cNvSpPr/>
          <p:nvPr/>
        </p:nvSpPr>
        <p:spPr>
          <a:xfrm>
            <a:off x="1928794" y="2285992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1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3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4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6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8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9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9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1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2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00" grpId="0" animBg="1"/>
      <p:bldP spid="159" grpId="0" animBg="1"/>
      <p:bldP spid="198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57" grpId="0" animBg="1"/>
      <p:bldP spid="258" grpId="0" animBg="1"/>
      <p:bldP spid="25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357686" y="1142984"/>
            <a:ext cx="4643470" cy="533096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/>
              <a:t>先手は，</a:t>
            </a:r>
            <a:r>
              <a:rPr lang="ja-JP" altLang="en-US" sz="2800" b="1" dirty="0" smtClean="0"/>
              <a:t>十分大きな</a:t>
            </a:r>
            <a:r>
              <a:rPr lang="ja-JP" altLang="en-US" sz="2800" dirty="0" smtClean="0"/>
              <a:t>領域を囲むことができる</a:t>
            </a:r>
            <a:endParaRPr lang="en-US" altLang="ja-JP" sz="2800" dirty="0" smtClean="0"/>
          </a:p>
          <a:p>
            <a:pPr>
              <a:lnSpc>
                <a:spcPct val="150000"/>
              </a:lnSpc>
            </a:pPr>
            <a:r>
              <a:rPr lang="ja-JP" altLang="en-US" sz="2800" dirty="0" smtClean="0"/>
              <a:t>先手は領域内のみに着目してゲームを進める</a:t>
            </a:r>
            <a:endParaRPr lang="en-US" altLang="ja-JP" sz="2800" dirty="0" smtClean="0"/>
          </a:p>
          <a:p>
            <a:pPr>
              <a:lnSpc>
                <a:spcPct val="150000"/>
              </a:lnSpc>
            </a:pPr>
            <a:r>
              <a:rPr lang="ja-JP" altLang="en-US" sz="2800" dirty="0" smtClean="0"/>
              <a:t>領域内に先手が目標の動物を作れる場所が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つでもあれば先手が勝つことができる</a:t>
            </a:r>
          </a:p>
          <a:p>
            <a:pPr>
              <a:lnSpc>
                <a:spcPct val="150000"/>
              </a:lnSpc>
            </a:pPr>
            <a:r>
              <a:rPr lang="ja-JP" altLang="en-US" sz="2800" dirty="0" smtClean="0"/>
              <a:t>先手は勝つことができる</a:t>
            </a:r>
            <a:endParaRPr lang="en-US" altLang="ja-JP" sz="2800" dirty="0" smtClean="0"/>
          </a:p>
        </p:txBody>
      </p:sp>
      <p:cxnSp>
        <p:nvCxnSpPr>
          <p:cNvPr id="107" name="直線コネクタ 106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タイトル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囲い込み戦略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214282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500034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785786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1071538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214282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500034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785786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1071538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214282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500034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785786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1071538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1357290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1643042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1928794" y="5143512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92" name="正方形/長方形 91"/>
          <p:cNvSpPr/>
          <p:nvPr/>
        </p:nvSpPr>
        <p:spPr>
          <a:xfrm>
            <a:off x="1357290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1643042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1928794" y="5429264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1357290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1643042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1928794" y="5715016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214282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500034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785786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01" name="正方形/長方形 100"/>
          <p:cNvSpPr/>
          <p:nvPr/>
        </p:nvSpPr>
        <p:spPr>
          <a:xfrm>
            <a:off x="1071538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214282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500034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785786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1071538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214282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00034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1071538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214282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00034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785786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1071538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1357290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1643042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1928794" y="3714752"/>
            <a:ext cx="571504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1357290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1643042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1928794" y="4286256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1357290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1643042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>
            <a:off x="1928794" y="4572008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>
            <a:off x="1357290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1643042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>
            <a:off x="1928794" y="4857760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>
            <a:off x="2500298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2786050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0" name="正方形/長方形 139"/>
          <p:cNvSpPr/>
          <p:nvPr/>
        </p:nvSpPr>
        <p:spPr>
          <a:xfrm>
            <a:off x="3071802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1" name="正方形/長方形 140"/>
          <p:cNvSpPr/>
          <p:nvPr/>
        </p:nvSpPr>
        <p:spPr>
          <a:xfrm>
            <a:off x="3357554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2500298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2786050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3071802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3357554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2500298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2786050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3071802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9" name="正方形/長方形 148"/>
          <p:cNvSpPr/>
          <p:nvPr/>
        </p:nvSpPr>
        <p:spPr>
          <a:xfrm>
            <a:off x="3357554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0" name="正方形/長方形 149"/>
          <p:cNvSpPr/>
          <p:nvPr/>
        </p:nvSpPr>
        <p:spPr>
          <a:xfrm>
            <a:off x="3643306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3929058" y="514351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3643306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3929058" y="542926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3643306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3929058" y="571501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2500298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2786050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3071802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3357554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dirty="0" smtClean="0"/>
              <a:t>・・・</a:t>
            </a:r>
            <a:endParaRPr lang="ja-JP" altLang="en-US" dirty="0"/>
          </a:p>
        </p:txBody>
      </p:sp>
      <p:sp>
        <p:nvSpPr>
          <p:cNvPr id="160" name="正方形/長方形 159"/>
          <p:cNvSpPr/>
          <p:nvPr/>
        </p:nvSpPr>
        <p:spPr>
          <a:xfrm>
            <a:off x="2500298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2786050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3071802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3" name="正方形/長方形 162"/>
          <p:cNvSpPr/>
          <p:nvPr/>
        </p:nvSpPr>
        <p:spPr>
          <a:xfrm>
            <a:off x="3357554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4" name="正方形/長方形 163"/>
          <p:cNvSpPr/>
          <p:nvPr/>
        </p:nvSpPr>
        <p:spPr>
          <a:xfrm>
            <a:off x="2500298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5" name="正方形/長方形 164"/>
          <p:cNvSpPr/>
          <p:nvPr/>
        </p:nvSpPr>
        <p:spPr>
          <a:xfrm>
            <a:off x="2786050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6" name="正方形/長方形 165"/>
          <p:cNvSpPr/>
          <p:nvPr/>
        </p:nvSpPr>
        <p:spPr>
          <a:xfrm>
            <a:off x="3071802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7" name="正方形/長方形 166"/>
          <p:cNvSpPr/>
          <p:nvPr/>
        </p:nvSpPr>
        <p:spPr>
          <a:xfrm>
            <a:off x="3357554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2500298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2786050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0" name="正方形/長方形 169"/>
          <p:cNvSpPr/>
          <p:nvPr/>
        </p:nvSpPr>
        <p:spPr>
          <a:xfrm>
            <a:off x="3071802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1" name="正方形/長方形 170"/>
          <p:cNvSpPr/>
          <p:nvPr/>
        </p:nvSpPr>
        <p:spPr>
          <a:xfrm>
            <a:off x="3357554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2" name="正方形/長方形 171"/>
          <p:cNvSpPr/>
          <p:nvPr/>
        </p:nvSpPr>
        <p:spPr>
          <a:xfrm>
            <a:off x="3643306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3" name="正方形/長方形 172"/>
          <p:cNvSpPr/>
          <p:nvPr/>
        </p:nvSpPr>
        <p:spPr>
          <a:xfrm>
            <a:off x="3929058" y="3714752"/>
            <a:ext cx="285752" cy="57150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4" name="正方形/長方形 173"/>
          <p:cNvSpPr/>
          <p:nvPr/>
        </p:nvSpPr>
        <p:spPr>
          <a:xfrm>
            <a:off x="3643306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5" name="正方形/長方形 174"/>
          <p:cNvSpPr/>
          <p:nvPr/>
        </p:nvSpPr>
        <p:spPr>
          <a:xfrm>
            <a:off x="3929058" y="428625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3643306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3929058" y="457200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3643306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9" name="正方形/長方形 178"/>
          <p:cNvSpPr/>
          <p:nvPr/>
        </p:nvSpPr>
        <p:spPr>
          <a:xfrm>
            <a:off x="3929058" y="485776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0" name="正方形/長方形 179"/>
          <p:cNvSpPr/>
          <p:nvPr/>
        </p:nvSpPr>
        <p:spPr>
          <a:xfrm>
            <a:off x="214282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500034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/>
          <p:cNvSpPr/>
          <p:nvPr/>
        </p:nvSpPr>
        <p:spPr>
          <a:xfrm>
            <a:off x="785786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1071538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214282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500034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785786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1071538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>
          <a:xfrm>
            <a:off x="214282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500034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/>
          <p:cNvSpPr/>
          <p:nvPr/>
        </p:nvSpPr>
        <p:spPr>
          <a:xfrm>
            <a:off x="785786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1071538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正方形/長方形 191"/>
          <p:cNvSpPr/>
          <p:nvPr/>
        </p:nvSpPr>
        <p:spPr>
          <a:xfrm>
            <a:off x="214282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500034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785786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1071538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1357290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/>
          <p:cNvSpPr/>
          <p:nvPr/>
        </p:nvSpPr>
        <p:spPr>
          <a:xfrm>
            <a:off x="1643042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1928794" y="2571744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199" name="正方形/長方形 198"/>
          <p:cNvSpPr/>
          <p:nvPr/>
        </p:nvSpPr>
        <p:spPr>
          <a:xfrm>
            <a:off x="1357290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1643042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1928794" y="2857496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1357290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1643042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/>
          <p:cNvSpPr/>
          <p:nvPr/>
        </p:nvSpPr>
        <p:spPr>
          <a:xfrm>
            <a:off x="1928794" y="3143248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/>
          <p:cNvSpPr/>
          <p:nvPr/>
        </p:nvSpPr>
        <p:spPr>
          <a:xfrm>
            <a:off x="1357290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正方形/長方形 205"/>
          <p:cNvSpPr/>
          <p:nvPr/>
        </p:nvSpPr>
        <p:spPr>
          <a:xfrm>
            <a:off x="1643042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正方形/長方形 206"/>
          <p:cNvSpPr/>
          <p:nvPr/>
        </p:nvSpPr>
        <p:spPr>
          <a:xfrm>
            <a:off x="1928794" y="3429000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正方形/長方形 207"/>
          <p:cNvSpPr/>
          <p:nvPr/>
        </p:nvSpPr>
        <p:spPr>
          <a:xfrm>
            <a:off x="214282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>
          <a:xfrm>
            <a:off x="500034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/>
          <p:cNvSpPr/>
          <p:nvPr/>
        </p:nvSpPr>
        <p:spPr>
          <a:xfrm>
            <a:off x="785786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正方形/長方形 210"/>
          <p:cNvSpPr/>
          <p:nvPr/>
        </p:nvSpPr>
        <p:spPr>
          <a:xfrm>
            <a:off x="1071538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正方形/長方形 211"/>
          <p:cNvSpPr/>
          <p:nvPr/>
        </p:nvSpPr>
        <p:spPr>
          <a:xfrm>
            <a:off x="214282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/>
          <p:cNvSpPr/>
          <p:nvPr/>
        </p:nvSpPr>
        <p:spPr>
          <a:xfrm>
            <a:off x="500034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正方形/長方形 213"/>
          <p:cNvSpPr/>
          <p:nvPr/>
        </p:nvSpPr>
        <p:spPr>
          <a:xfrm>
            <a:off x="785786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正方形/長方形 214"/>
          <p:cNvSpPr/>
          <p:nvPr/>
        </p:nvSpPr>
        <p:spPr>
          <a:xfrm>
            <a:off x="1071538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正方形/長方形 215"/>
          <p:cNvSpPr/>
          <p:nvPr/>
        </p:nvSpPr>
        <p:spPr>
          <a:xfrm>
            <a:off x="1357290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/>
          <p:cNvSpPr/>
          <p:nvPr/>
        </p:nvSpPr>
        <p:spPr>
          <a:xfrm>
            <a:off x="1643042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正方形/長方形 217"/>
          <p:cNvSpPr/>
          <p:nvPr/>
        </p:nvSpPr>
        <p:spPr>
          <a:xfrm>
            <a:off x="1928794" y="2000240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正方形/長方形 218"/>
          <p:cNvSpPr/>
          <p:nvPr/>
        </p:nvSpPr>
        <p:spPr>
          <a:xfrm>
            <a:off x="1357290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0" name="正方形/長方形 219"/>
          <p:cNvSpPr/>
          <p:nvPr/>
        </p:nvSpPr>
        <p:spPr>
          <a:xfrm>
            <a:off x="1643042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正方形/長方形 220"/>
          <p:cNvSpPr/>
          <p:nvPr/>
        </p:nvSpPr>
        <p:spPr>
          <a:xfrm>
            <a:off x="2500298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2" name="正方形/長方形 221"/>
          <p:cNvSpPr/>
          <p:nvPr/>
        </p:nvSpPr>
        <p:spPr>
          <a:xfrm>
            <a:off x="2786050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3" name="正方形/長方形 222"/>
          <p:cNvSpPr/>
          <p:nvPr/>
        </p:nvSpPr>
        <p:spPr>
          <a:xfrm>
            <a:off x="3071802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4" name="正方形/長方形 223"/>
          <p:cNvSpPr/>
          <p:nvPr/>
        </p:nvSpPr>
        <p:spPr>
          <a:xfrm>
            <a:off x="3357554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5" name="正方形/長方形 224"/>
          <p:cNvSpPr/>
          <p:nvPr/>
        </p:nvSpPr>
        <p:spPr>
          <a:xfrm>
            <a:off x="2500298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6" name="正方形/長方形 225"/>
          <p:cNvSpPr/>
          <p:nvPr/>
        </p:nvSpPr>
        <p:spPr>
          <a:xfrm>
            <a:off x="2786050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7" name="正方形/長方形 226"/>
          <p:cNvSpPr/>
          <p:nvPr/>
        </p:nvSpPr>
        <p:spPr>
          <a:xfrm>
            <a:off x="3071802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8" name="正方形/長方形 227"/>
          <p:cNvSpPr/>
          <p:nvPr/>
        </p:nvSpPr>
        <p:spPr>
          <a:xfrm>
            <a:off x="3357554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9" name="正方形/長方形 228"/>
          <p:cNvSpPr/>
          <p:nvPr/>
        </p:nvSpPr>
        <p:spPr>
          <a:xfrm>
            <a:off x="2500298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0" name="正方形/長方形 229"/>
          <p:cNvSpPr/>
          <p:nvPr/>
        </p:nvSpPr>
        <p:spPr>
          <a:xfrm>
            <a:off x="2786050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1" name="正方形/長方形 230"/>
          <p:cNvSpPr/>
          <p:nvPr/>
        </p:nvSpPr>
        <p:spPr>
          <a:xfrm>
            <a:off x="3071802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2" name="正方形/長方形 231"/>
          <p:cNvSpPr/>
          <p:nvPr/>
        </p:nvSpPr>
        <p:spPr>
          <a:xfrm>
            <a:off x="3357554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3" name="正方形/長方形 232"/>
          <p:cNvSpPr/>
          <p:nvPr/>
        </p:nvSpPr>
        <p:spPr>
          <a:xfrm>
            <a:off x="2500298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2786050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3071802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3357554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3643306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3929058" y="2571744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3643306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0" name="正方形/長方形 239"/>
          <p:cNvSpPr/>
          <p:nvPr/>
        </p:nvSpPr>
        <p:spPr>
          <a:xfrm>
            <a:off x="3929058" y="2857496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1" name="正方形/長方形 240"/>
          <p:cNvSpPr/>
          <p:nvPr/>
        </p:nvSpPr>
        <p:spPr>
          <a:xfrm>
            <a:off x="3643306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2" name="正方形/長方形 241"/>
          <p:cNvSpPr/>
          <p:nvPr/>
        </p:nvSpPr>
        <p:spPr>
          <a:xfrm>
            <a:off x="3929058" y="3143248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3" name="正方形/長方形 242"/>
          <p:cNvSpPr/>
          <p:nvPr/>
        </p:nvSpPr>
        <p:spPr>
          <a:xfrm>
            <a:off x="3643306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4" name="正方形/長方形 243"/>
          <p:cNvSpPr/>
          <p:nvPr/>
        </p:nvSpPr>
        <p:spPr>
          <a:xfrm>
            <a:off x="3929058" y="342900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5" name="正方形/長方形 244"/>
          <p:cNvSpPr/>
          <p:nvPr/>
        </p:nvSpPr>
        <p:spPr>
          <a:xfrm>
            <a:off x="2500298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6" name="正方形/長方形 245"/>
          <p:cNvSpPr/>
          <p:nvPr/>
        </p:nvSpPr>
        <p:spPr>
          <a:xfrm>
            <a:off x="2786050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7" name="正方形/長方形 246"/>
          <p:cNvSpPr/>
          <p:nvPr/>
        </p:nvSpPr>
        <p:spPr>
          <a:xfrm>
            <a:off x="3071802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8" name="正方形/長方形 247"/>
          <p:cNvSpPr/>
          <p:nvPr/>
        </p:nvSpPr>
        <p:spPr>
          <a:xfrm>
            <a:off x="3357554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9" name="正方形/長方形 248"/>
          <p:cNvSpPr/>
          <p:nvPr/>
        </p:nvSpPr>
        <p:spPr>
          <a:xfrm>
            <a:off x="2500298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0" name="正方形/長方形 249"/>
          <p:cNvSpPr/>
          <p:nvPr/>
        </p:nvSpPr>
        <p:spPr>
          <a:xfrm>
            <a:off x="2786050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1" name="正方形/長方形 250"/>
          <p:cNvSpPr/>
          <p:nvPr/>
        </p:nvSpPr>
        <p:spPr>
          <a:xfrm>
            <a:off x="3071802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2" name="正方形/長方形 251"/>
          <p:cNvSpPr/>
          <p:nvPr/>
        </p:nvSpPr>
        <p:spPr>
          <a:xfrm>
            <a:off x="3357554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3" name="正方形/長方形 252"/>
          <p:cNvSpPr/>
          <p:nvPr/>
        </p:nvSpPr>
        <p:spPr>
          <a:xfrm>
            <a:off x="3643306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4" name="正方形/長方形 253"/>
          <p:cNvSpPr/>
          <p:nvPr/>
        </p:nvSpPr>
        <p:spPr>
          <a:xfrm>
            <a:off x="3929058" y="2000240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5" name="正方形/長方形 254"/>
          <p:cNvSpPr/>
          <p:nvPr/>
        </p:nvSpPr>
        <p:spPr>
          <a:xfrm>
            <a:off x="3643306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6" name="正方形/長方形 255"/>
          <p:cNvSpPr/>
          <p:nvPr/>
        </p:nvSpPr>
        <p:spPr>
          <a:xfrm>
            <a:off x="3929058" y="2285992"/>
            <a:ext cx="285752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1" name="正方形/長方形 260"/>
          <p:cNvSpPr/>
          <p:nvPr/>
        </p:nvSpPr>
        <p:spPr>
          <a:xfrm>
            <a:off x="1071538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2" name="正方形/長方形 261"/>
          <p:cNvSpPr/>
          <p:nvPr/>
        </p:nvSpPr>
        <p:spPr>
          <a:xfrm>
            <a:off x="1357290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3" name="正方形/長方形 262"/>
          <p:cNvSpPr/>
          <p:nvPr/>
        </p:nvSpPr>
        <p:spPr>
          <a:xfrm>
            <a:off x="1643042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4" name="正方形/長方形 263"/>
          <p:cNvSpPr/>
          <p:nvPr/>
        </p:nvSpPr>
        <p:spPr>
          <a:xfrm>
            <a:off x="2500298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5" name="正方形/長方形 264"/>
          <p:cNvSpPr/>
          <p:nvPr/>
        </p:nvSpPr>
        <p:spPr>
          <a:xfrm>
            <a:off x="3071802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6" name="正方形/長方形 265"/>
          <p:cNvSpPr/>
          <p:nvPr/>
        </p:nvSpPr>
        <p:spPr>
          <a:xfrm>
            <a:off x="2786050" y="2571744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7" name="正方形/長方形 266"/>
          <p:cNvSpPr/>
          <p:nvPr/>
        </p:nvSpPr>
        <p:spPr>
          <a:xfrm>
            <a:off x="1071538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1643042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69" name="正方形/長方形 268"/>
          <p:cNvSpPr/>
          <p:nvPr/>
        </p:nvSpPr>
        <p:spPr>
          <a:xfrm>
            <a:off x="1357290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0" name="正方形/長方形 269"/>
          <p:cNvSpPr/>
          <p:nvPr/>
        </p:nvSpPr>
        <p:spPr>
          <a:xfrm>
            <a:off x="2500298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1" name="正方形/長方形 270"/>
          <p:cNvSpPr/>
          <p:nvPr/>
        </p:nvSpPr>
        <p:spPr>
          <a:xfrm>
            <a:off x="3071802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2786050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5" name="正方形/長方形 274"/>
          <p:cNvSpPr/>
          <p:nvPr/>
        </p:nvSpPr>
        <p:spPr>
          <a:xfrm>
            <a:off x="3357554" y="342900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3357554" y="428625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7" name="正方形/長方形 276"/>
          <p:cNvSpPr/>
          <p:nvPr/>
        </p:nvSpPr>
        <p:spPr>
          <a:xfrm>
            <a:off x="3357554" y="457200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8" name="正方形/長方形 277"/>
          <p:cNvSpPr/>
          <p:nvPr/>
        </p:nvSpPr>
        <p:spPr>
          <a:xfrm>
            <a:off x="3357554" y="485776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79" name="正方形/長方形 278"/>
          <p:cNvSpPr/>
          <p:nvPr/>
        </p:nvSpPr>
        <p:spPr>
          <a:xfrm>
            <a:off x="785786" y="285749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0" name="正方形/長方形 279"/>
          <p:cNvSpPr/>
          <p:nvPr/>
        </p:nvSpPr>
        <p:spPr>
          <a:xfrm>
            <a:off x="785786" y="314324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1" name="正方形/長方形 280"/>
          <p:cNvSpPr/>
          <p:nvPr/>
        </p:nvSpPr>
        <p:spPr>
          <a:xfrm>
            <a:off x="785786" y="342900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2" name="正方形/長方形 281"/>
          <p:cNvSpPr/>
          <p:nvPr/>
        </p:nvSpPr>
        <p:spPr>
          <a:xfrm>
            <a:off x="785786" y="428625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3" name="正方形/長方形 282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84" name="正方形/長方形 283"/>
          <p:cNvSpPr/>
          <p:nvPr/>
        </p:nvSpPr>
        <p:spPr>
          <a:xfrm>
            <a:off x="785786" y="4857760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257" name="正方形/長方形 256"/>
          <p:cNvSpPr/>
          <p:nvPr/>
        </p:nvSpPr>
        <p:spPr>
          <a:xfrm>
            <a:off x="3071802" y="2857496"/>
            <a:ext cx="857256" cy="571504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>
            <a:off x="2500298" y="4286256"/>
            <a:ext cx="571504" cy="857256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正方形/長方形 258"/>
          <p:cNvSpPr/>
          <p:nvPr/>
        </p:nvSpPr>
        <p:spPr>
          <a:xfrm>
            <a:off x="1071538" y="4572008"/>
            <a:ext cx="857256" cy="571504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dk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857224" y="1142984"/>
            <a:ext cx="11430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目標：</a:t>
            </a:r>
            <a:endParaRPr kumimoji="1" lang="ja-JP" altLang="en-US" sz="2800" dirty="0"/>
          </a:p>
        </p:txBody>
      </p:sp>
      <p:grpSp>
        <p:nvGrpSpPr>
          <p:cNvPr id="2" name="グループ化 284"/>
          <p:cNvGrpSpPr/>
          <p:nvPr/>
        </p:nvGrpSpPr>
        <p:grpSpPr>
          <a:xfrm>
            <a:off x="1928794" y="1071546"/>
            <a:ext cx="1071570" cy="718944"/>
            <a:chOff x="1428728" y="1000108"/>
            <a:chExt cx="1490674" cy="1000132"/>
          </a:xfrm>
          <a:solidFill>
            <a:schemeClr val="accent6"/>
          </a:solidFill>
        </p:grpSpPr>
        <p:sp>
          <p:nvSpPr>
            <p:cNvPr id="286" name="正方形/長方形 285"/>
            <p:cNvSpPr/>
            <p:nvPr/>
          </p:nvSpPr>
          <p:spPr>
            <a:xfrm>
              <a:off x="1428728" y="1000108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正方形/長方形 286"/>
            <p:cNvSpPr/>
            <p:nvPr/>
          </p:nvSpPr>
          <p:spPr>
            <a:xfrm>
              <a:off x="1928794" y="1000108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" name="正方形/長方形 287"/>
            <p:cNvSpPr/>
            <p:nvPr/>
          </p:nvSpPr>
          <p:spPr>
            <a:xfrm>
              <a:off x="2428860" y="1000108"/>
              <a:ext cx="490542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正方形/長方形 288"/>
            <p:cNvSpPr/>
            <p:nvPr/>
          </p:nvSpPr>
          <p:spPr>
            <a:xfrm>
              <a:off x="1428728" y="1500174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正方形/長方形 289"/>
            <p:cNvSpPr/>
            <p:nvPr/>
          </p:nvSpPr>
          <p:spPr>
            <a:xfrm>
              <a:off x="1928794" y="1500174"/>
              <a:ext cx="500066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" name="正方形/長方形 290"/>
            <p:cNvSpPr/>
            <p:nvPr/>
          </p:nvSpPr>
          <p:spPr>
            <a:xfrm>
              <a:off x="2428860" y="1500174"/>
              <a:ext cx="490542" cy="500066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2" name="正方形/長方形 291"/>
          <p:cNvSpPr/>
          <p:nvPr/>
        </p:nvSpPr>
        <p:spPr>
          <a:xfrm>
            <a:off x="1928794" y="2285992"/>
            <a:ext cx="571504" cy="28575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5" name="グループ化 284"/>
          <p:cNvGrpSpPr/>
          <p:nvPr/>
        </p:nvGrpSpPr>
        <p:grpSpPr>
          <a:xfrm>
            <a:off x="1000100" y="2038641"/>
            <a:ext cx="2428892" cy="1176045"/>
            <a:chOff x="5857884" y="2395831"/>
            <a:chExt cx="2428892" cy="1176045"/>
          </a:xfrm>
        </p:grpSpPr>
        <p:sp>
          <p:nvSpPr>
            <p:cNvPr id="293" name="円弧 292"/>
            <p:cNvSpPr/>
            <p:nvPr/>
          </p:nvSpPr>
          <p:spPr>
            <a:xfrm>
              <a:off x="6143636" y="2643182"/>
              <a:ext cx="2143140" cy="928694"/>
            </a:xfrm>
            <a:prstGeom prst="arc">
              <a:avLst>
                <a:gd name="adj1" fmla="val 16155246"/>
                <a:gd name="adj2" fmla="val 21009851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円弧 293"/>
            <p:cNvSpPr/>
            <p:nvPr/>
          </p:nvSpPr>
          <p:spPr>
            <a:xfrm>
              <a:off x="5857884" y="2643182"/>
              <a:ext cx="2143140" cy="928694"/>
            </a:xfrm>
            <a:prstGeom prst="arc">
              <a:avLst>
                <a:gd name="adj1" fmla="val 11456041"/>
                <a:gd name="adj2" fmla="val 1553140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テキスト ボックス 294"/>
            <p:cNvSpPr txBox="1"/>
            <p:nvPr/>
          </p:nvSpPr>
          <p:spPr>
            <a:xfrm>
              <a:off x="6929454" y="2395831"/>
              <a:ext cx="357190" cy="461665"/>
            </a:xfrm>
            <a:prstGeom prst="rect">
              <a:avLst/>
            </a:prstGeom>
            <a:solidFill>
              <a:schemeClr val="l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</p:grpSp>
      <p:grpSp>
        <p:nvGrpSpPr>
          <p:cNvPr id="300" name="グループ化 299"/>
          <p:cNvGrpSpPr/>
          <p:nvPr/>
        </p:nvGrpSpPr>
        <p:grpSpPr>
          <a:xfrm rot="16200000">
            <a:off x="-366823" y="3438600"/>
            <a:ext cx="2428892" cy="1123807"/>
            <a:chOff x="5857884" y="2448069"/>
            <a:chExt cx="2428892" cy="1123807"/>
          </a:xfrm>
        </p:grpSpPr>
        <p:sp>
          <p:nvSpPr>
            <p:cNvPr id="301" name="円弧 300"/>
            <p:cNvSpPr/>
            <p:nvPr/>
          </p:nvSpPr>
          <p:spPr>
            <a:xfrm>
              <a:off x="6143636" y="2643182"/>
              <a:ext cx="2143140" cy="928694"/>
            </a:xfrm>
            <a:prstGeom prst="arc">
              <a:avLst>
                <a:gd name="adj1" fmla="val 16155246"/>
                <a:gd name="adj2" fmla="val 21009851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円弧 301"/>
            <p:cNvSpPr/>
            <p:nvPr/>
          </p:nvSpPr>
          <p:spPr>
            <a:xfrm>
              <a:off x="5857884" y="2643182"/>
              <a:ext cx="2143140" cy="928694"/>
            </a:xfrm>
            <a:prstGeom prst="arc">
              <a:avLst>
                <a:gd name="adj1" fmla="val 11456041"/>
                <a:gd name="adj2" fmla="val 15531408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3" name="テキスト ボックス 302"/>
            <p:cNvSpPr txBox="1"/>
            <p:nvPr/>
          </p:nvSpPr>
          <p:spPr>
            <a:xfrm rot="5400000">
              <a:off x="6929454" y="2395831"/>
              <a:ext cx="357190" cy="461665"/>
            </a:xfrm>
            <a:prstGeom prst="rect">
              <a:avLst/>
            </a:prstGeom>
            <a:solidFill>
              <a:schemeClr val="l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3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6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7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00" grpId="0" animBg="1"/>
      <p:bldP spid="159" grpId="0" animBg="1"/>
      <p:bldP spid="198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57" grpId="0" animBg="1"/>
      <p:bldP spid="258" grpId="0" animBg="1"/>
      <p:bldP spid="2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14810" y="1071546"/>
            <a:ext cx="4786314" cy="578645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2800" dirty="0" smtClean="0"/>
              <a:t>無限に広い盤面で行う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二人ゲーム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目標の動物（＝ポリオミノ）を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 smtClean="0"/>
              <a:t>決める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先手，後手は交互に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１マスずつ置く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これを交互に繰り返す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先に目標の動物を作った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プレイヤーの勝ち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endParaRPr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2"/>
          <p:cNvGrpSpPr/>
          <p:nvPr/>
        </p:nvGrpSpPr>
        <p:grpSpPr>
          <a:xfrm>
            <a:off x="428596" y="2714620"/>
            <a:ext cx="3643338" cy="3786214"/>
            <a:chOff x="428596" y="1928802"/>
            <a:chExt cx="3643338" cy="3786214"/>
          </a:xfrm>
        </p:grpSpPr>
        <p:sp>
          <p:nvSpPr>
            <p:cNvPr id="8" name="正方形/長方形 7"/>
            <p:cNvSpPr/>
            <p:nvPr/>
          </p:nvSpPr>
          <p:spPr>
            <a:xfrm>
              <a:off x="642910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42910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285852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285852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928794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928794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571736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571736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42910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42910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285852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285852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928794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928794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571736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571736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214678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214678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214678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3214678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42910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285852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928794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571736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214678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3" name="直線コネクタ 32"/>
            <p:cNvCxnSpPr/>
            <p:nvPr/>
          </p:nvCxnSpPr>
          <p:spPr>
            <a:xfrm>
              <a:off x="428596" y="221455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428596" y="2857496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428596" y="3500438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428596" y="4143380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428596" y="4786322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428596" y="542926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3857620" y="221455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3857620" y="2857496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3857620" y="3500438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3857620" y="4143380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3857620" y="4786322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3857620" y="542926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rot="5400000">
              <a:off x="500034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 rot="5400000">
              <a:off x="1142976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rot="5400000">
              <a:off x="1785918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rot="5400000">
              <a:off x="2428860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rot="5400000">
              <a:off x="3071802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rot="5400000">
              <a:off x="3714744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5400000">
              <a:off x="500034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5400000">
              <a:off x="1142976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rot="5400000">
              <a:off x="1785918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rot="5400000">
              <a:off x="2428860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 rot="5400000">
              <a:off x="3071802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 rot="5400000">
              <a:off x="3714744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正方形/長方形 73"/>
          <p:cNvSpPr/>
          <p:nvPr/>
        </p:nvSpPr>
        <p:spPr>
          <a:xfrm>
            <a:off x="1928794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1285852" y="4286256"/>
            <a:ext cx="642942" cy="64294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2571736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1" name="グループ化 90"/>
          <p:cNvGrpSpPr/>
          <p:nvPr/>
        </p:nvGrpSpPr>
        <p:grpSpPr>
          <a:xfrm>
            <a:off x="500034" y="1000108"/>
            <a:ext cx="3286148" cy="1428760"/>
            <a:chOff x="642910" y="1000108"/>
            <a:chExt cx="3286148" cy="1428760"/>
          </a:xfrm>
        </p:grpSpPr>
        <p:grpSp>
          <p:nvGrpSpPr>
            <p:cNvPr id="90" name="グループ化 89"/>
            <p:cNvGrpSpPr/>
            <p:nvPr/>
          </p:nvGrpSpPr>
          <p:grpSpPr>
            <a:xfrm>
              <a:off x="642910" y="1285860"/>
              <a:ext cx="3286148" cy="1143008"/>
              <a:chOff x="642910" y="1285860"/>
              <a:chExt cx="3286148" cy="1143008"/>
            </a:xfrm>
          </p:grpSpPr>
          <p:sp>
            <p:nvSpPr>
              <p:cNvPr id="78" name="角丸四角形 77"/>
              <p:cNvSpPr/>
              <p:nvPr/>
            </p:nvSpPr>
            <p:spPr>
              <a:xfrm>
                <a:off x="642910" y="1285860"/>
                <a:ext cx="3286148" cy="114300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79" name="グループ化 78"/>
              <p:cNvGrpSpPr/>
              <p:nvPr/>
            </p:nvGrpSpPr>
            <p:grpSpPr>
              <a:xfrm>
                <a:off x="1000100" y="1571612"/>
                <a:ext cx="1071570" cy="714380"/>
                <a:chOff x="1658861" y="4369633"/>
                <a:chExt cx="1431846" cy="954564"/>
              </a:xfrm>
              <a:solidFill>
                <a:schemeClr val="accent6"/>
              </a:solidFill>
            </p:grpSpPr>
            <p:sp>
              <p:nvSpPr>
                <p:cNvPr id="80" name="正方形/長方形 79"/>
                <p:cNvSpPr/>
                <p:nvPr/>
              </p:nvSpPr>
              <p:spPr>
                <a:xfrm>
                  <a:off x="1658861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正方形/長方形 80"/>
                <p:cNvSpPr/>
                <p:nvPr/>
              </p:nvSpPr>
              <p:spPr>
                <a:xfrm>
                  <a:off x="2136143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/>
                <p:cNvSpPr/>
                <p:nvPr/>
              </p:nvSpPr>
              <p:spPr>
                <a:xfrm>
                  <a:off x="2613425" y="4369633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正方形/長方形 82"/>
                <p:cNvSpPr/>
                <p:nvPr/>
              </p:nvSpPr>
              <p:spPr>
                <a:xfrm>
                  <a:off x="2136143" y="4369633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84" name="テキスト ボックス 83"/>
            <p:cNvSpPr txBox="1"/>
            <p:nvPr/>
          </p:nvSpPr>
          <p:spPr>
            <a:xfrm>
              <a:off x="1857356" y="1000108"/>
              <a:ext cx="92869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目標</a:t>
              </a:r>
              <a:endParaRPr kumimoji="1" lang="ja-JP" altLang="en-US" sz="2800" dirty="0"/>
            </a:p>
          </p:txBody>
        </p:sp>
      </p:grpSp>
      <p:sp>
        <p:nvSpPr>
          <p:cNvPr id="85" name="正方形/長方形 84"/>
          <p:cNvSpPr/>
          <p:nvPr/>
        </p:nvSpPr>
        <p:spPr>
          <a:xfrm>
            <a:off x="2571736" y="4929198"/>
            <a:ext cx="642942" cy="64294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正方形/長方形 85"/>
          <p:cNvSpPr/>
          <p:nvPr/>
        </p:nvSpPr>
        <p:spPr>
          <a:xfrm>
            <a:off x="1928794" y="4929198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正方形/長方形 86"/>
          <p:cNvSpPr/>
          <p:nvPr/>
        </p:nvSpPr>
        <p:spPr>
          <a:xfrm>
            <a:off x="1285852" y="4929198"/>
            <a:ext cx="642942" cy="64294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正方形/長方形 87"/>
          <p:cNvSpPr/>
          <p:nvPr/>
        </p:nvSpPr>
        <p:spPr>
          <a:xfrm>
            <a:off x="2571736" y="3643314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ハラリィの一般化三並べ</a:t>
            </a:r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143108" y="1578106"/>
            <a:ext cx="157163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裏返し・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回転</a:t>
            </a:r>
            <a:r>
              <a:rPr lang="ja-JP" altLang="en-US" sz="2000" dirty="0" smtClean="0"/>
              <a:t>は</a:t>
            </a:r>
            <a:r>
              <a:rPr kumimoji="1" lang="ja-JP" altLang="en-US" sz="2000" dirty="0" smtClean="0"/>
              <a:t>同一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85" grpId="0" animBg="1"/>
      <p:bldP spid="86" grpId="0" animBg="1"/>
      <p:bldP spid="87" grpId="0" animBg="1"/>
      <p:bldP spid="88" grpId="0" animBg="1"/>
      <p:bldP spid="7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9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囲い込み戦略</a:t>
            </a:r>
            <a:endParaRPr kumimoji="1" lang="ja-JP" altLang="en-US" dirty="0"/>
          </a:p>
        </p:txBody>
      </p:sp>
      <p:sp>
        <p:nvSpPr>
          <p:cNvPr id="50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571472" y="1214422"/>
            <a:ext cx="7429552" cy="1285884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囲い込み戦略により、</a:t>
            </a:r>
            <a:r>
              <a:rPr lang="en-US" altLang="ja-JP" sz="2800" i="1" dirty="0" smtClean="0"/>
              <a:t>2-Helly property </a:t>
            </a:r>
            <a:r>
              <a:rPr lang="ja-JP" altLang="en-US" sz="2800" dirty="0" smtClean="0"/>
              <a:t>をもつ動物はすべて勝ち型と分かった。</a:t>
            </a:r>
            <a:endParaRPr lang="en-US" altLang="ja-JP" sz="2800" i="1" dirty="0" smtClean="0"/>
          </a:p>
        </p:txBody>
      </p:sp>
      <p:sp>
        <p:nvSpPr>
          <p:cNvPr id="51" name="角丸四角形 50"/>
          <p:cNvSpPr/>
          <p:nvPr/>
        </p:nvSpPr>
        <p:spPr>
          <a:xfrm>
            <a:off x="357158" y="2571744"/>
            <a:ext cx="8215370" cy="3214710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3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57224" y="2285992"/>
            <a:ext cx="278608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2-Helly property </a:t>
            </a:r>
            <a:endParaRPr kumimoji="1" lang="ja-JP" altLang="en-US" sz="2800" dirty="0"/>
          </a:p>
        </p:txBody>
      </p:sp>
      <p:sp>
        <p:nvSpPr>
          <p:cNvPr id="98" name="コンテンツ プレースホルダ 2"/>
          <p:cNvSpPr txBox="1">
            <a:spLocks/>
          </p:cNvSpPr>
          <p:nvPr/>
        </p:nvSpPr>
        <p:spPr>
          <a:xfrm>
            <a:off x="857224" y="2928934"/>
            <a:ext cx="7429552" cy="292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ja-JP" sz="3200" noProof="0" dirty="0" smtClean="0"/>
              <a:t>P</a:t>
            </a:r>
            <a:r>
              <a:rPr lang="ja-JP" altLang="en-US" sz="2800" noProof="0" dirty="0" smtClean="0"/>
              <a:t>の形をした領域の集合Ａが</a:t>
            </a:r>
            <a:endParaRPr lang="en-US" altLang="ja-JP" sz="28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2800" b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を満たすならば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ja-JP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となる集合　　　　　が存在する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0" name="図 99" descr="\begin{document}&#10;\begin{align*}&#10;\cap_{X\in A}X=\phi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571876"/>
            <a:ext cx="2049891" cy="368010"/>
          </a:xfrm>
          <a:prstGeom prst="rect">
            <a:avLst/>
          </a:prstGeom>
        </p:spPr>
      </p:pic>
      <p:pic>
        <p:nvPicPr>
          <p:cNvPr id="102" name="図 101" descr="\begin{document}&#10;\begin{align*}&#10;\cap_{X\in B}X=\phi, |B|=2&#10;\end{align*}&#10;\end{document}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0605" y="4572008"/>
            <a:ext cx="3508651" cy="409253"/>
          </a:xfrm>
          <a:prstGeom prst="rect">
            <a:avLst/>
          </a:prstGeom>
        </p:spPr>
      </p:pic>
      <p:pic>
        <p:nvPicPr>
          <p:cNvPr id="103" name="図 102" descr="\begin{document}&#10;\begin{align*}&#10;B \subseteq A&#10;\end{align*}&#10;\end{document}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5" y="5195880"/>
            <a:ext cx="1000132" cy="304822"/>
          </a:xfrm>
          <a:prstGeom prst="rect">
            <a:avLst/>
          </a:prstGeom>
        </p:spPr>
      </p:pic>
      <p:sp>
        <p:nvSpPr>
          <p:cNvPr id="104" name="コンテンツ プレースホルダ 2"/>
          <p:cNvSpPr txBox="1">
            <a:spLocks/>
          </p:cNvSpPr>
          <p:nvPr/>
        </p:nvSpPr>
        <p:spPr>
          <a:xfrm>
            <a:off x="428596" y="5857892"/>
            <a:ext cx="7429552" cy="12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5" name="コンテンツ プレースホルダ 2"/>
          <p:cNvSpPr txBox="1">
            <a:spLocks/>
          </p:cNvSpPr>
          <p:nvPr/>
        </p:nvSpPr>
        <p:spPr>
          <a:xfrm>
            <a:off x="571472" y="5929330"/>
            <a:ext cx="8143932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2-Helly property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をもつ動物は長方形しか見つかっていない</a:t>
            </a:r>
            <a:endParaRPr kumimoji="1" lang="en-US" altLang="ja-JP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98" grpId="0"/>
      <p:bldP spid="10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9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囲い込み戦略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357158" y="1643050"/>
            <a:ext cx="8215370" cy="3571900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00100" y="1405582"/>
            <a:ext cx="692948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囲い込み戦略により勝ち</a:t>
            </a:r>
            <a:r>
              <a:rPr kumimoji="1" lang="ja-JP" altLang="en-US" sz="2800" dirty="0" smtClean="0"/>
              <a:t>型と判明した動物</a:t>
            </a:r>
            <a:endParaRPr kumimoji="1" lang="ja-JP" altLang="en-US" sz="2800" dirty="0"/>
          </a:p>
        </p:txBody>
      </p:sp>
      <p:grpSp>
        <p:nvGrpSpPr>
          <p:cNvPr id="167" name="グループ化 168"/>
          <p:cNvGrpSpPr/>
          <p:nvPr/>
        </p:nvGrpSpPr>
        <p:grpSpPr>
          <a:xfrm>
            <a:off x="2850344" y="2278848"/>
            <a:ext cx="2600343" cy="1857388"/>
            <a:chOff x="1000100" y="5000636"/>
            <a:chExt cx="2000264" cy="1428760"/>
          </a:xfrm>
          <a:solidFill>
            <a:srgbClr val="FF5757"/>
          </a:solidFill>
        </p:grpSpPr>
        <p:sp>
          <p:nvSpPr>
            <p:cNvPr id="176" name="正方形/長方形 175"/>
            <p:cNvSpPr/>
            <p:nvPr/>
          </p:nvSpPr>
          <p:spPr>
            <a:xfrm>
              <a:off x="1000100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1285852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1000100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1285852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1571604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1857356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1571604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正方形/長方形 182"/>
            <p:cNvSpPr/>
            <p:nvPr/>
          </p:nvSpPr>
          <p:spPr>
            <a:xfrm>
              <a:off x="1857356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1000100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1285852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1000100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1285852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>
              <a:off x="1571604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1857356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>
              <a:off x="1571604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1857356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>
              <a:off x="2143108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>
              <a:off x="2428860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>
              <a:off x="2143108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>
              <a:off x="2428860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>
              <a:off x="2143108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2428860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/>
            <p:cNvSpPr/>
            <p:nvPr/>
          </p:nvSpPr>
          <p:spPr>
            <a:xfrm>
              <a:off x="2143108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正方形/長方形 198"/>
            <p:cNvSpPr/>
            <p:nvPr/>
          </p:nvSpPr>
          <p:spPr>
            <a:xfrm>
              <a:off x="2428860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1000100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1285852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正方形/長方形 201"/>
            <p:cNvSpPr/>
            <p:nvPr/>
          </p:nvSpPr>
          <p:spPr>
            <a:xfrm>
              <a:off x="1571604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1857356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正方形/長方形 203"/>
            <p:cNvSpPr/>
            <p:nvPr/>
          </p:nvSpPr>
          <p:spPr>
            <a:xfrm>
              <a:off x="2143108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2428860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正方形/長方形 205"/>
            <p:cNvSpPr/>
            <p:nvPr/>
          </p:nvSpPr>
          <p:spPr>
            <a:xfrm>
              <a:off x="2714612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正方形/長方形 206"/>
            <p:cNvSpPr/>
            <p:nvPr/>
          </p:nvSpPr>
          <p:spPr>
            <a:xfrm>
              <a:off x="2714612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2714612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正方形/長方形 208"/>
            <p:cNvSpPr/>
            <p:nvPr/>
          </p:nvSpPr>
          <p:spPr>
            <a:xfrm>
              <a:off x="2714612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正方形/長方形 209"/>
            <p:cNvSpPr/>
            <p:nvPr/>
          </p:nvSpPr>
          <p:spPr>
            <a:xfrm>
              <a:off x="2714612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8" name="グループ化 188"/>
          <p:cNvGrpSpPr/>
          <p:nvPr/>
        </p:nvGrpSpPr>
        <p:grpSpPr>
          <a:xfrm>
            <a:off x="2571737" y="2464588"/>
            <a:ext cx="3157561" cy="2321734"/>
            <a:chOff x="1714480" y="4214818"/>
            <a:chExt cx="2428892" cy="1785949"/>
          </a:xfrm>
        </p:grpSpPr>
        <p:sp>
          <p:nvSpPr>
            <p:cNvPr id="173" name="円弧 172"/>
            <p:cNvSpPr/>
            <p:nvPr/>
          </p:nvSpPr>
          <p:spPr>
            <a:xfrm>
              <a:off x="2285984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2796669" y="5598290"/>
              <a:ext cx="287554" cy="402477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n</a:t>
              </a:r>
              <a:endParaRPr kumimoji="1" lang="ja-JP" altLang="en-US" sz="2800" dirty="0"/>
            </a:p>
          </p:txBody>
        </p:sp>
        <p:sp>
          <p:nvSpPr>
            <p:cNvPr id="175" name="円弧 174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237"/>
          <p:cNvGrpSpPr/>
          <p:nvPr/>
        </p:nvGrpSpPr>
        <p:grpSpPr>
          <a:xfrm>
            <a:off x="3686170" y="2000241"/>
            <a:ext cx="2528904" cy="2414605"/>
            <a:chOff x="4286248" y="3571876"/>
            <a:chExt cx="1945310" cy="1857388"/>
          </a:xfrm>
        </p:grpSpPr>
        <p:sp>
          <p:nvSpPr>
            <p:cNvPr id="170" name="円弧 169"/>
            <p:cNvSpPr/>
            <p:nvPr/>
          </p:nvSpPr>
          <p:spPr>
            <a:xfrm>
              <a:off x="4286248" y="3571876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テキスト ボックス 170"/>
            <p:cNvSpPr txBox="1"/>
            <p:nvPr/>
          </p:nvSpPr>
          <p:spPr>
            <a:xfrm>
              <a:off x="5746153" y="4286255"/>
              <a:ext cx="485405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smtClean="0"/>
                <a:t>m</a:t>
              </a:r>
              <a:endParaRPr kumimoji="1" lang="ja-JP" altLang="en-US" sz="2800" dirty="0"/>
            </a:p>
          </p:txBody>
        </p:sp>
        <p:sp>
          <p:nvSpPr>
            <p:cNvPr id="172" name="円弧 171"/>
            <p:cNvSpPr/>
            <p:nvPr/>
          </p:nvSpPr>
          <p:spPr>
            <a:xfrm>
              <a:off x="4286248" y="3571876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235745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2800" dirty="0" smtClean="0"/>
              <a:t>まとめ</a:t>
            </a:r>
            <a:endParaRPr lang="en-US" altLang="ja-JP" sz="2800" dirty="0" smtClean="0"/>
          </a:p>
          <a:p>
            <a:pPr>
              <a:lnSpc>
                <a:spcPct val="120000"/>
              </a:lnSpc>
              <a:buNone/>
            </a:pPr>
            <a:r>
              <a:rPr lang="ja-JP" altLang="en-US" sz="2400" dirty="0" smtClean="0"/>
              <a:t>     ハラリィの一般化三並べの拡張として，新たに共喰い動物ゲームを提案し，その基本技術を得ることができた。</a:t>
            </a:r>
            <a:endParaRPr lang="en-US" altLang="ja-JP" sz="24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sz="2400" dirty="0" smtClean="0"/>
              <a:t>負け型の証明法として，</a:t>
            </a:r>
            <a:r>
              <a:rPr lang="ja-JP" altLang="en-US" sz="2400" dirty="0" smtClean="0">
                <a:solidFill>
                  <a:srgbClr val="FF0000"/>
                </a:solidFill>
              </a:rPr>
              <a:t>ペアリング戦略</a:t>
            </a:r>
            <a:r>
              <a:rPr lang="ja-JP" altLang="en-US" sz="2400" dirty="0" smtClean="0"/>
              <a:t>・</a:t>
            </a:r>
            <a:r>
              <a:rPr lang="ja-JP" altLang="en-US" sz="2400" dirty="0" smtClean="0">
                <a:solidFill>
                  <a:srgbClr val="FF0000"/>
                </a:solidFill>
              </a:rPr>
              <a:t>穴空け補題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ja-JP" altLang="en-US" sz="2400" dirty="0" smtClean="0"/>
              <a:t>勝ち型の証明法として，</a:t>
            </a:r>
            <a:r>
              <a:rPr lang="ja-JP" altLang="en-US" sz="2400" dirty="0" smtClean="0">
                <a:solidFill>
                  <a:srgbClr val="FF0000"/>
                </a:solidFill>
              </a:rPr>
              <a:t>囲い込み戦略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20000"/>
              </a:lnSpc>
              <a:buNone/>
            </a:pPr>
            <a:endParaRPr lang="en-US" altLang="ja-JP" sz="1100" dirty="0" smtClean="0">
              <a:solidFill>
                <a:srgbClr val="FF0000"/>
              </a:solidFill>
            </a:endParaRPr>
          </a:p>
          <a:p>
            <a:pPr marL="514350" indent="-514350">
              <a:lnSpc>
                <a:spcPct val="120000"/>
              </a:lnSpc>
            </a:pPr>
            <a:r>
              <a:rPr lang="ja-JP" altLang="en-US" sz="2800" dirty="0" smtClean="0"/>
              <a:t>今後の課題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400" dirty="0" smtClean="0"/>
              <a:t>勝ち型か負け型か判明していない動物についての考察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（特に</a:t>
            </a:r>
            <a:r>
              <a:rPr lang="en-US" altLang="ja-JP" sz="2400" dirty="0" smtClean="0"/>
              <a:t>2×4</a:t>
            </a:r>
            <a:r>
              <a:rPr lang="ja-JP" altLang="en-US" sz="2400" dirty="0" smtClean="0"/>
              <a:t>のＵ字型）</a:t>
            </a:r>
            <a:endParaRPr lang="en-US" altLang="ja-JP" sz="2400" dirty="0" smtClean="0"/>
          </a:p>
          <a:p>
            <a:pPr>
              <a:lnSpc>
                <a:spcPct val="120000"/>
              </a:lnSpc>
              <a:buNone/>
            </a:pPr>
            <a:endParaRPr lang="en-US" altLang="ja-JP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まとめと今後の課題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4282" y="600076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3714744" y="5214950"/>
            <a:ext cx="928694" cy="464347"/>
            <a:chOff x="4000496" y="5286388"/>
            <a:chExt cx="1143008" cy="571504"/>
          </a:xfrm>
        </p:grpSpPr>
        <p:sp>
          <p:nvSpPr>
            <p:cNvPr id="8" name="正方形/長方形 7"/>
            <p:cNvSpPr/>
            <p:nvPr/>
          </p:nvSpPr>
          <p:spPr>
            <a:xfrm>
              <a:off x="4000496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000496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286248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857752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572000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857752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00166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785918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71670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357422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500166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785918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071670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7422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500166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785918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071670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357422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500166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785918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071670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357422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643174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928926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214678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500430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643174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928926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214678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3500430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2643174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928926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3214678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3500430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2643174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928926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3214678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500430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1500166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785918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2071670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2357422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1500166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1785918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2071670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2357422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1500166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785918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2071670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2357422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500166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785918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2071670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2357422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2643174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2928926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3214678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3500430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2643174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2928926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3214678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3500430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2643174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2928926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3214678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3500430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2643174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928926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3214678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3500430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8" name="直線コネクタ 67"/>
          <p:cNvCxnSpPr/>
          <p:nvPr/>
        </p:nvCxnSpPr>
        <p:spPr>
          <a:xfrm>
            <a:off x="1500166" y="642918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/>
          <p:cNvSpPr/>
          <p:nvPr/>
        </p:nvSpPr>
        <p:spPr>
          <a:xfrm>
            <a:off x="3786182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4071934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4357686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4643438" y="64291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3786182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4071934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4357686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4643438" y="92867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3786182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4071934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4357686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4643438" y="121442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3786182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4071934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4357686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4643438" y="150017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3786182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>
          <a:xfrm>
            <a:off x="4071934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4357686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4643438" y="178592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3786182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4071934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4357686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>
            <a:off x="4643438" y="207167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3786182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4071934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4357686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4643438" y="235743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3786182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4071934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4357686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4643438" y="264318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1" name="直線コネクタ 100"/>
          <p:cNvCxnSpPr/>
          <p:nvPr/>
        </p:nvCxnSpPr>
        <p:spPr>
          <a:xfrm>
            <a:off x="1500166" y="1214422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1500166" y="1785926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1500166" y="2357430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1500166" y="2928934"/>
            <a:ext cx="3429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 rot="5400000">
            <a:off x="4643438" y="92867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5400000">
            <a:off x="2928926" y="92867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rot="5400000">
            <a:off x="1214414" y="92867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rot="5400000">
            <a:off x="4071934" y="1500174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rot="5400000">
            <a:off x="2357422" y="1500174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5400000">
            <a:off x="3500430" y="207167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rot="5400000">
            <a:off x="2928926" y="264318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1785918" y="2071678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rot="5400000">
            <a:off x="1214414" y="264318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rot="5400000">
            <a:off x="4643438" y="2643182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正方形/長方形 114"/>
          <p:cNvSpPr/>
          <p:nvPr/>
        </p:nvSpPr>
        <p:spPr>
          <a:xfrm>
            <a:off x="1500166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1785918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2071670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2357422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1500166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1785918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2071670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2357422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1500166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1785918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2071670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2357422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1500166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1785918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2071670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2357422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2643174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2928926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3214678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正方形/長方形 133"/>
          <p:cNvSpPr/>
          <p:nvPr/>
        </p:nvSpPr>
        <p:spPr>
          <a:xfrm>
            <a:off x="3500430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>
            <a:off x="2643174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正方形/長方形 135"/>
          <p:cNvSpPr/>
          <p:nvPr/>
        </p:nvSpPr>
        <p:spPr>
          <a:xfrm>
            <a:off x="2928926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>
            <a:off x="3214678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>
            <a:off x="3500430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正方形/長方形 138"/>
          <p:cNvSpPr/>
          <p:nvPr/>
        </p:nvSpPr>
        <p:spPr>
          <a:xfrm>
            <a:off x="2643174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正方形/長方形 139"/>
          <p:cNvSpPr/>
          <p:nvPr/>
        </p:nvSpPr>
        <p:spPr>
          <a:xfrm>
            <a:off x="2928926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>
            <a:off x="3214678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3500430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2643174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2928926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3214678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3500430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1500166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1785918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/>
          <p:cNvSpPr/>
          <p:nvPr/>
        </p:nvSpPr>
        <p:spPr>
          <a:xfrm>
            <a:off x="2071670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正方形/長方形 149"/>
          <p:cNvSpPr/>
          <p:nvPr/>
        </p:nvSpPr>
        <p:spPr>
          <a:xfrm>
            <a:off x="2357422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1500166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1785918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2071670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2357422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1500166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2071670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2357422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1500166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1785918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2071670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2357422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正方形/長方形 162"/>
          <p:cNvSpPr/>
          <p:nvPr/>
        </p:nvSpPr>
        <p:spPr>
          <a:xfrm>
            <a:off x="2643174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正方形/長方形 163"/>
          <p:cNvSpPr/>
          <p:nvPr/>
        </p:nvSpPr>
        <p:spPr>
          <a:xfrm>
            <a:off x="2928926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正方形/長方形 164"/>
          <p:cNvSpPr/>
          <p:nvPr/>
        </p:nvSpPr>
        <p:spPr>
          <a:xfrm>
            <a:off x="3214678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正方形/長方形 165"/>
          <p:cNvSpPr/>
          <p:nvPr/>
        </p:nvSpPr>
        <p:spPr>
          <a:xfrm>
            <a:off x="3500430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正方形/長方形 166"/>
          <p:cNvSpPr/>
          <p:nvPr/>
        </p:nvSpPr>
        <p:spPr>
          <a:xfrm>
            <a:off x="2643174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2928926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3214678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/>
          <p:cNvSpPr/>
          <p:nvPr/>
        </p:nvSpPr>
        <p:spPr>
          <a:xfrm>
            <a:off x="3500430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正方形/長方形 170"/>
          <p:cNvSpPr/>
          <p:nvPr/>
        </p:nvSpPr>
        <p:spPr>
          <a:xfrm>
            <a:off x="2643174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正方形/長方形 171"/>
          <p:cNvSpPr/>
          <p:nvPr/>
        </p:nvSpPr>
        <p:spPr>
          <a:xfrm>
            <a:off x="2928926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正方形/長方形 172"/>
          <p:cNvSpPr/>
          <p:nvPr/>
        </p:nvSpPr>
        <p:spPr>
          <a:xfrm>
            <a:off x="3214678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正方形/長方形 173"/>
          <p:cNvSpPr/>
          <p:nvPr/>
        </p:nvSpPr>
        <p:spPr>
          <a:xfrm>
            <a:off x="3500430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正方形/長方形 174"/>
          <p:cNvSpPr/>
          <p:nvPr/>
        </p:nvSpPr>
        <p:spPr>
          <a:xfrm>
            <a:off x="2643174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2928926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3214678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3500430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正方形/長方形 179"/>
          <p:cNvSpPr/>
          <p:nvPr/>
        </p:nvSpPr>
        <p:spPr>
          <a:xfrm>
            <a:off x="3786182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4071934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正方形/長方形 181"/>
          <p:cNvSpPr/>
          <p:nvPr/>
        </p:nvSpPr>
        <p:spPr>
          <a:xfrm>
            <a:off x="4357686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4643438" y="342900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3786182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4071934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4357686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4643438" y="371475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>
          <a:xfrm>
            <a:off x="3786182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4071934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正方形/長方形 189"/>
          <p:cNvSpPr/>
          <p:nvPr/>
        </p:nvSpPr>
        <p:spPr>
          <a:xfrm>
            <a:off x="4357686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4643438" y="400050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正方形/長方形 191"/>
          <p:cNvSpPr/>
          <p:nvPr/>
        </p:nvSpPr>
        <p:spPr>
          <a:xfrm>
            <a:off x="3786182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4071934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4357686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4643438" y="4286256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/>
          <p:cNvSpPr/>
          <p:nvPr/>
        </p:nvSpPr>
        <p:spPr>
          <a:xfrm>
            <a:off x="4071934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4357686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4643438" y="4572008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3786182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4071934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4357686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4643438" y="4857760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/>
          <p:cNvSpPr/>
          <p:nvPr/>
        </p:nvSpPr>
        <p:spPr>
          <a:xfrm>
            <a:off x="3786182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/>
          <p:cNvSpPr/>
          <p:nvPr/>
        </p:nvSpPr>
        <p:spPr>
          <a:xfrm>
            <a:off x="4071934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正方形/長方形 205"/>
          <p:cNvSpPr/>
          <p:nvPr/>
        </p:nvSpPr>
        <p:spPr>
          <a:xfrm>
            <a:off x="4357686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正方形/長方形 206"/>
          <p:cNvSpPr/>
          <p:nvPr/>
        </p:nvSpPr>
        <p:spPr>
          <a:xfrm>
            <a:off x="4643438" y="5143512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正方形/長方形 207"/>
          <p:cNvSpPr/>
          <p:nvPr/>
        </p:nvSpPr>
        <p:spPr>
          <a:xfrm>
            <a:off x="3786182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>
          <a:xfrm>
            <a:off x="4071934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/>
          <p:cNvSpPr/>
          <p:nvPr/>
        </p:nvSpPr>
        <p:spPr>
          <a:xfrm>
            <a:off x="4357686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正方形/長方形 210"/>
          <p:cNvSpPr/>
          <p:nvPr/>
        </p:nvSpPr>
        <p:spPr>
          <a:xfrm>
            <a:off x="4643438" y="5429264"/>
            <a:ext cx="285752" cy="2857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2" name="グループ化 251"/>
          <p:cNvGrpSpPr/>
          <p:nvPr/>
        </p:nvGrpSpPr>
        <p:grpSpPr>
          <a:xfrm>
            <a:off x="2928926" y="4000504"/>
            <a:ext cx="1143008" cy="571504"/>
            <a:chOff x="7358082" y="571480"/>
            <a:chExt cx="1143008" cy="571504"/>
          </a:xfrm>
        </p:grpSpPr>
        <p:sp>
          <p:nvSpPr>
            <p:cNvPr id="251" name="正方形/長方形 250"/>
            <p:cNvSpPr/>
            <p:nvPr/>
          </p:nvSpPr>
          <p:spPr>
            <a:xfrm>
              <a:off x="7358082" y="571480"/>
              <a:ext cx="1143008" cy="5715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/>
            <p:cNvSpPr/>
            <p:nvPr/>
          </p:nvSpPr>
          <p:spPr>
            <a:xfrm>
              <a:off x="7643834" y="857232"/>
              <a:ext cx="285752" cy="2857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/>
            <p:cNvSpPr/>
            <p:nvPr/>
          </p:nvSpPr>
          <p:spPr>
            <a:xfrm>
              <a:off x="7929586" y="857232"/>
              <a:ext cx="285752" cy="2857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3" name="グループ化 252"/>
          <p:cNvGrpSpPr/>
          <p:nvPr/>
        </p:nvGrpSpPr>
        <p:grpSpPr>
          <a:xfrm>
            <a:off x="2928926" y="5143512"/>
            <a:ext cx="1143008" cy="571504"/>
            <a:chOff x="7358082" y="571480"/>
            <a:chExt cx="1143008" cy="571504"/>
          </a:xfrm>
        </p:grpSpPr>
        <p:sp>
          <p:nvSpPr>
            <p:cNvPr id="254" name="正方形/長方形 253"/>
            <p:cNvSpPr/>
            <p:nvPr/>
          </p:nvSpPr>
          <p:spPr>
            <a:xfrm>
              <a:off x="7358082" y="571480"/>
              <a:ext cx="1143008" cy="5715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5" name="正方形/長方形 254"/>
            <p:cNvSpPr/>
            <p:nvPr/>
          </p:nvSpPr>
          <p:spPr>
            <a:xfrm>
              <a:off x="7643834" y="571480"/>
              <a:ext cx="285752" cy="2857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7929586" y="571480"/>
              <a:ext cx="285752" cy="2857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7" name="グループ化 256"/>
          <p:cNvGrpSpPr/>
          <p:nvPr/>
        </p:nvGrpSpPr>
        <p:grpSpPr>
          <a:xfrm>
            <a:off x="2071670" y="4572008"/>
            <a:ext cx="1143008" cy="571504"/>
            <a:chOff x="7358082" y="571480"/>
            <a:chExt cx="1143008" cy="571504"/>
          </a:xfrm>
        </p:grpSpPr>
        <p:sp>
          <p:nvSpPr>
            <p:cNvPr id="258" name="正方形/長方形 257"/>
            <p:cNvSpPr/>
            <p:nvPr/>
          </p:nvSpPr>
          <p:spPr>
            <a:xfrm>
              <a:off x="7358082" y="571480"/>
              <a:ext cx="1143008" cy="5715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7643834" y="857232"/>
              <a:ext cx="285752" cy="2857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正方形/長方形 259"/>
            <p:cNvSpPr/>
            <p:nvPr/>
          </p:nvSpPr>
          <p:spPr>
            <a:xfrm>
              <a:off x="7929586" y="857232"/>
              <a:ext cx="285752" cy="2857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1" name="正方形/長方形 260"/>
          <p:cNvSpPr/>
          <p:nvPr/>
        </p:nvSpPr>
        <p:spPr>
          <a:xfrm>
            <a:off x="3500430" y="4286256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2" name="正方形/長方形 261"/>
          <p:cNvSpPr/>
          <p:nvPr/>
        </p:nvSpPr>
        <p:spPr>
          <a:xfrm>
            <a:off x="3214678" y="4572008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3" name="正方形/長方形 262"/>
          <p:cNvSpPr/>
          <p:nvPr/>
        </p:nvSpPr>
        <p:spPr>
          <a:xfrm>
            <a:off x="3214678" y="5143512"/>
            <a:ext cx="285752" cy="285752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5" name="グループ化 234"/>
          <p:cNvGrpSpPr/>
          <p:nvPr/>
        </p:nvGrpSpPr>
        <p:grpSpPr>
          <a:xfrm>
            <a:off x="1500166" y="3429000"/>
            <a:ext cx="3429024" cy="2286016"/>
            <a:chOff x="1500166" y="3429000"/>
            <a:chExt cx="3429024" cy="2286016"/>
          </a:xfrm>
        </p:grpSpPr>
        <p:cxnSp>
          <p:nvCxnSpPr>
            <p:cNvPr id="179" name="直線コネクタ 178"/>
            <p:cNvCxnSpPr/>
            <p:nvPr/>
          </p:nvCxnSpPr>
          <p:spPr>
            <a:xfrm>
              <a:off x="1500166" y="3429000"/>
              <a:ext cx="3429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>
              <a:off x="1500166" y="4000504"/>
              <a:ext cx="3429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コネクタ 212"/>
            <p:cNvCxnSpPr/>
            <p:nvPr/>
          </p:nvCxnSpPr>
          <p:spPr>
            <a:xfrm>
              <a:off x="1500166" y="4572008"/>
              <a:ext cx="3429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>
              <a:off x="1500166" y="5143512"/>
              <a:ext cx="3429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コネクタ 214"/>
            <p:cNvCxnSpPr/>
            <p:nvPr/>
          </p:nvCxnSpPr>
          <p:spPr>
            <a:xfrm>
              <a:off x="1500166" y="5715016"/>
              <a:ext cx="3429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 rot="5400000">
              <a:off x="4357686" y="3714752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 rot="5400000">
              <a:off x="2928926" y="3714752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 rot="5400000">
              <a:off x="1500166" y="3714752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コネクタ 218"/>
            <p:cNvCxnSpPr/>
            <p:nvPr/>
          </p:nvCxnSpPr>
          <p:spPr>
            <a:xfrm rot="5400000">
              <a:off x="3786182" y="4286256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コネクタ 219"/>
            <p:cNvCxnSpPr/>
            <p:nvPr/>
          </p:nvCxnSpPr>
          <p:spPr>
            <a:xfrm rot="5400000">
              <a:off x="2357422" y="4286256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/>
            <p:cNvCxnSpPr/>
            <p:nvPr/>
          </p:nvCxnSpPr>
          <p:spPr>
            <a:xfrm rot="5400000">
              <a:off x="3214678" y="4857760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コネクタ 221"/>
            <p:cNvCxnSpPr/>
            <p:nvPr/>
          </p:nvCxnSpPr>
          <p:spPr>
            <a:xfrm rot="5400000">
              <a:off x="2643174" y="5429264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コネクタ 222"/>
            <p:cNvCxnSpPr/>
            <p:nvPr/>
          </p:nvCxnSpPr>
          <p:spPr>
            <a:xfrm rot="5400000">
              <a:off x="1785918" y="4857760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線コネクタ 223"/>
            <p:cNvCxnSpPr/>
            <p:nvPr/>
          </p:nvCxnSpPr>
          <p:spPr>
            <a:xfrm rot="5400000">
              <a:off x="1214414" y="5429264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コネクタ 224"/>
            <p:cNvCxnSpPr/>
            <p:nvPr/>
          </p:nvCxnSpPr>
          <p:spPr>
            <a:xfrm rot="5400000">
              <a:off x="4071934" y="5429264"/>
              <a:ext cx="5715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4" name="直線コネクタ 263"/>
          <p:cNvCxnSpPr/>
          <p:nvPr/>
        </p:nvCxnSpPr>
        <p:spPr>
          <a:xfrm rot="5400000">
            <a:off x="4643438" y="4857760"/>
            <a:ext cx="571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正方形/長方形 265"/>
          <p:cNvSpPr/>
          <p:nvPr/>
        </p:nvSpPr>
        <p:spPr>
          <a:xfrm>
            <a:off x="3214678" y="4286256"/>
            <a:ext cx="285752" cy="285752"/>
          </a:xfrm>
          <a:prstGeom prst="rect">
            <a:avLst/>
          </a:prstGeom>
          <a:solidFill>
            <a:srgbClr val="FF5757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正方形/長方形 266"/>
          <p:cNvSpPr/>
          <p:nvPr/>
        </p:nvSpPr>
        <p:spPr>
          <a:xfrm>
            <a:off x="3214678" y="4857760"/>
            <a:ext cx="285752" cy="285752"/>
          </a:xfrm>
          <a:prstGeom prst="rect">
            <a:avLst/>
          </a:prstGeom>
          <a:solidFill>
            <a:srgbClr val="FF5757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正方形/長方形 267"/>
          <p:cNvSpPr/>
          <p:nvPr/>
        </p:nvSpPr>
        <p:spPr>
          <a:xfrm>
            <a:off x="3500430" y="5143512"/>
            <a:ext cx="285752" cy="285752"/>
          </a:xfrm>
          <a:prstGeom prst="rect">
            <a:avLst/>
          </a:prstGeom>
          <a:solidFill>
            <a:srgbClr val="FF5757">
              <a:alpha val="5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 animBg="1"/>
      <p:bldP spid="262" grpId="0" animBg="1"/>
      <p:bldP spid="263" grpId="0" animBg="1"/>
      <p:bldP spid="266" grpId="0" animBg="1"/>
      <p:bldP spid="267" grpId="0" animBg="1"/>
      <p:bldP spid="26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71538" y="3643314"/>
            <a:ext cx="2143140" cy="1428760"/>
            <a:chOff x="571472" y="3214686"/>
            <a:chExt cx="2143140" cy="1428760"/>
          </a:xfrm>
        </p:grpSpPr>
        <p:sp>
          <p:nvSpPr>
            <p:cNvPr id="5" name="正方形/長方形 4"/>
            <p:cNvSpPr/>
            <p:nvPr/>
          </p:nvSpPr>
          <p:spPr>
            <a:xfrm>
              <a:off x="571472" y="321468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71472" y="357187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71472" y="392906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71472" y="428625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28662" y="428625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285852" y="428625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643042" y="428625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357422" y="321468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357422" y="357187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357422" y="392906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000232" y="428625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357422" y="428625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071538" y="2214554"/>
            <a:ext cx="2143140" cy="1428760"/>
            <a:chOff x="4071934" y="2857496"/>
            <a:chExt cx="2143140" cy="1428760"/>
          </a:xfrm>
        </p:grpSpPr>
        <p:sp>
          <p:nvSpPr>
            <p:cNvPr id="18" name="正方形/長方形 17"/>
            <p:cNvSpPr/>
            <p:nvPr/>
          </p:nvSpPr>
          <p:spPr>
            <a:xfrm>
              <a:off x="4071934" y="321468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071934" y="357187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071934" y="392906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071934" y="285749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429124" y="285749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786314" y="285749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143504" y="285749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857884" y="321468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857884" y="357187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857884" y="392906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500694" y="285749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5857884" y="2857496"/>
              <a:ext cx="357190" cy="35719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shade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428728" y="2571744"/>
            <a:ext cx="1428760" cy="2143140"/>
            <a:chOff x="4500562" y="4643446"/>
            <a:chExt cx="1428760" cy="2143140"/>
          </a:xfrm>
        </p:grpSpPr>
        <p:sp>
          <p:nvSpPr>
            <p:cNvPr id="31" name="正方形/長方形 30"/>
            <p:cNvSpPr/>
            <p:nvPr/>
          </p:nvSpPr>
          <p:spPr>
            <a:xfrm>
              <a:off x="5572132" y="642939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214942" y="642939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857752" y="642939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500562" y="607220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500562" y="464344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857752" y="464344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5214942" y="464344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500562" y="535782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4500562" y="571501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500562" y="642939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572132" y="464344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4500562" y="5000636"/>
              <a:ext cx="357190" cy="35719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6248" y="1142984"/>
            <a:ext cx="4786314" cy="533096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/>
              <a:t>２人とも最善をつくすと</a:t>
            </a:r>
            <a:endParaRPr lang="en-US" altLang="ja-JP" sz="2800" dirty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 smtClean="0">
                <a:solidFill>
                  <a:srgbClr val="FF5757"/>
                </a:solidFill>
              </a:rPr>
              <a:t>先手が勝つ</a:t>
            </a:r>
            <a:endParaRPr lang="en-US" altLang="ja-JP" dirty="0" smtClean="0">
              <a:solidFill>
                <a:srgbClr val="FF5757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 smtClean="0">
                <a:solidFill>
                  <a:schemeClr val="accent1"/>
                </a:solidFill>
              </a:rPr>
              <a:t>両者とも目標の動物を作れない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514350" indent="-457200">
              <a:lnSpc>
                <a:spcPct val="150000"/>
              </a:lnSpc>
            </a:pPr>
            <a:r>
              <a:rPr lang="ja-JP" altLang="en-US" sz="2800" dirty="0" smtClean="0"/>
              <a:t>先手が勝つ動物</a:t>
            </a:r>
            <a:endParaRPr lang="en-US" altLang="ja-JP" sz="2800" dirty="0"/>
          </a:p>
          <a:p>
            <a:pPr marL="914400" lvl="1" indent="-457200">
              <a:buNone/>
            </a:pPr>
            <a:r>
              <a:rPr lang="ja-JP" altLang="en-US" sz="2400" dirty="0" smtClean="0"/>
              <a:t>→ </a:t>
            </a:r>
            <a:r>
              <a:rPr lang="ja-JP" altLang="en-US" sz="3600" dirty="0" smtClean="0">
                <a:solidFill>
                  <a:srgbClr val="FF5757"/>
                </a:solidFill>
              </a:rPr>
              <a:t>勝ち型</a:t>
            </a:r>
            <a:endParaRPr lang="en-US" altLang="ja-JP" sz="3600" dirty="0" smtClean="0">
              <a:solidFill>
                <a:srgbClr val="FF5757"/>
              </a:solidFill>
            </a:endParaRPr>
          </a:p>
          <a:p>
            <a:pPr marL="514350" indent="-457200">
              <a:lnSpc>
                <a:spcPct val="150000"/>
              </a:lnSpc>
            </a:pPr>
            <a:r>
              <a:rPr lang="ja-JP" altLang="en-US" sz="2800" dirty="0" smtClean="0"/>
              <a:t>両者とも目標の動物を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作れない動物</a:t>
            </a:r>
            <a:endParaRPr lang="en-US" altLang="ja-JP" sz="2800" dirty="0" smtClean="0"/>
          </a:p>
          <a:p>
            <a:pPr marL="914400" lvl="1" indent="-457200">
              <a:buNone/>
            </a:pPr>
            <a:r>
              <a:rPr lang="ja-JP" altLang="en-US" sz="2400" dirty="0" smtClean="0"/>
              <a:t>→ </a:t>
            </a:r>
            <a:r>
              <a:rPr lang="ja-JP" altLang="en-US" sz="3600" dirty="0">
                <a:solidFill>
                  <a:schemeClr val="accent1"/>
                </a:solidFill>
              </a:rPr>
              <a:t>負け型</a:t>
            </a:r>
            <a:endParaRPr lang="en-US" altLang="ja-JP" sz="3600" dirty="0" smtClean="0">
              <a:solidFill>
                <a:schemeClr val="accent1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ハラリィの一般化三並べ</a:t>
            </a:r>
            <a:endParaRPr kumimoji="1" lang="ja-JP" altLang="en-US" dirty="0"/>
          </a:p>
        </p:txBody>
      </p:sp>
      <p:grpSp>
        <p:nvGrpSpPr>
          <p:cNvPr id="74" name="グループ化 62"/>
          <p:cNvGrpSpPr/>
          <p:nvPr/>
        </p:nvGrpSpPr>
        <p:grpSpPr>
          <a:xfrm>
            <a:off x="428596" y="2714620"/>
            <a:ext cx="3643338" cy="3786214"/>
            <a:chOff x="428596" y="1928802"/>
            <a:chExt cx="3643338" cy="3786214"/>
          </a:xfrm>
        </p:grpSpPr>
        <p:sp>
          <p:nvSpPr>
            <p:cNvPr id="75" name="正方形/長方形 74"/>
            <p:cNvSpPr/>
            <p:nvPr/>
          </p:nvSpPr>
          <p:spPr>
            <a:xfrm>
              <a:off x="642910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642910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1285852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1285852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1928794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1928794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2571736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2571736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642910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642910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1285852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1285852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1928794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1928794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2571736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571736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3214678" y="2214554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3214678" y="285749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3214678" y="350043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214678" y="4143380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642910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1285852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1928794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2571736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3214678" y="4786322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60" name="直線コネクタ 159"/>
            <p:cNvCxnSpPr/>
            <p:nvPr/>
          </p:nvCxnSpPr>
          <p:spPr>
            <a:xfrm>
              <a:off x="428596" y="221455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/>
            <p:cNvCxnSpPr/>
            <p:nvPr/>
          </p:nvCxnSpPr>
          <p:spPr>
            <a:xfrm>
              <a:off x="428596" y="2857496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>
              <a:off x="428596" y="3500438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コネクタ 162"/>
            <p:cNvCxnSpPr/>
            <p:nvPr/>
          </p:nvCxnSpPr>
          <p:spPr>
            <a:xfrm>
              <a:off x="428596" y="4143380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>
              <a:off x="428596" y="4786322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>
            <a:xfrm>
              <a:off x="428596" y="542926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コネクタ 165"/>
            <p:cNvCxnSpPr/>
            <p:nvPr/>
          </p:nvCxnSpPr>
          <p:spPr>
            <a:xfrm>
              <a:off x="3857620" y="221455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3857620" y="2857496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コネクタ 167"/>
            <p:cNvCxnSpPr/>
            <p:nvPr/>
          </p:nvCxnSpPr>
          <p:spPr>
            <a:xfrm>
              <a:off x="3857620" y="3500438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コネクタ 168"/>
            <p:cNvCxnSpPr/>
            <p:nvPr/>
          </p:nvCxnSpPr>
          <p:spPr>
            <a:xfrm>
              <a:off x="3857620" y="4143380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/>
            <p:cNvCxnSpPr/>
            <p:nvPr/>
          </p:nvCxnSpPr>
          <p:spPr>
            <a:xfrm>
              <a:off x="3857620" y="4786322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/>
            <p:cNvCxnSpPr/>
            <p:nvPr/>
          </p:nvCxnSpPr>
          <p:spPr>
            <a:xfrm>
              <a:off x="3857620" y="5429264"/>
              <a:ext cx="2143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コネクタ 171"/>
            <p:cNvCxnSpPr/>
            <p:nvPr/>
          </p:nvCxnSpPr>
          <p:spPr>
            <a:xfrm rot="5400000">
              <a:off x="500034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/>
            <p:cNvCxnSpPr/>
            <p:nvPr/>
          </p:nvCxnSpPr>
          <p:spPr>
            <a:xfrm rot="5400000">
              <a:off x="1142976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/>
            <p:cNvCxnSpPr/>
            <p:nvPr/>
          </p:nvCxnSpPr>
          <p:spPr>
            <a:xfrm rot="5400000">
              <a:off x="1785918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/>
            <p:cNvCxnSpPr/>
            <p:nvPr/>
          </p:nvCxnSpPr>
          <p:spPr>
            <a:xfrm rot="5400000">
              <a:off x="2428860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/>
            <p:cNvCxnSpPr/>
            <p:nvPr/>
          </p:nvCxnSpPr>
          <p:spPr>
            <a:xfrm rot="5400000">
              <a:off x="3071802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コネクタ 176"/>
            <p:cNvCxnSpPr/>
            <p:nvPr/>
          </p:nvCxnSpPr>
          <p:spPr>
            <a:xfrm rot="5400000">
              <a:off x="3714744" y="2071678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コネクタ 177"/>
            <p:cNvCxnSpPr/>
            <p:nvPr/>
          </p:nvCxnSpPr>
          <p:spPr>
            <a:xfrm rot="5400000">
              <a:off x="500034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コネクタ 178"/>
            <p:cNvCxnSpPr/>
            <p:nvPr/>
          </p:nvCxnSpPr>
          <p:spPr>
            <a:xfrm rot="5400000">
              <a:off x="1142976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コネクタ 179"/>
            <p:cNvCxnSpPr/>
            <p:nvPr/>
          </p:nvCxnSpPr>
          <p:spPr>
            <a:xfrm rot="5400000">
              <a:off x="1785918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コネクタ 180"/>
            <p:cNvCxnSpPr/>
            <p:nvPr/>
          </p:nvCxnSpPr>
          <p:spPr>
            <a:xfrm rot="5400000">
              <a:off x="2428860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コネクタ 181"/>
            <p:cNvCxnSpPr/>
            <p:nvPr/>
          </p:nvCxnSpPr>
          <p:spPr>
            <a:xfrm rot="5400000">
              <a:off x="3071802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コネクタ 182"/>
            <p:cNvCxnSpPr/>
            <p:nvPr/>
          </p:nvCxnSpPr>
          <p:spPr>
            <a:xfrm rot="5400000">
              <a:off x="3714744" y="5572140"/>
              <a:ext cx="28575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正方形/長方形 183"/>
          <p:cNvSpPr/>
          <p:nvPr/>
        </p:nvSpPr>
        <p:spPr>
          <a:xfrm>
            <a:off x="1928794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5" name="正方形/長方形 184"/>
          <p:cNvSpPr/>
          <p:nvPr/>
        </p:nvSpPr>
        <p:spPr>
          <a:xfrm>
            <a:off x="1285852" y="4286256"/>
            <a:ext cx="642942" cy="64294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6" name="正方形/長方形 185"/>
          <p:cNvSpPr/>
          <p:nvPr/>
        </p:nvSpPr>
        <p:spPr>
          <a:xfrm>
            <a:off x="2571736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7" name="グループ化 186"/>
          <p:cNvGrpSpPr/>
          <p:nvPr/>
        </p:nvGrpSpPr>
        <p:grpSpPr>
          <a:xfrm>
            <a:off x="500034" y="1000108"/>
            <a:ext cx="3286148" cy="1428760"/>
            <a:chOff x="642910" y="1000108"/>
            <a:chExt cx="3286148" cy="1428760"/>
          </a:xfrm>
        </p:grpSpPr>
        <p:grpSp>
          <p:nvGrpSpPr>
            <p:cNvPr id="188" name="グループ化 89"/>
            <p:cNvGrpSpPr/>
            <p:nvPr/>
          </p:nvGrpSpPr>
          <p:grpSpPr>
            <a:xfrm>
              <a:off x="642910" y="1285860"/>
              <a:ext cx="3286148" cy="1143008"/>
              <a:chOff x="642910" y="1285860"/>
              <a:chExt cx="3286148" cy="1143008"/>
            </a:xfrm>
          </p:grpSpPr>
          <p:sp>
            <p:nvSpPr>
              <p:cNvPr id="190" name="角丸四角形 189"/>
              <p:cNvSpPr/>
              <p:nvPr/>
            </p:nvSpPr>
            <p:spPr>
              <a:xfrm>
                <a:off x="642910" y="1285860"/>
                <a:ext cx="3286148" cy="114300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91" name="グループ化 78"/>
              <p:cNvGrpSpPr/>
              <p:nvPr/>
            </p:nvGrpSpPr>
            <p:grpSpPr>
              <a:xfrm>
                <a:off x="1000100" y="1571612"/>
                <a:ext cx="1071570" cy="714380"/>
                <a:chOff x="1658861" y="4369633"/>
                <a:chExt cx="1431846" cy="954564"/>
              </a:xfrm>
              <a:solidFill>
                <a:schemeClr val="accent6"/>
              </a:solidFill>
            </p:grpSpPr>
            <p:sp>
              <p:nvSpPr>
                <p:cNvPr id="192" name="正方形/長方形 191"/>
                <p:cNvSpPr/>
                <p:nvPr/>
              </p:nvSpPr>
              <p:spPr>
                <a:xfrm>
                  <a:off x="1658861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3" name="正方形/長方形 192"/>
                <p:cNvSpPr/>
                <p:nvPr/>
              </p:nvSpPr>
              <p:spPr>
                <a:xfrm>
                  <a:off x="2136143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" name="正方形/長方形 193"/>
                <p:cNvSpPr/>
                <p:nvPr/>
              </p:nvSpPr>
              <p:spPr>
                <a:xfrm>
                  <a:off x="2613425" y="4369633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" name="正方形/長方形 194"/>
                <p:cNvSpPr/>
                <p:nvPr/>
              </p:nvSpPr>
              <p:spPr>
                <a:xfrm>
                  <a:off x="2136143" y="4369633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89" name="テキスト ボックス 188"/>
            <p:cNvSpPr txBox="1"/>
            <p:nvPr/>
          </p:nvSpPr>
          <p:spPr>
            <a:xfrm>
              <a:off x="1857356" y="1000108"/>
              <a:ext cx="92869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目標</a:t>
              </a:r>
              <a:endParaRPr kumimoji="1" lang="ja-JP" altLang="en-US" sz="2800" dirty="0"/>
            </a:p>
          </p:txBody>
        </p:sp>
      </p:grpSp>
      <p:sp>
        <p:nvSpPr>
          <p:cNvPr id="196" name="正方形/長方形 195"/>
          <p:cNvSpPr/>
          <p:nvPr/>
        </p:nvSpPr>
        <p:spPr>
          <a:xfrm>
            <a:off x="2571736" y="4929198"/>
            <a:ext cx="642942" cy="64294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7" name="正方形/長方形 196"/>
          <p:cNvSpPr/>
          <p:nvPr/>
        </p:nvSpPr>
        <p:spPr>
          <a:xfrm>
            <a:off x="1928794" y="4929198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8" name="正方形/長方形 197"/>
          <p:cNvSpPr/>
          <p:nvPr/>
        </p:nvSpPr>
        <p:spPr>
          <a:xfrm>
            <a:off x="1285852" y="4929198"/>
            <a:ext cx="642942" cy="64294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9" name="正方形/長方形 198"/>
          <p:cNvSpPr/>
          <p:nvPr/>
        </p:nvSpPr>
        <p:spPr>
          <a:xfrm>
            <a:off x="2571736" y="3643314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2143108" y="1578106"/>
            <a:ext cx="157163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裏返し・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回転</a:t>
            </a:r>
            <a:r>
              <a:rPr lang="ja-JP" altLang="en-US" sz="2000" dirty="0" smtClean="0"/>
              <a:t>は</a:t>
            </a:r>
            <a:r>
              <a:rPr kumimoji="1" lang="ja-JP" altLang="en-US" sz="2000" dirty="0" smtClean="0"/>
              <a:t>同一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714348" y="3571876"/>
            <a:ext cx="1178727" cy="785817"/>
            <a:chOff x="632704" y="4369633"/>
            <a:chExt cx="1431847" cy="954564"/>
          </a:xfrm>
          <a:solidFill>
            <a:srgbClr val="FF5757"/>
          </a:solidFill>
        </p:grpSpPr>
        <p:sp>
          <p:nvSpPr>
            <p:cNvPr id="5" name="正方形/長方形 4"/>
            <p:cNvSpPr/>
            <p:nvPr/>
          </p:nvSpPr>
          <p:spPr>
            <a:xfrm>
              <a:off x="632704" y="484691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109987" y="484691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587269" y="484691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109987" y="4369633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143108" y="3571876"/>
            <a:ext cx="1178727" cy="785817"/>
            <a:chOff x="2422512" y="4369633"/>
            <a:chExt cx="1431847" cy="954564"/>
          </a:xfrm>
          <a:solidFill>
            <a:srgbClr val="FF5757"/>
          </a:solidFill>
        </p:grpSpPr>
        <p:sp>
          <p:nvSpPr>
            <p:cNvPr id="10" name="正方形/長方形 9"/>
            <p:cNvSpPr/>
            <p:nvPr/>
          </p:nvSpPr>
          <p:spPr>
            <a:xfrm>
              <a:off x="2422512" y="484691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899793" y="484691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377077" y="4369633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899793" y="4369633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42910" y="4714884"/>
            <a:ext cx="1178727" cy="785817"/>
            <a:chOff x="632704" y="5682159"/>
            <a:chExt cx="1431847" cy="954564"/>
          </a:xfrm>
          <a:solidFill>
            <a:srgbClr val="FF5757"/>
          </a:solidFill>
        </p:grpSpPr>
        <p:sp>
          <p:nvSpPr>
            <p:cNvPr id="15" name="正方形/長方形 14"/>
            <p:cNvSpPr/>
            <p:nvPr/>
          </p:nvSpPr>
          <p:spPr>
            <a:xfrm>
              <a:off x="632704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109987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587269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32704" y="5682159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1428728" y="5857892"/>
            <a:ext cx="1571635" cy="392909"/>
            <a:chOff x="2422512" y="6159441"/>
            <a:chExt cx="1909128" cy="477282"/>
          </a:xfrm>
          <a:solidFill>
            <a:srgbClr val="FF5757"/>
          </a:solidFill>
        </p:grpSpPr>
        <p:sp>
          <p:nvSpPr>
            <p:cNvPr id="20" name="正方形/長方形 19"/>
            <p:cNvSpPr/>
            <p:nvPr/>
          </p:nvSpPr>
          <p:spPr>
            <a:xfrm>
              <a:off x="2899793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377077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854358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422512" y="615944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643306" y="2214554"/>
            <a:ext cx="1571636" cy="785818"/>
            <a:chOff x="4714338" y="3023640"/>
            <a:chExt cx="1909129" cy="954564"/>
          </a:xfrm>
          <a:solidFill>
            <a:srgbClr val="FF5757"/>
          </a:solidFill>
        </p:grpSpPr>
        <p:sp>
          <p:nvSpPr>
            <p:cNvPr id="25" name="正方形/長方形 24"/>
            <p:cNvSpPr/>
            <p:nvPr/>
          </p:nvSpPr>
          <p:spPr>
            <a:xfrm>
              <a:off x="5191622" y="3500922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5668903" y="3500922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146185" y="3500922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714338" y="3500922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146185" y="3023640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571868" y="3571876"/>
            <a:ext cx="1571636" cy="785818"/>
            <a:chOff x="4714338" y="5648691"/>
            <a:chExt cx="1909129" cy="954565"/>
          </a:xfrm>
          <a:solidFill>
            <a:srgbClr val="FF5757"/>
          </a:solidFill>
        </p:grpSpPr>
        <p:sp>
          <p:nvSpPr>
            <p:cNvPr id="31" name="正方形/長方形 30"/>
            <p:cNvSpPr/>
            <p:nvPr/>
          </p:nvSpPr>
          <p:spPr>
            <a:xfrm>
              <a:off x="5191622" y="6125974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668903" y="6125974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6146185" y="6125974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714338" y="6125974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668903" y="564869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571868" y="4857760"/>
            <a:ext cx="1571636" cy="785818"/>
            <a:chOff x="4714338" y="4336165"/>
            <a:chExt cx="1909129" cy="954565"/>
          </a:xfrm>
          <a:solidFill>
            <a:srgbClr val="FF5757"/>
          </a:solidFill>
        </p:grpSpPr>
        <p:sp>
          <p:nvSpPr>
            <p:cNvPr id="37" name="正方形/長方形 36"/>
            <p:cNvSpPr/>
            <p:nvPr/>
          </p:nvSpPr>
          <p:spPr>
            <a:xfrm>
              <a:off x="5191622" y="4813448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668903" y="4813448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146185" y="433616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714338" y="4813448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668903" y="4336165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785786" y="2071678"/>
            <a:ext cx="392909" cy="392909"/>
          </a:xfrm>
          <a:prstGeom prst="rect">
            <a:avLst/>
          </a:prstGeom>
          <a:solidFill>
            <a:srgbClr val="FF575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3" name="グループ化 42"/>
          <p:cNvGrpSpPr/>
          <p:nvPr/>
        </p:nvGrpSpPr>
        <p:grpSpPr>
          <a:xfrm>
            <a:off x="785786" y="2714620"/>
            <a:ext cx="785818" cy="392909"/>
            <a:chOff x="1910307" y="2767537"/>
            <a:chExt cx="954564" cy="477282"/>
          </a:xfrm>
          <a:solidFill>
            <a:srgbClr val="FF5757"/>
          </a:solidFill>
        </p:grpSpPr>
        <p:sp>
          <p:nvSpPr>
            <p:cNvPr id="44" name="正方形/長方形 43"/>
            <p:cNvSpPr/>
            <p:nvPr/>
          </p:nvSpPr>
          <p:spPr>
            <a:xfrm>
              <a:off x="1910307" y="2767537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387589" y="2767537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2500298" y="2214554"/>
            <a:ext cx="785818" cy="785818"/>
            <a:chOff x="5760576" y="1556871"/>
            <a:chExt cx="954564" cy="954564"/>
          </a:xfrm>
          <a:solidFill>
            <a:srgbClr val="FF5757"/>
          </a:solidFill>
        </p:grpSpPr>
        <p:sp>
          <p:nvSpPr>
            <p:cNvPr id="47" name="正方形/長方形 46"/>
            <p:cNvSpPr/>
            <p:nvPr/>
          </p:nvSpPr>
          <p:spPr>
            <a:xfrm>
              <a:off x="5760576" y="2034153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6237858" y="2034153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237858" y="1556871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428728" y="2071678"/>
            <a:ext cx="1178726" cy="392909"/>
            <a:chOff x="3541506" y="2015236"/>
            <a:chExt cx="1431846" cy="477282"/>
          </a:xfrm>
          <a:solidFill>
            <a:srgbClr val="FF5757"/>
          </a:solidFill>
        </p:grpSpPr>
        <p:sp>
          <p:nvSpPr>
            <p:cNvPr id="51" name="正方形/長方形 50"/>
            <p:cNvSpPr/>
            <p:nvPr/>
          </p:nvSpPr>
          <p:spPr>
            <a:xfrm>
              <a:off x="3541506" y="2015236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018788" y="2015236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4496070" y="2015236"/>
              <a:ext cx="477282" cy="4772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角丸四角形 53"/>
          <p:cNvSpPr/>
          <p:nvPr/>
        </p:nvSpPr>
        <p:spPr>
          <a:xfrm>
            <a:off x="357158" y="1643050"/>
            <a:ext cx="5357850" cy="5000660"/>
          </a:xfrm>
          <a:prstGeom prst="roundRect">
            <a:avLst/>
          </a:prstGeom>
          <a:noFill/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143108" y="1142984"/>
            <a:ext cx="17859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勝ち</a:t>
            </a:r>
            <a:r>
              <a:rPr kumimoji="1" lang="ja-JP" altLang="en-US" sz="3600" dirty="0" smtClean="0"/>
              <a:t>型</a:t>
            </a:r>
            <a:endParaRPr kumimoji="1" lang="ja-JP" altLang="en-US" sz="3600" dirty="0"/>
          </a:p>
        </p:txBody>
      </p:sp>
      <p:cxnSp>
        <p:nvCxnSpPr>
          <p:cNvPr id="111" name="直線コネクタ 110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ハラリィの一般化三並べ</a:t>
            </a:r>
            <a:endParaRPr kumimoji="1" lang="ja-JP" altLang="en-US" dirty="0"/>
          </a:p>
        </p:txBody>
      </p:sp>
      <p:sp>
        <p:nvSpPr>
          <p:cNvPr id="113" name="角丸四角形 112"/>
          <p:cNvSpPr/>
          <p:nvPr/>
        </p:nvSpPr>
        <p:spPr>
          <a:xfrm>
            <a:off x="6143636" y="1643050"/>
            <a:ext cx="2714644" cy="192882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6572264" y="1285860"/>
            <a:ext cx="17859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未解決</a:t>
            </a:r>
            <a:endParaRPr kumimoji="1" lang="ja-JP" altLang="en-US" sz="3600" dirty="0"/>
          </a:p>
        </p:txBody>
      </p:sp>
      <p:grpSp>
        <p:nvGrpSpPr>
          <p:cNvPr id="128" name="グループ化 127"/>
          <p:cNvGrpSpPr/>
          <p:nvPr/>
        </p:nvGrpSpPr>
        <p:grpSpPr>
          <a:xfrm>
            <a:off x="6500826" y="2285992"/>
            <a:ext cx="1928826" cy="771530"/>
            <a:chOff x="5072066" y="4929198"/>
            <a:chExt cx="1428760" cy="571504"/>
          </a:xfrm>
          <a:solidFill>
            <a:schemeClr val="accent6"/>
          </a:solidFill>
        </p:grpSpPr>
        <p:sp>
          <p:nvSpPr>
            <p:cNvPr id="122" name="正方形/長方形 121"/>
            <p:cNvSpPr/>
            <p:nvPr/>
          </p:nvSpPr>
          <p:spPr>
            <a:xfrm>
              <a:off x="5357818" y="521495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5643570" y="521495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5929322" y="492919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5072066" y="521495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5929322" y="521495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6215074" y="492919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9" name="角丸四角形 128"/>
          <p:cNvSpPr/>
          <p:nvPr/>
        </p:nvSpPr>
        <p:spPr>
          <a:xfrm>
            <a:off x="6143636" y="4143380"/>
            <a:ext cx="2714644" cy="192882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その他の動物</a:t>
            </a:r>
            <a:endParaRPr kumimoji="1" lang="ja-JP" altLang="en-US" sz="2800" dirty="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6572264" y="3786190"/>
            <a:ext cx="17859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負け型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グループ化 90"/>
          <p:cNvGrpSpPr/>
          <p:nvPr/>
        </p:nvGrpSpPr>
        <p:grpSpPr>
          <a:xfrm>
            <a:off x="1928794" y="3000372"/>
            <a:ext cx="1285884" cy="1285884"/>
            <a:chOff x="5357818" y="2714620"/>
            <a:chExt cx="1285884" cy="1285884"/>
          </a:xfrm>
          <a:solidFill>
            <a:schemeClr val="accent5"/>
          </a:solidFill>
        </p:grpSpPr>
        <p:sp>
          <p:nvSpPr>
            <p:cNvPr id="92" name="正方形/長方形 91"/>
            <p:cNvSpPr/>
            <p:nvPr/>
          </p:nvSpPr>
          <p:spPr>
            <a:xfrm>
              <a:off x="6000760" y="2714620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5357818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000760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0" name="グループ化 89"/>
          <p:cNvGrpSpPr/>
          <p:nvPr/>
        </p:nvGrpSpPr>
        <p:grpSpPr>
          <a:xfrm>
            <a:off x="1285852" y="4286256"/>
            <a:ext cx="1285884" cy="1285884"/>
            <a:chOff x="5357818" y="2714620"/>
            <a:chExt cx="1285884" cy="1285884"/>
          </a:xfrm>
          <a:solidFill>
            <a:schemeClr val="accent5"/>
          </a:solidFill>
        </p:grpSpPr>
        <p:sp>
          <p:nvSpPr>
            <p:cNvPr id="75" name="正方形/長方形 74"/>
            <p:cNvSpPr/>
            <p:nvPr/>
          </p:nvSpPr>
          <p:spPr>
            <a:xfrm>
              <a:off x="5357818" y="2714620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5357818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6000760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6248" y="1214422"/>
            <a:ext cx="4786314" cy="550072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ja-JP" altLang="en-US" sz="2800" dirty="0" smtClean="0"/>
              <a:t>無限に広い盤面で行う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二人ゲーム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目標の動物を決める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先手は１マスずつ置く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/>
              <a:t>後手</a:t>
            </a:r>
            <a:r>
              <a:rPr lang="ja-JP" altLang="en-US" sz="2800" dirty="0" smtClean="0"/>
              <a:t>は目標の動物を置く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これを交互に繰り返す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/>
              <a:t>先手が</a:t>
            </a:r>
            <a:r>
              <a:rPr lang="ja-JP" altLang="en-US" sz="2800" dirty="0" smtClean="0"/>
              <a:t>目標の動物を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作れれば，先手の勝ち</a:t>
            </a:r>
            <a:endParaRPr lang="en-US" altLang="ja-JP" sz="2800" dirty="0" smtClean="0"/>
          </a:p>
          <a:p>
            <a:pPr>
              <a:lnSpc>
                <a:spcPct val="120000"/>
              </a:lnSpc>
            </a:pPr>
            <a:r>
              <a:rPr lang="ja-JP" altLang="en-US" sz="2800" dirty="0" smtClean="0"/>
              <a:t>後手の目標は先手の妨害</a:t>
            </a:r>
            <a:endParaRPr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1928794" y="4286256"/>
            <a:ext cx="642942" cy="64294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2571736" y="4286256"/>
            <a:ext cx="642942" cy="64294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正方形/長方形 84"/>
          <p:cNvSpPr/>
          <p:nvPr/>
        </p:nvSpPr>
        <p:spPr>
          <a:xfrm>
            <a:off x="2571736" y="4929198"/>
            <a:ext cx="642942" cy="64294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共喰い動物ゲーム</a:t>
            </a:r>
            <a:endParaRPr kumimoji="1" lang="ja-JP" altLang="en-US" dirty="0"/>
          </a:p>
        </p:txBody>
      </p:sp>
      <p:grpSp>
        <p:nvGrpSpPr>
          <p:cNvPr id="72" name="グループ化 71"/>
          <p:cNvGrpSpPr/>
          <p:nvPr/>
        </p:nvGrpSpPr>
        <p:grpSpPr>
          <a:xfrm>
            <a:off x="428596" y="2714620"/>
            <a:ext cx="3643338" cy="3786214"/>
            <a:chOff x="428596" y="2714620"/>
            <a:chExt cx="3643338" cy="3786214"/>
          </a:xfrm>
        </p:grpSpPr>
        <p:grpSp>
          <p:nvGrpSpPr>
            <p:cNvPr id="2" name="グループ化 62"/>
            <p:cNvGrpSpPr/>
            <p:nvPr/>
          </p:nvGrpSpPr>
          <p:grpSpPr>
            <a:xfrm>
              <a:off x="428596" y="2714620"/>
              <a:ext cx="3643338" cy="3786214"/>
              <a:chOff x="428596" y="1928802"/>
              <a:chExt cx="3643338" cy="3786214"/>
            </a:xfrm>
          </p:grpSpPr>
          <p:sp>
            <p:nvSpPr>
              <p:cNvPr id="8" name="正方形/長方形 7"/>
              <p:cNvSpPr/>
              <p:nvPr/>
            </p:nvSpPr>
            <p:spPr>
              <a:xfrm>
                <a:off x="642910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642910" y="2857496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1285852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1285852" y="2857496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1928794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642910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642910" y="4143380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928794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2571736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571736" y="4143380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214678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214678" y="2857496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214678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214678" y="4143380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642910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1285852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928794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2571736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3214678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428596" y="221455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428596" y="2857496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428596" y="3500438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>
              <a:xfrm>
                <a:off x="428596" y="4143380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428596" y="4786322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>
                <a:off x="428596" y="542926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3857620" y="221455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>
              <a:xfrm>
                <a:off x="3857620" y="2857496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/>
              <p:nvPr/>
            </p:nvCxnSpPr>
            <p:spPr>
              <a:xfrm>
                <a:off x="3857620" y="3500438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3857620" y="4143380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3857620" y="4786322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3857620" y="542926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rot="5400000">
                <a:off x="500034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rot="5400000">
                <a:off x="1142976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 rot="5400000">
                <a:off x="1785918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rot="5400000">
                <a:off x="2428860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rot="5400000">
                <a:off x="3071802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rot="5400000">
                <a:off x="3714744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/>
              <p:cNvCxnSpPr/>
              <p:nvPr/>
            </p:nvCxnSpPr>
            <p:spPr>
              <a:xfrm rot="5400000">
                <a:off x="500034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 rot="5400000">
                <a:off x="1142976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 rot="5400000">
                <a:off x="1785918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 rot="5400000">
                <a:off x="2428860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rot="5400000">
                <a:off x="3071802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 rot="5400000">
                <a:off x="3714744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直線コネクタ 68"/>
            <p:cNvCxnSpPr/>
            <p:nvPr/>
          </p:nvCxnSpPr>
          <p:spPr>
            <a:xfrm>
              <a:off x="2571736" y="3000372"/>
              <a:ext cx="64294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正方形/長方形 72"/>
          <p:cNvSpPr/>
          <p:nvPr/>
        </p:nvSpPr>
        <p:spPr>
          <a:xfrm>
            <a:off x="1928794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正方形/長方形 94"/>
          <p:cNvSpPr/>
          <p:nvPr/>
        </p:nvSpPr>
        <p:spPr>
          <a:xfrm>
            <a:off x="2571736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正方形/長方形 95"/>
          <p:cNvSpPr/>
          <p:nvPr/>
        </p:nvSpPr>
        <p:spPr>
          <a:xfrm>
            <a:off x="2571736" y="4929198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0" name="グループ化 99"/>
          <p:cNvGrpSpPr/>
          <p:nvPr/>
        </p:nvGrpSpPr>
        <p:grpSpPr>
          <a:xfrm>
            <a:off x="1285852" y="4286256"/>
            <a:ext cx="1285884" cy="1285884"/>
            <a:chOff x="5715008" y="3214686"/>
            <a:chExt cx="1285884" cy="1285884"/>
          </a:xfrm>
        </p:grpSpPr>
        <p:sp>
          <p:nvSpPr>
            <p:cNvPr id="97" name="正方形/長方形 96"/>
            <p:cNvSpPr/>
            <p:nvPr/>
          </p:nvSpPr>
          <p:spPr>
            <a:xfrm>
              <a:off x="5715008" y="321468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5715008" y="385762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6357950" y="385762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1928794" y="3000372"/>
            <a:ext cx="1285884" cy="1285884"/>
            <a:chOff x="5715008" y="3214686"/>
            <a:chExt cx="1285884" cy="1285884"/>
          </a:xfrm>
        </p:grpSpPr>
        <p:sp>
          <p:nvSpPr>
            <p:cNvPr id="107" name="正方形/長方形 106"/>
            <p:cNvSpPr/>
            <p:nvPr/>
          </p:nvSpPr>
          <p:spPr>
            <a:xfrm>
              <a:off x="6357950" y="3214686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5715008" y="385762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6357950" y="3857628"/>
              <a:ext cx="642942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500034" y="1000108"/>
            <a:ext cx="3286148" cy="1428760"/>
            <a:chOff x="642910" y="1000108"/>
            <a:chExt cx="3286148" cy="1428760"/>
          </a:xfrm>
        </p:grpSpPr>
        <p:grpSp>
          <p:nvGrpSpPr>
            <p:cNvPr id="86" name="グループ化 89"/>
            <p:cNvGrpSpPr/>
            <p:nvPr/>
          </p:nvGrpSpPr>
          <p:grpSpPr>
            <a:xfrm>
              <a:off x="642910" y="1285860"/>
              <a:ext cx="3286148" cy="1143008"/>
              <a:chOff x="642910" y="1285860"/>
              <a:chExt cx="3286148" cy="1143008"/>
            </a:xfrm>
          </p:grpSpPr>
          <p:sp>
            <p:nvSpPr>
              <p:cNvPr id="88" name="角丸四角形 87"/>
              <p:cNvSpPr/>
              <p:nvPr/>
            </p:nvSpPr>
            <p:spPr>
              <a:xfrm>
                <a:off x="642910" y="1285860"/>
                <a:ext cx="3286148" cy="114300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01" name="グループ化 78"/>
              <p:cNvGrpSpPr/>
              <p:nvPr/>
            </p:nvGrpSpPr>
            <p:grpSpPr>
              <a:xfrm>
                <a:off x="1357290" y="1571612"/>
                <a:ext cx="714380" cy="714380"/>
                <a:chOff x="2136143" y="4369633"/>
                <a:chExt cx="954564" cy="954564"/>
              </a:xfrm>
              <a:solidFill>
                <a:schemeClr val="accent6"/>
              </a:solidFill>
            </p:grpSpPr>
            <p:sp>
              <p:nvSpPr>
                <p:cNvPr id="103" name="正方形/長方形 102"/>
                <p:cNvSpPr/>
                <p:nvPr/>
              </p:nvSpPr>
              <p:spPr>
                <a:xfrm>
                  <a:off x="2136143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正方形/長方形 103"/>
                <p:cNvSpPr/>
                <p:nvPr/>
              </p:nvSpPr>
              <p:spPr>
                <a:xfrm>
                  <a:off x="2613425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正方形/長方形 104"/>
                <p:cNvSpPr/>
                <p:nvPr/>
              </p:nvSpPr>
              <p:spPr>
                <a:xfrm>
                  <a:off x="2136143" y="4369633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87" name="テキスト ボックス 86"/>
            <p:cNvSpPr txBox="1"/>
            <p:nvPr/>
          </p:nvSpPr>
          <p:spPr>
            <a:xfrm>
              <a:off x="1857356" y="1000108"/>
              <a:ext cx="92869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目標</a:t>
              </a:r>
              <a:endParaRPr kumimoji="1" lang="ja-JP" altLang="en-US" sz="2800" dirty="0"/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2143108" y="1578106"/>
            <a:ext cx="157163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裏返し・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回転</a:t>
            </a:r>
            <a:r>
              <a:rPr lang="ja-JP" altLang="en-US" sz="2000" dirty="0" smtClean="0"/>
              <a:t>は</a:t>
            </a:r>
            <a:r>
              <a:rPr kumimoji="1" lang="ja-JP" altLang="en-US" sz="2000" dirty="0" smtClean="0"/>
              <a:t>同一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95" grpId="0" animBg="1"/>
      <p:bldP spid="96" grpId="0" animBg="1"/>
      <p:bldP spid="1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6248" y="1142984"/>
            <a:ext cx="4786314" cy="53309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/>
              <a:t>２人とも最善をつくすと</a:t>
            </a:r>
            <a:endParaRPr lang="en-US" altLang="ja-JP" sz="2800" dirty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 smtClean="0">
                <a:solidFill>
                  <a:srgbClr val="FF5757"/>
                </a:solidFill>
              </a:rPr>
              <a:t>先手が勝つ</a:t>
            </a:r>
            <a:endParaRPr lang="en-US" altLang="ja-JP" dirty="0" smtClean="0">
              <a:solidFill>
                <a:srgbClr val="FF5757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 smtClean="0">
                <a:solidFill>
                  <a:schemeClr val="accent1"/>
                </a:solidFill>
              </a:rPr>
              <a:t>ゲームが終わらない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514350" indent="-457200">
              <a:lnSpc>
                <a:spcPct val="150000"/>
              </a:lnSpc>
            </a:pPr>
            <a:r>
              <a:rPr lang="ja-JP" altLang="en-US" sz="2800" dirty="0" smtClean="0"/>
              <a:t>先手が勝つ動物</a:t>
            </a:r>
            <a:endParaRPr lang="en-US" altLang="ja-JP" sz="2800" dirty="0"/>
          </a:p>
          <a:p>
            <a:pPr marL="914400" lvl="1" indent="-457200">
              <a:buNone/>
            </a:pPr>
            <a:r>
              <a:rPr lang="ja-JP" altLang="en-US" sz="2400" dirty="0" smtClean="0"/>
              <a:t>→ </a:t>
            </a:r>
            <a:r>
              <a:rPr lang="ja-JP" altLang="en-US" sz="3600" dirty="0" smtClean="0">
                <a:solidFill>
                  <a:srgbClr val="FF5757"/>
                </a:solidFill>
              </a:rPr>
              <a:t>勝ち型</a:t>
            </a:r>
            <a:endParaRPr lang="en-US" altLang="ja-JP" sz="3600" dirty="0" smtClean="0">
              <a:solidFill>
                <a:srgbClr val="FF5757"/>
              </a:solidFill>
            </a:endParaRPr>
          </a:p>
          <a:p>
            <a:pPr marL="514350" indent="-457200">
              <a:lnSpc>
                <a:spcPct val="150000"/>
              </a:lnSpc>
            </a:pPr>
            <a:r>
              <a:rPr lang="ja-JP" altLang="en-US" sz="2800" dirty="0" smtClean="0"/>
              <a:t>ゲームが終わらない動物</a:t>
            </a:r>
            <a:endParaRPr lang="en-US" altLang="ja-JP" sz="2800" dirty="0" smtClean="0"/>
          </a:p>
          <a:p>
            <a:pPr marL="914400" lvl="1" indent="-457200">
              <a:buNone/>
            </a:pPr>
            <a:r>
              <a:rPr lang="ja-JP" altLang="en-US" sz="2400" dirty="0" smtClean="0"/>
              <a:t>→ </a:t>
            </a:r>
            <a:r>
              <a:rPr lang="ja-JP" altLang="en-US" sz="3600" dirty="0">
                <a:solidFill>
                  <a:schemeClr val="accent1"/>
                </a:solidFill>
              </a:rPr>
              <a:t>負け型</a:t>
            </a:r>
            <a:endParaRPr lang="en-US" altLang="ja-JP" sz="3600" dirty="0" smtClean="0">
              <a:solidFill>
                <a:schemeClr val="accent1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共喰い動物ゲーム</a:t>
            </a:r>
            <a:endParaRPr kumimoji="1" lang="ja-JP" altLang="en-US" dirty="0"/>
          </a:p>
        </p:txBody>
      </p:sp>
      <p:grpSp>
        <p:nvGrpSpPr>
          <p:cNvPr id="69" name="グループ化 68"/>
          <p:cNvGrpSpPr/>
          <p:nvPr/>
        </p:nvGrpSpPr>
        <p:grpSpPr>
          <a:xfrm>
            <a:off x="1928794" y="3000372"/>
            <a:ext cx="1285884" cy="1285884"/>
            <a:chOff x="5357818" y="2714620"/>
            <a:chExt cx="1285884" cy="1285884"/>
          </a:xfrm>
          <a:solidFill>
            <a:schemeClr val="accent5"/>
          </a:solidFill>
        </p:grpSpPr>
        <p:sp>
          <p:nvSpPr>
            <p:cNvPr id="70" name="正方形/長方形 69"/>
            <p:cNvSpPr/>
            <p:nvPr/>
          </p:nvSpPr>
          <p:spPr>
            <a:xfrm>
              <a:off x="6000760" y="2714620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5357818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6000760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1285852" y="4286256"/>
            <a:ext cx="1285884" cy="1285884"/>
            <a:chOff x="5357818" y="2714620"/>
            <a:chExt cx="1285884" cy="1285884"/>
          </a:xfrm>
          <a:solidFill>
            <a:schemeClr val="accent5"/>
          </a:solidFill>
        </p:grpSpPr>
        <p:sp>
          <p:nvSpPr>
            <p:cNvPr id="77" name="正方形/長方形 76"/>
            <p:cNvSpPr/>
            <p:nvPr/>
          </p:nvSpPr>
          <p:spPr>
            <a:xfrm>
              <a:off x="5357818" y="2714620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5357818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6000760" y="3357562"/>
              <a:ext cx="642942" cy="6429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91" name="正方形/長方形 90"/>
          <p:cNvSpPr/>
          <p:nvPr/>
        </p:nvSpPr>
        <p:spPr>
          <a:xfrm>
            <a:off x="1928794" y="4286256"/>
            <a:ext cx="642942" cy="64294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正方形/長方形 91"/>
          <p:cNvSpPr/>
          <p:nvPr/>
        </p:nvSpPr>
        <p:spPr>
          <a:xfrm>
            <a:off x="2571736" y="4286256"/>
            <a:ext cx="642942" cy="64294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9" name="正方形/長方形 98"/>
          <p:cNvSpPr/>
          <p:nvPr/>
        </p:nvSpPr>
        <p:spPr>
          <a:xfrm>
            <a:off x="2571736" y="4929198"/>
            <a:ext cx="642942" cy="64294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0" name="グループ化 99"/>
          <p:cNvGrpSpPr/>
          <p:nvPr/>
        </p:nvGrpSpPr>
        <p:grpSpPr>
          <a:xfrm>
            <a:off x="428596" y="2714620"/>
            <a:ext cx="3643338" cy="3786214"/>
            <a:chOff x="428596" y="2714620"/>
            <a:chExt cx="3643338" cy="3786214"/>
          </a:xfrm>
        </p:grpSpPr>
        <p:grpSp>
          <p:nvGrpSpPr>
            <p:cNvPr id="101" name="グループ化 62"/>
            <p:cNvGrpSpPr/>
            <p:nvPr/>
          </p:nvGrpSpPr>
          <p:grpSpPr>
            <a:xfrm>
              <a:off x="428596" y="2714620"/>
              <a:ext cx="3643338" cy="3786214"/>
              <a:chOff x="428596" y="1928802"/>
              <a:chExt cx="3643338" cy="3786214"/>
            </a:xfrm>
          </p:grpSpPr>
          <p:sp>
            <p:nvSpPr>
              <p:cNvPr id="103" name="正方形/長方形 102"/>
              <p:cNvSpPr/>
              <p:nvPr/>
            </p:nvSpPr>
            <p:spPr>
              <a:xfrm>
                <a:off x="642910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642910" y="2857496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1285852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1285852" y="2857496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1928794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642910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9" name="正方形/長方形 108"/>
              <p:cNvSpPr/>
              <p:nvPr/>
            </p:nvSpPr>
            <p:spPr>
              <a:xfrm>
                <a:off x="642910" y="4143380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0" name="正方形/長方形 19"/>
              <p:cNvSpPr/>
              <p:nvPr/>
            </p:nvSpPr>
            <p:spPr>
              <a:xfrm>
                <a:off x="1928794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1" name="正方形/長方形 110"/>
              <p:cNvSpPr/>
              <p:nvPr/>
            </p:nvSpPr>
            <p:spPr>
              <a:xfrm>
                <a:off x="2571736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2" name="正方形/長方形 111"/>
              <p:cNvSpPr/>
              <p:nvPr/>
            </p:nvSpPr>
            <p:spPr>
              <a:xfrm>
                <a:off x="2571736" y="4143380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3214678" y="22145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4" name="正方形/長方形 113"/>
              <p:cNvSpPr/>
              <p:nvPr/>
            </p:nvSpPr>
            <p:spPr>
              <a:xfrm>
                <a:off x="3214678" y="2857496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5" name="正方形/長方形 114"/>
              <p:cNvSpPr/>
              <p:nvPr/>
            </p:nvSpPr>
            <p:spPr>
              <a:xfrm>
                <a:off x="3214678" y="3500438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6" name="正方形/長方形 115"/>
              <p:cNvSpPr/>
              <p:nvPr/>
            </p:nvSpPr>
            <p:spPr>
              <a:xfrm>
                <a:off x="3214678" y="4143380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7" name="正方形/長方形 116"/>
              <p:cNvSpPr/>
              <p:nvPr/>
            </p:nvSpPr>
            <p:spPr>
              <a:xfrm>
                <a:off x="642910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8" name="正方形/長方形 117"/>
              <p:cNvSpPr/>
              <p:nvPr/>
            </p:nvSpPr>
            <p:spPr>
              <a:xfrm>
                <a:off x="1285852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9" name="正方形/長方形 118"/>
              <p:cNvSpPr/>
              <p:nvPr/>
            </p:nvSpPr>
            <p:spPr>
              <a:xfrm>
                <a:off x="1928794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0" name="正方形/長方形 119"/>
              <p:cNvSpPr/>
              <p:nvPr/>
            </p:nvSpPr>
            <p:spPr>
              <a:xfrm>
                <a:off x="2571736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1" name="正方形/長方形 120"/>
              <p:cNvSpPr/>
              <p:nvPr/>
            </p:nvSpPr>
            <p:spPr>
              <a:xfrm>
                <a:off x="3214678" y="4786322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122" name="直線コネクタ 121"/>
              <p:cNvCxnSpPr/>
              <p:nvPr/>
            </p:nvCxnSpPr>
            <p:spPr>
              <a:xfrm>
                <a:off x="428596" y="221455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コネクタ 122"/>
              <p:cNvCxnSpPr/>
              <p:nvPr/>
            </p:nvCxnSpPr>
            <p:spPr>
              <a:xfrm>
                <a:off x="428596" y="2857496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23"/>
              <p:cNvCxnSpPr/>
              <p:nvPr/>
            </p:nvCxnSpPr>
            <p:spPr>
              <a:xfrm>
                <a:off x="428596" y="3500438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コネクタ 124"/>
              <p:cNvCxnSpPr/>
              <p:nvPr/>
            </p:nvCxnSpPr>
            <p:spPr>
              <a:xfrm>
                <a:off x="428596" y="4143380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/>
              <p:cNvCxnSpPr/>
              <p:nvPr/>
            </p:nvCxnSpPr>
            <p:spPr>
              <a:xfrm>
                <a:off x="428596" y="4786322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/>
              <p:cNvCxnSpPr/>
              <p:nvPr/>
            </p:nvCxnSpPr>
            <p:spPr>
              <a:xfrm>
                <a:off x="428596" y="542926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>
                <a:off x="3857620" y="221455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>
                <a:off x="3857620" y="2857496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/>
              <p:cNvCxnSpPr/>
              <p:nvPr/>
            </p:nvCxnSpPr>
            <p:spPr>
              <a:xfrm>
                <a:off x="3857620" y="3500438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コネクタ 130"/>
              <p:cNvCxnSpPr/>
              <p:nvPr/>
            </p:nvCxnSpPr>
            <p:spPr>
              <a:xfrm>
                <a:off x="3857620" y="4143380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/>
              <p:cNvCxnSpPr/>
              <p:nvPr/>
            </p:nvCxnSpPr>
            <p:spPr>
              <a:xfrm>
                <a:off x="3857620" y="4786322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>
                <a:off x="3857620" y="5429264"/>
                <a:ext cx="21431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コネクタ 133"/>
              <p:cNvCxnSpPr/>
              <p:nvPr/>
            </p:nvCxnSpPr>
            <p:spPr>
              <a:xfrm rot="5400000">
                <a:off x="500034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 rot="5400000">
                <a:off x="1142976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コネクタ 135"/>
              <p:cNvCxnSpPr/>
              <p:nvPr/>
            </p:nvCxnSpPr>
            <p:spPr>
              <a:xfrm rot="5400000">
                <a:off x="1785918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/>
              <p:cNvCxnSpPr/>
              <p:nvPr/>
            </p:nvCxnSpPr>
            <p:spPr>
              <a:xfrm rot="5400000">
                <a:off x="2428860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/>
              <p:nvPr/>
            </p:nvCxnSpPr>
            <p:spPr>
              <a:xfrm rot="5400000">
                <a:off x="3071802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 rot="5400000">
                <a:off x="3714744" y="2071678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/>
              <p:cNvCxnSpPr/>
              <p:nvPr/>
            </p:nvCxnSpPr>
            <p:spPr>
              <a:xfrm rot="5400000">
                <a:off x="500034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/>
              <p:cNvCxnSpPr/>
              <p:nvPr/>
            </p:nvCxnSpPr>
            <p:spPr>
              <a:xfrm rot="5400000">
                <a:off x="1142976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 rot="5400000">
                <a:off x="1785918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 rot="5400000">
                <a:off x="2428860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>
              <a:xfrm rot="5400000">
                <a:off x="3071802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 rot="5400000">
                <a:off x="3714744" y="5572140"/>
                <a:ext cx="28575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2" name="直線コネクタ 101"/>
            <p:cNvCxnSpPr/>
            <p:nvPr/>
          </p:nvCxnSpPr>
          <p:spPr>
            <a:xfrm>
              <a:off x="2571736" y="3000372"/>
              <a:ext cx="64294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正方形/長方形 145"/>
          <p:cNvSpPr/>
          <p:nvPr/>
        </p:nvSpPr>
        <p:spPr>
          <a:xfrm>
            <a:off x="1928794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7" name="正方形/長方形 146"/>
          <p:cNvSpPr/>
          <p:nvPr/>
        </p:nvSpPr>
        <p:spPr>
          <a:xfrm>
            <a:off x="2571736" y="4286256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8" name="正方形/長方形 147"/>
          <p:cNvSpPr/>
          <p:nvPr/>
        </p:nvSpPr>
        <p:spPr>
          <a:xfrm>
            <a:off x="2571736" y="4929198"/>
            <a:ext cx="642942" cy="642942"/>
          </a:xfrm>
          <a:prstGeom prst="rect">
            <a:avLst/>
          </a:prstGeom>
          <a:solidFill>
            <a:srgbClr val="FF5757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4" name="グループ化 73"/>
          <p:cNvGrpSpPr/>
          <p:nvPr/>
        </p:nvGrpSpPr>
        <p:grpSpPr>
          <a:xfrm>
            <a:off x="500034" y="1000108"/>
            <a:ext cx="3286148" cy="1428760"/>
            <a:chOff x="642910" y="1000108"/>
            <a:chExt cx="3286148" cy="1428760"/>
          </a:xfrm>
        </p:grpSpPr>
        <p:grpSp>
          <p:nvGrpSpPr>
            <p:cNvPr id="75" name="グループ化 89"/>
            <p:cNvGrpSpPr/>
            <p:nvPr/>
          </p:nvGrpSpPr>
          <p:grpSpPr>
            <a:xfrm>
              <a:off x="642910" y="1285860"/>
              <a:ext cx="3286148" cy="1143008"/>
              <a:chOff x="642910" y="1285860"/>
              <a:chExt cx="3286148" cy="1143008"/>
            </a:xfrm>
          </p:grpSpPr>
          <p:sp>
            <p:nvSpPr>
              <p:cNvPr id="78" name="角丸四角形 77"/>
              <p:cNvSpPr/>
              <p:nvPr/>
            </p:nvSpPr>
            <p:spPr>
              <a:xfrm>
                <a:off x="642910" y="1285860"/>
                <a:ext cx="3286148" cy="1143008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80" name="グループ化 78"/>
              <p:cNvGrpSpPr/>
              <p:nvPr/>
            </p:nvGrpSpPr>
            <p:grpSpPr>
              <a:xfrm>
                <a:off x="1357290" y="1571612"/>
                <a:ext cx="714380" cy="714380"/>
                <a:chOff x="2136143" y="4369633"/>
                <a:chExt cx="954564" cy="954564"/>
              </a:xfrm>
              <a:solidFill>
                <a:schemeClr val="accent6"/>
              </a:solidFill>
            </p:grpSpPr>
            <p:sp>
              <p:nvSpPr>
                <p:cNvPr id="81" name="正方形/長方形 80"/>
                <p:cNvSpPr/>
                <p:nvPr/>
              </p:nvSpPr>
              <p:spPr>
                <a:xfrm>
                  <a:off x="2136143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正方形/長方形 81"/>
                <p:cNvSpPr/>
                <p:nvPr/>
              </p:nvSpPr>
              <p:spPr>
                <a:xfrm>
                  <a:off x="2613425" y="4846915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正方形/長方形 82"/>
                <p:cNvSpPr/>
                <p:nvPr/>
              </p:nvSpPr>
              <p:spPr>
                <a:xfrm>
                  <a:off x="2136143" y="4369633"/>
                  <a:ext cx="477282" cy="477282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76" name="テキスト ボックス 75"/>
            <p:cNvSpPr txBox="1"/>
            <p:nvPr/>
          </p:nvSpPr>
          <p:spPr>
            <a:xfrm>
              <a:off x="1857356" y="1000108"/>
              <a:ext cx="92869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目標</a:t>
              </a:r>
              <a:endParaRPr kumimoji="1" lang="ja-JP" altLang="en-US" sz="2800" dirty="0"/>
            </a:p>
          </p:txBody>
        </p:sp>
      </p:grpSp>
      <p:sp>
        <p:nvSpPr>
          <p:cNvPr id="84" name="テキスト ボックス 83"/>
          <p:cNvSpPr txBox="1"/>
          <p:nvPr/>
        </p:nvSpPr>
        <p:spPr>
          <a:xfrm>
            <a:off x="2143108" y="1578106"/>
            <a:ext cx="157163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裏返し・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回転</a:t>
            </a:r>
            <a:r>
              <a:rPr lang="ja-JP" altLang="en-US" sz="2000" dirty="0" smtClean="0"/>
              <a:t>は</a:t>
            </a:r>
            <a:r>
              <a:rPr kumimoji="1" lang="ja-JP" altLang="en-US" sz="2000" dirty="0" smtClean="0"/>
              <a:t>同一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11430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以下の形が勝ち型であることが分かった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/>
          </a:p>
          <a:p>
            <a:pPr>
              <a:lnSpc>
                <a:spcPct val="150000"/>
              </a:lnSpc>
            </a:pP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/>
          </a:p>
          <a:p>
            <a:pPr>
              <a:lnSpc>
                <a:spcPct val="150000"/>
              </a:lnSpc>
              <a:buNone/>
            </a:pP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本研究で判明したこと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1071538" y="2214554"/>
            <a:ext cx="6858048" cy="2786082"/>
          </a:xfrm>
          <a:prstGeom prst="roundRect">
            <a:avLst/>
          </a:prstGeom>
          <a:ln>
            <a:solidFill>
              <a:srgbClr val="FF575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57554" y="1928802"/>
            <a:ext cx="17859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勝ち</a:t>
            </a:r>
            <a:r>
              <a:rPr kumimoji="1" lang="ja-JP" altLang="en-US" sz="3600" dirty="0" smtClean="0"/>
              <a:t>型</a:t>
            </a:r>
            <a:endParaRPr kumimoji="1" lang="ja-JP" altLang="en-US" sz="3600" dirty="0"/>
          </a:p>
        </p:txBody>
      </p:sp>
      <p:grpSp>
        <p:nvGrpSpPr>
          <p:cNvPr id="178" name="グループ化 177"/>
          <p:cNvGrpSpPr/>
          <p:nvPr/>
        </p:nvGrpSpPr>
        <p:grpSpPr>
          <a:xfrm>
            <a:off x="1857356" y="3643314"/>
            <a:ext cx="714380" cy="714404"/>
            <a:chOff x="2143108" y="5786430"/>
            <a:chExt cx="714380" cy="714404"/>
          </a:xfrm>
          <a:solidFill>
            <a:srgbClr val="FF5757"/>
          </a:solidFill>
        </p:grpSpPr>
        <p:sp>
          <p:nvSpPr>
            <p:cNvPr id="179" name="正方形/長方形 178"/>
            <p:cNvSpPr/>
            <p:nvPr/>
          </p:nvSpPr>
          <p:spPr>
            <a:xfrm>
              <a:off x="2143108" y="5786430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2143108" y="6143620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2500298" y="61436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8" name="グループ化 187"/>
          <p:cNvGrpSpPr/>
          <p:nvPr/>
        </p:nvGrpSpPr>
        <p:grpSpPr>
          <a:xfrm>
            <a:off x="3000364" y="3286124"/>
            <a:ext cx="1071570" cy="1071594"/>
            <a:chOff x="2143108" y="5500702"/>
            <a:chExt cx="1071570" cy="1071594"/>
          </a:xfrm>
          <a:solidFill>
            <a:srgbClr val="FF5757"/>
          </a:solidFill>
        </p:grpSpPr>
        <p:sp>
          <p:nvSpPr>
            <p:cNvPr id="183" name="正方形/長方形 182"/>
            <p:cNvSpPr/>
            <p:nvPr/>
          </p:nvSpPr>
          <p:spPr>
            <a:xfrm>
              <a:off x="2500298" y="550070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/>
            <p:cNvSpPr/>
            <p:nvPr/>
          </p:nvSpPr>
          <p:spPr>
            <a:xfrm>
              <a:off x="2500298" y="585789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5" name="正方形/長方形 184"/>
            <p:cNvSpPr/>
            <p:nvPr/>
          </p:nvSpPr>
          <p:spPr>
            <a:xfrm>
              <a:off x="2857488" y="5857916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2143108" y="585789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正方形/長方形 186"/>
            <p:cNvSpPr/>
            <p:nvPr/>
          </p:nvSpPr>
          <p:spPr>
            <a:xfrm>
              <a:off x="2500298" y="6215106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9" name="グループ化 168"/>
          <p:cNvGrpSpPr/>
          <p:nvPr/>
        </p:nvGrpSpPr>
        <p:grpSpPr>
          <a:xfrm>
            <a:off x="4714876" y="2928934"/>
            <a:ext cx="2000264" cy="1428760"/>
            <a:chOff x="1000100" y="5000636"/>
            <a:chExt cx="2000264" cy="1428760"/>
          </a:xfrm>
          <a:solidFill>
            <a:srgbClr val="FF5757"/>
          </a:solidFill>
        </p:grpSpPr>
        <p:sp>
          <p:nvSpPr>
            <p:cNvPr id="134" name="正方形/長方形 133"/>
            <p:cNvSpPr/>
            <p:nvPr/>
          </p:nvSpPr>
          <p:spPr>
            <a:xfrm>
              <a:off x="1000100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1285852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1000100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1285852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1571604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1857356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1571604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1857356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1000100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1285852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1000100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1285852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1571604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1857356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1571604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1857356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143108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2428860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2143108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2428860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2143108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2428860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2143108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2428860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1000100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1285852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571604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1857356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2143108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2428860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2714612" y="5572140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2714612" y="5857892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2714612" y="5000636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2714612" y="5286388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2714612" y="6143644"/>
              <a:ext cx="285752" cy="28575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4500562" y="3071810"/>
            <a:ext cx="2428892" cy="1785950"/>
            <a:chOff x="1714480" y="4214818"/>
            <a:chExt cx="2428892" cy="1785950"/>
          </a:xfrm>
        </p:grpSpPr>
        <p:sp>
          <p:nvSpPr>
            <p:cNvPr id="190" name="円弧 189"/>
            <p:cNvSpPr/>
            <p:nvPr/>
          </p:nvSpPr>
          <p:spPr>
            <a:xfrm>
              <a:off x="2285984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>
              <a:off x="2796670" y="5539103"/>
              <a:ext cx="346570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92" name="円弧 191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8" name="グループ化 237"/>
          <p:cNvGrpSpPr/>
          <p:nvPr/>
        </p:nvGrpSpPr>
        <p:grpSpPr>
          <a:xfrm>
            <a:off x="5357818" y="2714620"/>
            <a:ext cx="1928826" cy="1857388"/>
            <a:chOff x="4286248" y="3571876"/>
            <a:chExt cx="1928826" cy="1857388"/>
          </a:xfrm>
        </p:grpSpPr>
        <p:sp>
          <p:nvSpPr>
            <p:cNvPr id="239" name="円弧 238"/>
            <p:cNvSpPr/>
            <p:nvPr/>
          </p:nvSpPr>
          <p:spPr>
            <a:xfrm>
              <a:off x="4286248" y="3571876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テキスト ボックス 239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m</a:t>
              </a:r>
              <a:endParaRPr kumimoji="1" lang="ja-JP" altLang="en-US" sz="2400" dirty="0"/>
            </a:p>
          </p:txBody>
        </p:sp>
        <p:sp>
          <p:nvSpPr>
            <p:cNvPr id="241" name="円弧 240"/>
            <p:cNvSpPr/>
            <p:nvPr/>
          </p:nvSpPr>
          <p:spPr>
            <a:xfrm>
              <a:off x="4286248" y="3571876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11430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以下の形が負け型であることが分かった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/>
          </a:p>
          <a:p>
            <a:pPr>
              <a:lnSpc>
                <a:spcPct val="150000"/>
              </a:lnSpc>
            </a:pP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/>
          </a:p>
          <a:p>
            <a:pPr>
              <a:lnSpc>
                <a:spcPct val="150000"/>
              </a:lnSpc>
              <a:buNone/>
            </a:pP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28596" y="928670"/>
            <a:ext cx="75724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本研究で判明したこと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357158" y="2214554"/>
            <a:ext cx="8215370" cy="3500462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57554" y="1928802"/>
            <a:ext cx="17859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負け</a:t>
            </a:r>
            <a:r>
              <a:rPr kumimoji="1" lang="ja-JP" altLang="en-US" sz="3600" dirty="0" smtClean="0"/>
              <a:t>型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57982" y="4967599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2×4</a:t>
            </a:r>
            <a:r>
              <a:rPr lang="ja-JP" altLang="en-US" sz="2400" dirty="0" smtClean="0"/>
              <a:t>を除く</a:t>
            </a:r>
            <a:endParaRPr kumimoji="1" lang="en-US" altLang="ja-JP" sz="2400" dirty="0" smtClean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6215106" y="3500438"/>
            <a:ext cx="1428760" cy="1071570"/>
            <a:chOff x="4643438" y="5072074"/>
            <a:chExt cx="1428760" cy="1071570"/>
          </a:xfrm>
          <a:solidFill>
            <a:schemeClr val="accent5"/>
          </a:solidFill>
        </p:grpSpPr>
        <p:sp>
          <p:nvSpPr>
            <p:cNvPr id="43" name="正方形/長方形 42"/>
            <p:cNvSpPr/>
            <p:nvPr/>
          </p:nvSpPr>
          <p:spPr>
            <a:xfrm>
              <a:off x="4643438" y="507207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643438" y="542926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64343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00062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35781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715008" y="578645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715008" y="542926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715008" y="507207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3714744" y="2967335"/>
            <a:ext cx="1592047" cy="1857388"/>
            <a:chOff x="1214414" y="2643182"/>
            <a:chExt cx="2143140" cy="2500330"/>
          </a:xfrm>
          <a:solidFill>
            <a:schemeClr val="accent5"/>
          </a:solidFill>
        </p:grpSpPr>
        <p:sp>
          <p:nvSpPr>
            <p:cNvPr id="13" name="正方形/長方形 12"/>
            <p:cNvSpPr/>
            <p:nvPr/>
          </p:nvSpPr>
          <p:spPr>
            <a:xfrm>
              <a:off x="157160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21441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21441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21441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92879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21441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57160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28598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64317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64317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64317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64317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000364" y="264318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57160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57160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92879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28598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121441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57160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64317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21441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157160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192879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000364" y="300037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3000364" y="335756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00364" y="371475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00036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643174" y="407194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64317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00036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00036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28598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121441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157160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928794" y="478632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2285984" y="4429132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1071538" y="3143248"/>
            <a:ext cx="1571636" cy="1571636"/>
            <a:chOff x="785786" y="2571744"/>
            <a:chExt cx="2143140" cy="2143140"/>
          </a:xfrm>
          <a:solidFill>
            <a:schemeClr val="accent5"/>
          </a:solidFill>
        </p:grpSpPr>
        <p:sp>
          <p:nvSpPr>
            <p:cNvPr id="28" name="正方形/長方形 27"/>
            <p:cNvSpPr/>
            <p:nvPr/>
          </p:nvSpPr>
          <p:spPr>
            <a:xfrm>
              <a:off x="785786" y="25717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85786" y="292893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785786" y="328612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785786" y="364331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142976" y="25717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142976" y="364331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500166" y="364331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500166" y="25717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857356" y="25717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857356" y="292893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1857356" y="328612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857356" y="364331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142976" y="292893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500166" y="292893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500166" y="328612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785786" y="400050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85786" y="435769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142976" y="400050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1500166" y="400050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1857356" y="400050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857356" y="435769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1142976" y="435769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1500166" y="435769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2214546" y="364331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214546" y="25717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2571736" y="257174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2571736" y="292893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2571736" y="328612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2571736" y="364331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2214546" y="292893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2214546" y="328612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2571736" y="400050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2571736" y="435769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2214546" y="4357694"/>
              <a:ext cx="357190" cy="35719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857224" y="3429000"/>
            <a:ext cx="2000264" cy="1747549"/>
            <a:chOff x="1714480" y="4214818"/>
            <a:chExt cx="2000264" cy="1747549"/>
          </a:xfrm>
          <a:noFill/>
        </p:grpSpPr>
        <p:sp>
          <p:nvSpPr>
            <p:cNvPr id="102" name="円弧 101"/>
            <p:cNvSpPr/>
            <p:nvPr/>
          </p:nvSpPr>
          <p:spPr>
            <a:xfrm>
              <a:off x="1857356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2553502" y="5500702"/>
              <a:ext cx="346570" cy="461665"/>
            </a:xfrm>
            <a:prstGeom prst="rect">
              <a:avLst/>
            </a:prstGeom>
            <a:grp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04" name="円弧 10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04"/>
          <p:cNvGrpSpPr/>
          <p:nvPr/>
        </p:nvGrpSpPr>
        <p:grpSpPr>
          <a:xfrm>
            <a:off x="1285852" y="2928934"/>
            <a:ext cx="1928826" cy="2000264"/>
            <a:chOff x="4286248" y="3500438"/>
            <a:chExt cx="1928826" cy="2000264"/>
          </a:xfrm>
          <a:noFill/>
        </p:grpSpPr>
        <p:sp>
          <p:nvSpPr>
            <p:cNvPr id="106" name="円弧 105"/>
            <p:cNvSpPr/>
            <p:nvPr/>
          </p:nvSpPr>
          <p:spPr>
            <a:xfrm>
              <a:off x="4286248" y="3643314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08" name="円弧 107"/>
            <p:cNvSpPr/>
            <p:nvPr/>
          </p:nvSpPr>
          <p:spPr>
            <a:xfrm>
              <a:off x="4286248" y="3500438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3500430" y="3538839"/>
            <a:ext cx="2000264" cy="1747549"/>
            <a:chOff x="1714480" y="4214818"/>
            <a:chExt cx="2000264" cy="1747549"/>
          </a:xfrm>
        </p:grpSpPr>
        <p:sp>
          <p:nvSpPr>
            <p:cNvPr id="110" name="円弧 109"/>
            <p:cNvSpPr/>
            <p:nvPr/>
          </p:nvSpPr>
          <p:spPr>
            <a:xfrm>
              <a:off x="1857356" y="4214818"/>
              <a:ext cx="1857388" cy="1571636"/>
            </a:xfrm>
            <a:prstGeom prst="arc">
              <a:avLst>
                <a:gd name="adj1" fmla="val 2170624"/>
                <a:gd name="adj2" fmla="val 42044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2553502" y="5500702"/>
              <a:ext cx="346570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n</a:t>
              </a:r>
              <a:endParaRPr kumimoji="1" lang="ja-JP" altLang="en-US" sz="2400" dirty="0"/>
            </a:p>
          </p:txBody>
        </p:sp>
        <p:sp>
          <p:nvSpPr>
            <p:cNvPr id="112" name="円弧 111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359243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6000792" y="3286124"/>
            <a:ext cx="1857388" cy="1747549"/>
            <a:chOff x="1714480" y="4214818"/>
            <a:chExt cx="1857388" cy="1747549"/>
          </a:xfrm>
        </p:grpSpPr>
        <p:sp>
          <p:nvSpPr>
            <p:cNvPr id="114" name="円弧 113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2170624"/>
                <a:gd name="adj2" fmla="val 3971989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2500298" y="5500702"/>
              <a:ext cx="404278" cy="46166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w</a:t>
              </a:r>
              <a:endParaRPr kumimoji="1" lang="ja-JP" altLang="en-US" sz="2400" dirty="0"/>
            </a:p>
          </p:txBody>
        </p:sp>
        <p:sp>
          <p:nvSpPr>
            <p:cNvPr id="116" name="円弧 115"/>
            <p:cNvSpPr/>
            <p:nvPr/>
          </p:nvSpPr>
          <p:spPr>
            <a:xfrm>
              <a:off x="1714480" y="4214818"/>
              <a:ext cx="1857388" cy="1571636"/>
            </a:xfrm>
            <a:prstGeom prst="arc">
              <a:avLst>
                <a:gd name="adj1" fmla="val 6573316"/>
                <a:gd name="adj2" fmla="val 865176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" name="グループ化 116"/>
          <p:cNvGrpSpPr/>
          <p:nvPr/>
        </p:nvGrpSpPr>
        <p:grpSpPr>
          <a:xfrm>
            <a:off x="3929058" y="2753021"/>
            <a:ext cx="1928826" cy="2286016"/>
            <a:chOff x="4286248" y="3357562"/>
            <a:chExt cx="1928826" cy="2286016"/>
          </a:xfrm>
        </p:grpSpPr>
        <p:sp>
          <p:nvSpPr>
            <p:cNvPr id="118" name="円弧 117"/>
            <p:cNvSpPr/>
            <p:nvPr/>
          </p:nvSpPr>
          <p:spPr>
            <a:xfrm>
              <a:off x="4286248" y="3786190"/>
              <a:ext cx="1643074" cy="1857388"/>
            </a:xfrm>
            <a:prstGeom prst="arc">
              <a:avLst>
                <a:gd name="adj1" fmla="val 99261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729669" y="4253219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m</a:t>
              </a:r>
              <a:endParaRPr kumimoji="1" lang="ja-JP" altLang="en-US" sz="2400" dirty="0"/>
            </a:p>
          </p:txBody>
        </p:sp>
        <p:sp>
          <p:nvSpPr>
            <p:cNvPr id="120" name="円弧 119"/>
            <p:cNvSpPr/>
            <p:nvPr/>
          </p:nvSpPr>
          <p:spPr>
            <a:xfrm>
              <a:off x="4286248" y="3357562"/>
              <a:ext cx="1643074" cy="1857388"/>
            </a:xfrm>
            <a:prstGeom prst="arc">
              <a:avLst>
                <a:gd name="adj1" fmla="val 18541095"/>
                <a:gd name="adj2" fmla="val 20677391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6286544" y="2928934"/>
            <a:ext cx="1857388" cy="2214578"/>
            <a:chOff x="4286248" y="3714752"/>
            <a:chExt cx="1857388" cy="2214578"/>
          </a:xfrm>
        </p:grpSpPr>
        <p:sp>
          <p:nvSpPr>
            <p:cNvPr id="126" name="円弧 125"/>
            <p:cNvSpPr/>
            <p:nvPr/>
          </p:nvSpPr>
          <p:spPr>
            <a:xfrm>
              <a:off x="4286248" y="3714752"/>
              <a:ext cx="1643074" cy="1857388"/>
            </a:xfrm>
            <a:prstGeom prst="arc">
              <a:avLst>
                <a:gd name="adj1" fmla="val 2125631"/>
                <a:gd name="adj2" fmla="val 3116333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5658231" y="4572008"/>
              <a:ext cx="48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dirty="0" smtClean="0"/>
                <a:t>h</a:t>
              </a:r>
              <a:endParaRPr kumimoji="1" lang="ja-JP" altLang="en-US" sz="2400" dirty="0"/>
            </a:p>
          </p:txBody>
        </p:sp>
        <p:sp>
          <p:nvSpPr>
            <p:cNvPr id="128" name="円弧 127"/>
            <p:cNvSpPr/>
            <p:nvPr/>
          </p:nvSpPr>
          <p:spPr>
            <a:xfrm>
              <a:off x="4286248" y="4071942"/>
              <a:ext cx="1643074" cy="1857388"/>
            </a:xfrm>
            <a:prstGeom prst="arc">
              <a:avLst>
                <a:gd name="adj1" fmla="val 18355566"/>
                <a:gd name="adj2" fmla="val 194643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9" name="円弧 128"/>
          <p:cNvSpPr/>
          <p:nvPr/>
        </p:nvSpPr>
        <p:spPr>
          <a:xfrm>
            <a:off x="3643306" y="2571744"/>
            <a:ext cx="1643074" cy="1285884"/>
          </a:xfrm>
          <a:prstGeom prst="arc">
            <a:avLst>
              <a:gd name="adj1" fmla="val 9653546"/>
              <a:gd name="adj2" fmla="val 1198625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円弧 129"/>
          <p:cNvSpPr/>
          <p:nvPr/>
        </p:nvSpPr>
        <p:spPr>
          <a:xfrm>
            <a:off x="3500430" y="2857496"/>
            <a:ext cx="990608" cy="1285884"/>
          </a:xfrm>
          <a:prstGeom prst="arc">
            <a:avLst>
              <a:gd name="adj1" fmla="val 14750822"/>
              <a:gd name="adj2" fmla="val 176467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372215" y="3000372"/>
            <a:ext cx="485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k</a:t>
            </a:r>
            <a:endParaRPr kumimoji="1" lang="ja-JP" altLang="en-US" sz="2400" dirty="0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786182" y="2500306"/>
            <a:ext cx="485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k</a:t>
            </a:r>
            <a:endParaRPr kumimoji="1" lang="ja-JP" altLang="en-US" sz="2400" dirty="0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928662" y="513137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穴の位置に制限あり</a:t>
            </a:r>
            <a:endParaRPr kumimoji="1" lang="en-US" altLang="ja-JP" dirty="0" smtClean="0"/>
          </a:p>
        </p:txBody>
      </p:sp>
      <p:grpSp>
        <p:nvGrpSpPr>
          <p:cNvPr id="135" name="グループ化 134"/>
          <p:cNvGrpSpPr/>
          <p:nvPr/>
        </p:nvGrpSpPr>
        <p:grpSpPr>
          <a:xfrm>
            <a:off x="5929322" y="5857892"/>
            <a:ext cx="928694" cy="464347"/>
            <a:chOff x="4000496" y="5286388"/>
            <a:chExt cx="1143008" cy="571504"/>
          </a:xfrm>
        </p:grpSpPr>
        <p:sp>
          <p:nvSpPr>
            <p:cNvPr id="136" name="正方形/長方形 135"/>
            <p:cNvSpPr/>
            <p:nvPr/>
          </p:nvSpPr>
          <p:spPr>
            <a:xfrm>
              <a:off x="4000496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4000496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286248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4857752" y="5286388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4572000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4857752" y="5572140"/>
              <a:ext cx="285752" cy="285752"/>
            </a:xfrm>
            <a:prstGeom prst="rect">
              <a:avLst/>
            </a:prstGeom>
            <a:solidFill>
              <a:schemeClr val="accent6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42" name="テキスト ボックス 141"/>
          <p:cNvSpPr txBox="1"/>
          <p:nvPr/>
        </p:nvSpPr>
        <p:spPr>
          <a:xfrm>
            <a:off x="6000760" y="6253483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2×4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858016" y="600076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は未解決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12196</TotalTime>
  <Words>936</Words>
  <Application>Microsoft Office PowerPoint</Application>
  <PresentationFormat>画面に合わせる (4:3)</PresentationFormat>
  <Paragraphs>239</Paragraphs>
  <Slides>34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Office テーマ</vt:lpstr>
      <vt:lpstr>ハラリィの一般化三並べの変種  --- 共喰い動物ゲーム</vt:lpstr>
      <vt:lpstr>スライド 2</vt:lpstr>
      <vt:lpstr>ハラリィの一般化三並べ</vt:lpstr>
      <vt:lpstr>ハラリィの一般化三並べ</vt:lpstr>
      <vt:lpstr>ハラリィの一般化三並べ</vt:lpstr>
      <vt:lpstr>共喰い動物ゲーム</vt:lpstr>
      <vt:lpstr>共喰い動物ゲーム</vt:lpstr>
      <vt:lpstr>本研究で判明したこと</vt:lpstr>
      <vt:lpstr>本研究で判明したこと</vt:lpstr>
      <vt:lpstr>本研究で判明したこと</vt:lpstr>
      <vt:lpstr>本研究で判明したこと</vt:lpstr>
      <vt:lpstr>スライド 12</vt:lpstr>
      <vt:lpstr>スライド 13</vt:lpstr>
      <vt:lpstr>スライド 14</vt:lpstr>
      <vt:lpstr>スライド 15</vt:lpstr>
      <vt:lpstr>ペアリング戦略</vt:lpstr>
      <vt:lpstr>本研究で判明したこと</vt:lpstr>
      <vt:lpstr>穴あけ補題</vt:lpstr>
      <vt:lpstr>inner piece</vt:lpstr>
      <vt:lpstr>穴あけ補題</vt:lpstr>
      <vt:lpstr>証明</vt:lpstr>
      <vt:lpstr>証明</vt:lpstr>
      <vt:lpstr>証明</vt:lpstr>
      <vt:lpstr>証明</vt:lpstr>
      <vt:lpstr>負け型</vt:lpstr>
      <vt:lpstr>本研究で判明したこと</vt:lpstr>
      <vt:lpstr>スライド 27</vt:lpstr>
      <vt:lpstr>スライド 28</vt:lpstr>
      <vt:lpstr>スライド 29</vt:lpstr>
      <vt:lpstr>囲い込み戦略</vt:lpstr>
      <vt:lpstr>囲い込み戦略</vt:lpstr>
      <vt:lpstr>まとめと今後の課題</vt:lpstr>
      <vt:lpstr>スライド 33</vt:lpstr>
      <vt:lpstr>スライド 34</vt:lpstr>
    </vt:vector>
  </TitlesOfParts>
  <Company>京都大学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ハラリィの一般化三並べの変種  ― 共喰い動物ゲーム</dc:title>
  <dc:creator>admin</dc:creator>
  <cp:lastModifiedBy>admin</cp:lastModifiedBy>
  <cp:revision>13</cp:revision>
  <dcterms:created xsi:type="dcterms:W3CDTF">2011-01-30T20:39:30Z</dcterms:created>
  <dcterms:modified xsi:type="dcterms:W3CDTF">2011-03-10T07:15:08Z</dcterms:modified>
</cp:coreProperties>
</file>