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6"/>
  </p:notesMasterIdLst>
  <p:sldIdLst>
    <p:sldId id="256" r:id="rId2"/>
    <p:sldId id="283" r:id="rId3"/>
    <p:sldId id="284" r:id="rId4"/>
    <p:sldId id="286" r:id="rId5"/>
    <p:sldId id="289" r:id="rId6"/>
    <p:sldId id="287" r:id="rId7"/>
    <p:sldId id="288" r:id="rId8"/>
    <p:sldId id="292" r:id="rId9"/>
    <p:sldId id="279" r:id="rId10"/>
    <p:sldId id="271" r:id="rId11"/>
    <p:sldId id="272" r:id="rId12"/>
    <p:sldId id="293" r:id="rId13"/>
    <p:sldId id="294" r:id="rId14"/>
    <p:sldId id="274" r:id="rId15"/>
    <p:sldId id="259" r:id="rId16"/>
    <p:sldId id="261" r:id="rId17"/>
    <p:sldId id="262" r:id="rId18"/>
    <p:sldId id="263" r:id="rId19"/>
    <p:sldId id="266" r:id="rId20"/>
    <p:sldId id="264" r:id="rId21"/>
    <p:sldId id="265" r:id="rId22"/>
    <p:sldId id="295" r:id="rId23"/>
    <p:sldId id="297" r:id="rId24"/>
    <p:sldId id="296" r:id="rId25"/>
    <p:sldId id="269" r:id="rId26"/>
    <p:sldId id="270" r:id="rId27"/>
    <p:sldId id="268" r:id="rId28"/>
    <p:sldId id="277" r:id="rId29"/>
    <p:sldId id="276" r:id="rId30"/>
    <p:sldId id="275" r:id="rId31"/>
    <p:sldId id="280" r:id="rId32"/>
    <p:sldId id="281" r:id="rId33"/>
    <p:sldId id="282" r:id="rId34"/>
    <p:sldId id="260" r:id="rId35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84127" autoAdjust="0"/>
  </p:normalViewPr>
  <p:slideViewPr>
    <p:cSldViewPr>
      <p:cViewPr>
        <p:scale>
          <a:sx n="70" d="100"/>
          <a:sy n="70" d="100"/>
        </p:scale>
        <p:origin x="-51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FA0BCB-AA9B-4762-8403-045C3115B790}" type="datetimeFigureOut">
              <a:rPr kumimoji="1" lang="ja-JP" altLang="en-US" smtClean="0"/>
              <a:pPr/>
              <a:t>2010/3/1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411738-1CCB-4FA2-90E1-C0B737ADF78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411738-1CCB-4FA2-90E1-C0B737ADF78C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点でつながったものや、２つに分かれているものは、ポリオミノではありません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411738-1CCB-4FA2-90E1-C0B737ADF78C}" type="slidenum">
              <a:rPr kumimoji="1" lang="ja-JP" altLang="en-US" smtClean="0"/>
              <a:pPr/>
              <a:t>2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411738-1CCB-4FA2-90E1-C0B737ADF78C}" type="slidenum">
              <a:rPr kumimoji="1" lang="ja-JP" altLang="en-US" smtClean="0"/>
              <a:pPr/>
              <a:t>3</a:t>
            </a:fld>
            <a:endParaRPr kumimoji="1"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EA2BD-CF5C-4FFD-A32B-F5585961CCA8}" type="datetimeFigureOut">
              <a:rPr kumimoji="1" lang="ja-JP" altLang="en-US" smtClean="0"/>
              <a:pPr/>
              <a:t>2010/3/1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58A73-3A3A-4A70-9882-15465CA0045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EA2BD-CF5C-4FFD-A32B-F5585961CCA8}" type="datetimeFigureOut">
              <a:rPr kumimoji="1" lang="ja-JP" altLang="en-US" smtClean="0"/>
              <a:pPr/>
              <a:t>2010/3/1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58A73-3A3A-4A70-9882-15465CA0045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EA2BD-CF5C-4FFD-A32B-F5585961CCA8}" type="datetimeFigureOut">
              <a:rPr kumimoji="1" lang="ja-JP" altLang="en-US" smtClean="0"/>
              <a:pPr/>
              <a:t>2010/3/1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58A73-3A3A-4A70-9882-15465CA0045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EA2BD-CF5C-4FFD-A32B-F5585961CCA8}" type="datetimeFigureOut">
              <a:rPr kumimoji="1" lang="ja-JP" altLang="en-US" smtClean="0"/>
              <a:pPr/>
              <a:t>2010/3/1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58A73-3A3A-4A70-9882-15465CA0045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EA2BD-CF5C-4FFD-A32B-F5585961CCA8}" type="datetimeFigureOut">
              <a:rPr kumimoji="1" lang="ja-JP" altLang="en-US" smtClean="0"/>
              <a:pPr/>
              <a:t>2010/3/1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58A73-3A3A-4A70-9882-15465CA0045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EA2BD-CF5C-4FFD-A32B-F5585961CCA8}" type="datetimeFigureOut">
              <a:rPr kumimoji="1" lang="ja-JP" altLang="en-US" smtClean="0"/>
              <a:pPr/>
              <a:t>2010/3/1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58A73-3A3A-4A70-9882-15465CA0045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EA2BD-CF5C-4FFD-A32B-F5585961CCA8}" type="datetimeFigureOut">
              <a:rPr kumimoji="1" lang="ja-JP" altLang="en-US" smtClean="0"/>
              <a:pPr/>
              <a:t>2010/3/1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58A73-3A3A-4A70-9882-15465CA0045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EA2BD-CF5C-4FFD-A32B-F5585961CCA8}" type="datetimeFigureOut">
              <a:rPr kumimoji="1" lang="ja-JP" altLang="en-US" smtClean="0"/>
              <a:pPr/>
              <a:t>2010/3/1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58A73-3A3A-4A70-9882-15465CA0045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EA2BD-CF5C-4FFD-A32B-F5585961CCA8}" type="datetimeFigureOut">
              <a:rPr kumimoji="1" lang="ja-JP" altLang="en-US" smtClean="0"/>
              <a:pPr/>
              <a:t>2010/3/1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58A73-3A3A-4A70-9882-15465CA0045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EA2BD-CF5C-4FFD-A32B-F5585961CCA8}" type="datetimeFigureOut">
              <a:rPr kumimoji="1" lang="ja-JP" altLang="en-US" smtClean="0"/>
              <a:pPr/>
              <a:t>2010/3/1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58A73-3A3A-4A70-9882-15465CA0045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EA2BD-CF5C-4FFD-A32B-F5585961CCA8}" type="datetimeFigureOut">
              <a:rPr kumimoji="1" lang="ja-JP" altLang="en-US" smtClean="0"/>
              <a:pPr/>
              <a:t>2010/3/1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58A73-3A3A-4A70-9882-15465CA0045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BEA2BD-CF5C-4FFD-A32B-F5585961CCA8}" type="datetimeFigureOut">
              <a:rPr kumimoji="1" lang="ja-JP" altLang="en-US" smtClean="0"/>
              <a:pPr/>
              <a:t>2010/3/1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D58A73-3A3A-4A70-9882-15465CA0045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 smtClean="0"/>
              <a:t>ポリオミノの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はみ出し可能な被覆問題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岡圭吾</a:t>
            </a:r>
            <a:r>
              <a:rPr kumimoji="1" lang="en-US" altLang="ja-JP" dirty="0" smtClean="0"/>
              <a:t>(</a:t>
            </a:r>
            <a:r>
              <a:rPr lang="ja-JP" altLang="en-US" dirty="0" smtClean="0"/>
              <a:t>東京大学</a:t>
            </a:r>
            <a:r>
              <a:rPr lang="en-US" altLang="ja-JP" dirty="0" smtClean="0"/>
              <a:t>)</a:t>
            </a:r>
          </a:p>
          <a:p>
            <a:r>
              <a:rPr lang="ja-JP" altLang="en-US" dirty="0" smtClean="0"/>
              <a:t>稲葉直貴</a:t>
            </a:r>
            <a:r>
              <a:rPr lang="en-US" altLang="ja-JP" dirty="0" smtClean="0"/>
              <a:t>(</a:t>
            </a:r>
            <a:r>
              <a:rPr lang="ja-JP" altLang="en-US" dirty="0" smtClean="0"/>
              <a:t>タイムインターメディア</a:t>
            </a:r>
            <a:r>
              <a:rPr lang="en-US" altLang="ja-JP" dirty="0" smtClean="0"/>
              <a:t>)</a:t>
            </a:r>
            <a:endParaRPr lang="en-US" altLang="ja-JP" dirty="0"/>
          </a:p>
          <a:p>
            <a:r>
              <a:rPr lang="ja-JP" altLang="en-US" dirty="0" smtClean="0"/>
              <a:t>飯野玲（日本評論社）</a:t>
            </a:r>
            <a:endParaRPr kumimoji="1" lang="en-US" altLang="ja-JP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2×2</a:t>
            </a:r>
            <a:r>
              <a:rPr lang="ja-JP" altLang="en-US" dirty="0" smtClean="0"/>
              <a:t>は必ず覆えることの</a:t>
            </a:r>
            <a:r>
              <a:rPr kumimoji="1" lang="ja-JP" altLang="en-US" dirty="0" smtClean="0"/>
              <a:t>証明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28596" y="1571612"/>
            <a:ext cx="8229600" cy="4554551"/>
          </a:xfrm>
        </p:spPr>
        <p:txBody>
          <a:bodyPr/>
          <a:lstStyle/>
          <a:p>
            <a:r>
              <a:rPr kumimoji="1" lang="ja-JP" altLang="en-US" dirty="0" smtClean="0"/>
              <a:t>２</a:t>
            </a:r>
            <a:r>
              <a:rPr kumimoji="1" lang="en-US" altLang="ja-JP" dirty="0" smtClean="0"/>
              <a:t>×</a:t>
            </a:r>
            <a:r>
              <a:rPr kumimoji="1" lang="ja-JP" altLang="en-US" dirty="0" smtClean="0"/>
              <a:t>２を覆えないポリオミノがあったとする</a:t>
            </a:r>
            <a:endParaRPr kumimoji="1" lang="en-US" altLang="ja-JP" dirty="0" smtClean="0"/>
          </a:p>
          <a:p>
            <a:r>
              <a:rPr kumimoji="1" lang="ja-JP" altLang="en-US" dirty="0" smtClean="0"/>
              <a:t>外周にセルが連続する箇所はない</a:t>
            </a:r>
            <a:endParaRPr kumimoji="1" lang="en-US" altLang="ja-JP" dirty="0" smtClean="0"/>
          </a:p>
          <a:p>
            <a:pPr>
              <a:buNone/>
            </a:pPr>
            <a:r>
              <a:rPr lang="ja-JP" altLang="en-US" dirty="0" smtClean="0"/>
              <a:t>　</a:t>
            </a:r>
            <a:endParaRPr lang="en-US" altLang="ja-JP" dirty="0" smtClean="0"/>
          </a:p>
          <a:p>
            <a:pPr>
              <a:buNone/>
            </a:pPr>
            <a:endParaRPr kumimoji="1" lang="en-US" altLang="ja-JP" dirty="0" smtClean="0"/>
          </a:p>
          <a:p>
            <a:pPr>
              <a:buNone/>
            </a:pPr>
            <a:endParaRPr kumimoji="1" lang="ja-JP" altLang="en-US" dirty="0"/>
          </a:p>
        </p:txBody>
      </p:sp>
      <p:grpSp>
        <p:nvGrpSpPr>
          <p:cNvPr id="4" name="グループ化 276"/>
          <p:cNvGrpSpPr/>
          <p:nvPr/>
        </p:nvGrpSpPr>
        <p:grpSpPr>
          <a:xfrm>
            <a:off x="1643042" y="4857760"/>
            <a:ext cx="5000660" cy="1428759"/>
            <a:chOff x="2500298" y="3143248"/>
            <a:chExt cx="5000660" cy="1428759"/>
          </a:xfrm>
        </p:grpSpPr>
        <p:cxnSp>
          <p:nvCxnSpPr>
            <p:cNvPr id="255" name="直線コネクタ 254"/>
            <p:cNvCxnSpPr/>
            <p:nvPr/>
          </p:nvCxnSpPr>
          <p:spPr>
            <a:xfrm>
              <a:off x="2500298" y="3143248"/>
              <a:ext cx="5000660" cy="1588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6" name="直線コネクタ 255"/>
            <p:cNvCxnSpPr/>
            <p:nvPr/>
          </p:nvCxnSpPr>
          <p:spPr>
            <a:xfrm>
              <a:off x="2500298" y="3429000"/>
              <a:ext cx="500066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直線コネクタ 256"/>
            <p:cNvCxnSpPr/>
            <p:nvPr/>
          </p:nvCxnSpPr>
          <p:spPr>
            <a:xfrm>
              <a:off x="2500298" y="3714752"/>
              <a:ext cx="500066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直線コネクタ 257"/>
            <p:cNvCxnSpPr/>
            <p:nvPr/>
          </p:nvCxnSpPr>
          <p:spPr>
            <a:xfrm>
              <a:off x="2500298" y="4000504"/>
              <a:ext cx="500066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直線コネクタ 258"/>
            <p:cNvCxnSpPr/>
            <p:nvPr/>
          </p:nvCxnSpPr>
          <p:spPr>
            <a:xfrm>
              <a:off x="2500298" y="4286256"/>
              <a:ext cx="500066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直線コネクタ 259"/>
            <p:cNvCxnSpPr/>
            <p:nvPr/>
          </p:nvCxnSpPr>
          <p:spPr>
            <a:xfrm rot="5400000">
              <a:off x="6001752" y="3857032"/>
              <a:ext cx="1428363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直線コネクタ 260"/>
            <p:cNvCxnSpPr/>
            <p:nvPr/>
          </p:nvCxnSpPr>
          <p:spPr>
            <a:xfrm rot="5400000">
              <a:off x="6287504" y="3857032"/>
              <a:ext cx="1428363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直線コネクタ 261"/>
            <p:cNvCxnSpPr/>
            <p:nvPr/>
          </p:nvCxnSpPr>
          <p:spPr>
            <a:xfrm rot="5400000">
              <a:off x="6571667" y="3857032"/>
              <a:ext cx="1428363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3" name="直線コネクタ 262"/>
            <p:cNvCxnSpPr/>
            <p:nvPr/>
          </p:nvCxnSpPr>
          <p:spPr>
            <a:xfrm rot="5400000">
              <a:off x="5716000" y="3857032"/>
              <a:ext cx="1428363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直線コネクタ 263"/>
            <p:cNvCxnSpPr/>
            <p:nvPr/>
          </p:nvCxnSpPr>
          <p:spPr>
            <a:xfrm rot="5400000">
              <a:off x="5430248" y="3857032"/>
              <a:ext cx="1428363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直線コネクタ 264"/>
            <p:cNvCxnSpPr/>
            <p:nvPr/>
          </p:nvCxnSpPr>
          <p:spPr>
            <a:xfrm rot="5400000">
              <a:off x="4572992" y="3856636"/>
              <a:ext cx="1428363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直線コネクタ 265"/>
            <p:cNvCxnSpPr/>
            <p:nvPr/>
          </p:nvCxnSpPr>
          <p:spPr>
            <a:xfrm rot="5400000">
              <a:off x="4858744" y="3856636"/>
              <a:ext cx="1428363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直線コネクタ 266"/>
            <p:cNvCxnSpPr/>
            <p:nvPr/>
          </p:nvCxnSpPr>
          <p:spPr>
            <a:xfrm rot="5400000">
              <a:off x="5142907" y="3856636"/>
              <a:ext cx="1428363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直線コネクタ 267"/>
            <p:cNvCxnSpPr/>
            <p:nvPr/>
          </p:nvCxnSpPr>
          <p:spPr>
            <a:xfrm rot="5400000">
              <a:off x="4287240" y="3856636"/>
              <a:ext cx="1428363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9" name="直線コネクタ 268"/>
            <p:cNvCxnSpPr/>
            <p:nvPr/>
          </p:nvCxnSpPr>
          <p:spPr>
            <a:xfrm rot="5400000">
              <a:off x="4001488" y="3856636"/>
              <a:ext cx="1428363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直線コネクタ 269"/>
            <p:cNvCxnSpPr/>
            <p:nvPr/>
          </p:nvCxnSpPr>
          <p:spPr>
            <a:xfrm rot="5400000">
              <a:off x="3144233" y="3856636"/>
              <a:ext cx="1428363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直線コネクタ 270"/>
            <p:cNvCxnSpPr/>
            <p:nvPr/>
          </p:nvCxnSpPr>
          <p:spPr>
            <a:xfrm rot="5400000">
              <a:off x="3429985" y="3856636"/>
              <a:ext cx="1428363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2" name="直線コネクタ 271"/>
            <p:cNvCxnSpPr/>
            <p:nvPr/>
          </p:nvCxnSpPr>
          <p:spPr>
            <a:xfrm rot="5400000">
              <a:off x="3714148" y="3856636"/>
              <a:ext cx="1428363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3" name="直線コネクタ 272"/>
            <p:cNvCxnSpPr/>
            <p:nvPr/>
          </p:nvCxnSpPr>
          <p:spPr>
            <a:xfrm rot="5400000">
              <a:off x="2858481" y="3856636"/>
              <a:ext cx="1428363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4" name="直線コネクタ 273"/>
            <p:cNvCxnSpPr/>
            <p:nvPr/>
          </p:nvCxnSpPr>
          <p:spPr>
            <a:xfrm rot="5400000">
              <a:off x="2572729" y="3856636"/>
              <a:ext cx="1428363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5" name="直線コネクタ 274"/>
            <p:cNvCxnSpPr/>
            <p:nvPr/>
          </p:nvCxnSpPr>
          <p:spPr>
            <a:xfrm rot="5400000">
              <a:off x="2001225" y="3856636"/>
              <a:ext cx="1428363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6" name="直線コネクタ 275"/>
            <p:cNvCxnSpPr/>
            <p:nvPr/>
          </p:nvCxnSpPr>
          <p:spPr>
            <a:xfrm rot="5400000">
              <a:off x="2285388" y="3856636"/>
              <a:ext cx="1428363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8" name="正方形/長方形 277"/>
          <p:cNvSpPr/>
          <p:nvPr/>
        </p:nvSpPr>
        <p:spPr>
          <a:xfrm>
            <a:off x="3857620" y="4857760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9" name="正方形/長方形 278"/>
          <p:cNvSpPr/>
          <p:nvPr/>
        </p:nvSpPr>
        <p:spPr>
          <a:xfrm>
            <a:off x="4143372" y="4857760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78" name="グループ化 77"/>
          <p:cNvGrpSpPr/>
          <p:nvPr/>
        </p:nvGrpSpPr>
        <p:grpSpPr>
          <a:xfrm flipV="1">
            <a:off x="1643042" y="3143248"/>
            <a:ext cx="5000660" cy="1428759"/>
            <a:chOff x="1643042" y="2643182"/>
            <a:chExt cx="5000660" cy="1428759"/>
          </a:xfrm>
        </p:grpSpPr>
        <p:grpSp>
          <p:nvGrpSpPr>
            <p:cNvPr id="53" name="グループ化 276"/>
            <p:cNvGrpSpPr/>
            <p:nvPr/>
          </p:nvGrpSpPr>
          <p:grpSpPr>
            <a:xfrm>
              <a:off x="1643042" y="2643182"/>
              <a:ext cx="5000660" cy="1428759"/>
              <a:chOff x="2500298" y="3143248"/>
              <a:chExt cx="5000660" cy="1428759"/>
            </a:xfrm>
          </p:grpSpPr>
          <p:cxnSp>
            <p:nvCxnSpPr>
              <p:cNvPr id="54" name="直線コネクタ 53"/>
              <p:cNvCxnSpPr/>
              <p:nvPr/>
            </p:nvCxnSpPr>
            <p:spPr>
              <a:xfrm>
                <a:off x="2500298" y="3143248"/>
                <a:ext cx="5000660" cy="1588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直線コネクタ 54"/>
              <p:cNvCxnSpPr/>
              <p:nvPr/>
            </p:nvCxnSpPr>
            <p:spPr>
              <a:xfrm>
                <a:off x="2500298" y="3429000"/>
                <a:ext cx="5000660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直線コネクタ 55"/>
              <p:cNvCxnSpPr/>
              <p:nvPr/>
            </p:nvCxnSpPr>
            <p:spPr>
              <a:xfrm>
                <a:off x="2500298" y="3714752"/>
                <a:ext cx="5000660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直線コネクタ 56"/>
              <p:cNvCxnSpPr/>
              <p:nvPr/>
            </p:nvCxnSpPr>
            <p:spPr>
              <a:xfrm>
                <a:off x="2500298" y="4000504"/>
                <a:ext cx="5000660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直線コネクタ 57"/>
              <p:cNvCxnSpPr/>
              <p:nvPr/>
            </p:nvCxnSpPr>
            <p:spPr>
              <a:xfrm>
                <a:off x="2500298" y="4286256"/>
                <a:ext cx="5000660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直線コネクタ 58"/>
              <p:cNvCxnSpPr/>
              <p:nvPr/>
            </p:nvCxnSpPr>
            <p:spPr>
              <a:xfrm rot="5400000">
                <a:off x="6001752" y="3857032"/>
                <a:ext cx="1428363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直線コネクタ 59"/>
              <p:cNvCxnSpPr/>
              <p:nvPr/>
            </p:nvCxnSpPr>
            <p:spPr>
              <a:xfrm rot="5400000">
                <a:off x="6287504" y="3857032"/>
                <a:ext cx="1428363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直線コネクタ 60"/>
              <p:cNvCxnSpPr/>
              <p:nvPr/>
            </p:nvCxnSpPr>
            <p:spPr>
              <a:xfrm rot="5400000">
                <a:off x="6571667" y="3857032"/>
                <a:ext cx="1428363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直線コネクタ 61"/>
              <p:cNvCxnSpPr/>
              <p:nvPr/>
            </p:nvCxnSpPr>
            <p:spPr>
              <a:xfrm rot="5400000">
                <a:off x="5716000" y="3857032"/>
                <a:ext cx="1428363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直線コネクタ 62"/>
              <p:cNvCxnSpPr/>
              <p:nvPr/>
            </p:nvCxnSpPr>
            <p:spPr>
              <a:xfrm rot="5400000">
                <a:off x="5430248" y="3857032"/>
                <a:ext cx="1428363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直線コネクタ 63"/>
              <p:cNvCxnSpPr/>
              <p:nvPr/>
            </p:nvCxnSpPr>
            <p:spPr>
              <a:xfrm rot="5400000">
                <a:off x="4572992" y="3856636"/>
                <a:ext cx="1428363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直線コネクタ 64"/>
              <p:cNvCxnSpPr/>
              <p:nvPr/>
            </p:nvCxnSpPr>
            <p:spPr>
              <a:xfrm rot="5400000">
                <a:off x="4858744" y="3856636"/>
                <a:ext cx="1428363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直線コネクタ 65"/>
              <p:cNvCxnSpPr/>
              <p:nvPr/>
            </p:nvCxnSpPr>
            <p:spPr>
              <a:xfrm rot="5400000">
                <a:off x="5142907" y="3856636"/>
                <a:ext cx="1428363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直線コネクタ 66"/>
              <p:cNvCxnSpPr/>
              <p:nvPr/>
            </p:nvCxnSpPr>
            <p:spPr>
              <a:xfrm rot="5400000">
                <a:off x="4287240" y="3856636"/>
                <a:ext cx="1428363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直線コネクタ 67"/>
              <p:cNvCxnSpPr/>
              <p:nvPr/>
            </p:nvCxnSpPr>
            <p:spPr>
              <a:xfrm rot="5400000">
                <a:off x="4001488" y="3856636"/>
                <a:ext cx="1428363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直線コネクタ 68"/>
              <p:cNvCxnSpPr/>
              <p:nvPr/>
            </p:nvCxnSpPr>
            <p:spPr>
              <a:xfrm rot="5400000">
                <a:off x="3144233" y="3856636"/>
                <a:ext cx="1428363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直線コネクタ 69"/>
              <p:cNvCxnSpPr/>
              <p:nvPr/>
            </p:nvCxnSpPr>
            <p:spPr>
              <a:xfrm rot="5400000">
                <a:off x="3429985" y="3856636"/>
                <a:ext cx="1428363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直線コネクタ 70"/>
              <p:cNvCxnSpPr/>
              <p:nvPr/>
            </p:nvCxnSpPr>
            <p:spPr>
              <a:xfrm rot="5400000">
                <a:off x="3714148" y="3856636"/>
                <a:ext cx="1428363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直線コネクタ 71"/>
              <p:cNvCxnSpPr/>
              <p:nvPr/>
            </p:nvCxnSpPr>
            <p:spPr>
              <a:xfrm rot="5400000">
                <a:off x="2858481" y="3856636"/>
                <a:ext cx="1428363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直線コネクタ 72"/>
              <p:cNvCxnSpPr/>
              <p:nvPr/>
            </p:nvCxnSpPr>
            <p:spPr>
              <a:xfrm rot="5400000">
                <a:off x="2572729" y="3856636"/>
                <a:ext cx="1428363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直線コネクタ 73"/>
              <p:cNvCxnSpPr/>
              <p:nvPr/>
            </p:nvCxnSpPr>
            <p:spPr>
              <a:xfrm rot="5400000">
                <a:off x="2001225" y="3856636"/>
                <a:ext cx="1428363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直線コネクタ 74"/>
              <p:cNvCxnSpPr/>
              <p:nvPr/>
            </p:nvCxnSpPr>
            <p:spPr>
              <a:xfrm rot="5400000">
                <a:off x="2285388" y="3856636"/>
                <a:ext cx="1428363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6" name="正方形/長方形 75"/>
            <p:cNvSpPr/>
            <p:nvPr/>
          </p:nvSpPr>
          <p:spPr>
            <a:xfrm>
              <a:off x="3857620" y="2643182"/>
              <a:ext cx="285752" cy="28575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7" name="正方形/長方形 76"/>
            <p:cNvSpPr/>
            <p:nvPr/>
          </p:nvSpPr>
          <p:spPr>
            <a:xfrm>
              <a:off x="4143372" y="2643182"/>
              <a:ext cx="285752" cy="28575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79" name="グループ化 78"/>
          <p:cNvGrpSpPr/>
          <p:nvPr/>
        </p:nvGrpSpPr>
        <p:grpSpPr>
          <a:xfrm flipV="1">
            <a:off x="1643042" y="3429001"/>
            <a:ext cx="5000660" cy="1428759"/>
            <a:chOff x="1643042" y="2643182"/>
            <a:chExt cx="5000660" cy="1428759"/>
          </a:xfrm>
        </p:grpSpPr>
        <p:grpSp>
          <p:nvGrpSpPr>
            <p:cNvPr id="80" name="グループ化 276"/>
            <p:cNvGrpSpPr/>
            <p:nvPr/>
          </p:nvGrpSpPr>
          <p:grpSpPr>
            <a:xfrm>
              <a:off x="1643042" y="2643182"/>
              <a:ext cx="5000660" cy="1428759"/>
              <a:chOff x="2500298" y="3143248"/>
              <a:chExt cx="5000660" cy="1428759"/>
            </a:xfrm>
          </p:grpSpPr>
          <p:cxnSp>
            <p:nvCxnSpPr>
              <p:cNvPr id="83" name="直線コネクタ 82"/>
              <p:cNvCxnSpPr/>
              <p:nvPr/>
            </p:nvCxnSpPr>
            <p:spPr>
              <a:xfrm>
                <a:off x="2500298" y="3143248"/>
                <a:ext cx="5000660" cy="1588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直線コネクタ 83"/>
              <p:cNvCxnSpPr/>
              <p:nvPr/>
            </p:nvCxnSpPr>
            <p:spPr>
              <a:xfrm>
                <a:off x="2500298" y="3429000"/>
                <a:ext cx="5000660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直線コネクタ 84"/>
              <p:cNvCxnSpPr/>
              <p:nvPr/>
            </p:nvCxnSpPr>
            <p:spPr>
              <a:xfrm>
                <a:off x="2500298" y="3714752"/>
                <a:ext cx="5000660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直線コネクタ 85"/>
              <p:cNvCxnSpPr/>
              <p:nvPr/>
            </p:nvCxnSpPr>
            <p:spPr>
              <a:xfrm>
                <a:off x="2500298" y="4000504"/>
                <a:ext cx="5000660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直線コネクタ 86"/>
              <p:cNvCxnSpPr/>
              <p:nvPr/>
            </p:nvCxnSpPr>
            <p:spPr>
              <a:xfrm>
                <a:off x="2500298" y="4286256"/>
                <a:ext cx="5000660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直線コネクタ 87"/>
              <p:cNvCxnSpPr/>
              <p:nvPr/>
            </p:nvCxnSpPr>
            <p:spPr>
              <a:xfrm rot="5400000">
                <a:off x="6001752" y="3857032"/>
                <a:ext cx="1428363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直線コネクタ 88"/>
              <p:cNvCxnSpPr/>
              <p:nvPr/>
            </p:nvCxnSpPr>
            <p:spPr>
              <a:xfrm rot="5400000">
                <a:off x="6287504" y="3857032"/>
                <a:ext cx="1428363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" name="直線コネクタ 89"/>
              <p:cNvCxnSpPr/>
              <p:nvPr/>
            </p:nvCxnSpPr>
            <p:spPr>
              <a:xfrm rot="5400000">
                <a:off x="6571667" y="3857032"/>
                <a:ext cx="1428363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" name="直線コネクタ 90"/>
              <p:cNvCxnSpPr/>
              <p:nvPr/>
            </p:nvCxnSpPr>
            <p:spPr>
              <a:xfrm rot="5400000">
                <a:off x="5716000" y="3857032"/>
                <a:ext cx="1428363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2" name="直線コネクタ 91"/>
              <p:cNvCxnSpPr/>
              <p:nvPr/>
            </p:nvCxnSpPr>
            <p:spPr>
              <a:xfrm rot="5400000">
                <a:off x="5430248" y="3857032"/>
                <a:ext cx="1428363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3" name="直線コネクタ 92"/>
              <p:cNvCxnSpPr/>
              <p:nvPr/>
            </p:nvCxnSpPr>
            <p:spPr>
              <a:xfrm rot="5400000">
                <a:off x="4572992" y="3856636"/>
                <a:ext cx="1428363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4" name="直線コネクタ 93"/>
              <p:cNvCxnSpPr/>
              <p:nvPr/>
            </p:nvCxnSpPr>
            <p:spPr>
              <a:xfrm rot="5400000">
                <a:off x="4858744" y="3856636"/>
                <a:ext cx="1428363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5" name="直線コネクタ 94"/>
              <p:cNvCxnSpPr/>
              <p:nvPr/>
            </p:nvCxnSpPr>
            <p:spPr>
              <a:xfrm rot="5400000">
                <a:off x="5142907" y="3856636"/>
                <a:ext cx="1428363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6" name="直線コネクタ 95"/>
              <p:cNvCxnSpPr/>
              <p:nvPr/>
            </p:nvCxnSpPr>
            <p:spPr>
              <a:xfrm rot="5400000">
                <a:off x="4287240" y="3856636"/>
                <a:ext cx="1428363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7" name="直線コネクタ 96"/>
              <p:cNvCxnSpPr/>
              <p:nvPr/>
            </p:nvCxnSpPr>
            <p:spPr>
              <a:xfrm rot="5400000">
                <a:off x="4001488" y="3856636"/>
                <a:ext cx="1428363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8" name="直線コネクタ 97"/>
              <p:cNvCxnSpPr/>
              <p:nvPr/>
            </p:nvCxnSpPr>
            <p:spPr>
              <a:xfrm rot="5400000">
                <a:off x="3144233" y="3856636"/>
                <a:ext cx="1428363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9" name="直線コネクタ 98"/>
              <p:cNvCxnSpPr/>
              <p:nvPr/>
            </p:nvCxnSpPr>
            <p:spPr>
              <a:xfrm rot="5400000">
                <a:off x="3429985" y="3856636"/>
                <a:ext cx="1428363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" name="直線コネクタ 99"/>
              <p:cNvCxnSpPr/>
              <p:nvPr/>
            </p:nvCxnSpPr>
            <p:spPr>
              <a:xfrm rot="5400000">
                <a:off x="3714148" y="3856636"/>
                <a:ext cx="1428363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1" name="直線コネクタ 100"/>
              <p:cNvCxnSpPr/>
              <p:nvPr/>
            </p:nvCxnSpPr>
            <p:spPr>
              <a:xfrm rot="5400000">
                <a:off x="2858481" y="3856636"/>
                <a:ext cx="1428363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2" name="直線コネクタ 101"/>
              <p:cNvCxnSpPr/>
              <p:nvPr/>
            </p:nvCxnSpPr>
            <p:spPr>
              <a:xfrm rot="5400000">
                <a:off x="2572729" y="3856636"/>
                <a:ext cx="1428363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3" name="直線コネクタ 102"/>
              <p:cNvCxnSpPr/>
              <p:nvPr/>
            </p:nvCxnSpPr>
            <p:spPr>
              <a:xfrm rot="5400000">
                <a:off x="2001225" y="3856636"/>
                <a:ext cx="1428363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4" name="直線コネクタ 103"/>
              <p:cNvCxnSpPr/>
              <p:nvPr/>
            </p:nvCxnSpPr>
            <p:spPr>
              <a:xfrm rot="5400000">
                <a:off x="2285388" y="3856636"/>
                <a:ext cx="1428363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1" name="正方形/長方形 80"/>
            <p:cNvSpPr/>
            <p:nvPr/>
          </p:nvSpPr>
          <p:spPr>
            <a:xfrm>
              <a:off x="3857620" y="2643182"/>
              <a:ext cx="285752" cy="28575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2" name="正方形/長方形 81"/>
            <p:cNvSpPr/>
            <p:nvPr/>
          </p:nvSpPr>
          <p:spPr>
            <a:xfrm>
              <a:off x="4143372" y="2643182"/>
              <a:ext cx="285752" cy="28575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05" name="正方形/長方形 104"/>
          <p:cNvSpPr/>
          <p:nvPr/>
        </p:nvSpPr>
        <p:spPr>
          <a:xfrm flipV="1">
            <a:off x="4143372" y="4572008"/>
            <a:ext cx="285752" cy="285752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" name="正方形/長方形 106"/>
          <p:cNvSpPr/>
          <p:nvPr/>
        </p:nvSpPr>
        <p:spPr>
          <a:xfrm flipV="1">
            <a:off x="4143372" y="4857760"/>
            <a:ext cx="285752" cy="285752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" name="正方形/長方形 107"/>
          <p:cNvSpPr/>
          <p:nvPr/>
        </p:nvSpPr>
        <p:spPr>
          <a:xfrm flipV="1">
            <a:off x="3857620" y="4572008"/>
            <a:ext cx="285752" cy="285752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" name="正方形/長方形 108"/>
          <p:cNvSpPr/>
          <p:nvPr/>
        </p:nvSpPr>
        <p:spPr>
          <a:xfrm flipV="1">
            <a:off x="3857620" y="4857760"/>
            <a:ext cx="285752" cy="285752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14" name="グループ化 113"/>
          <p:cNvGrpSpPr/>
          <p:nvPr/>
        </p:nvGrpSpPr>
        <p:grpSpPr>
          <a:xfrm>
            <a:off x="428596" y="571480"/>
            <a:ext cx="571504" cy="571504"/>
            <a:chOff x="428596" y="571480"/>
            <a:chExt cx="571504" cy="571504"/>
          </a:xfrm>
        </p:grpSpPr>
        <p:sp>
          <p:nvSpPr>
            <p:cNvPr id="106" name="正方形/長方形 105"/>
            <p:cNvSpPr/>
            <p:nvPr/>
          </p:nvSpPr>
          <p:spPr>
            <a:xfrm>
              <a:off x="714348" y="571480"/>
              <a:ext cx="285752" cy="28575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" name="正方形/長方形 109"/>
            <p:cNvSpPr/>
            <p:nvPr/>
          </p:nvSpPr>
          <p:spPr>
            <a:xfrm>
              <a:off x="428596" y="571480"/>
              <a:ext cx="285752" cy="28575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" name="正方形/長方形 110"/>
            <p:cNvSpPr/>
            <p:nvPr/>
          </p:nvSpPr>
          <p:spPr>
            <a:xfrm>
              <a:off x="714348" y="857232"/>
              <a:ext cx="285752" cy="28575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" name="正方形/長方形 111"/>
            <p:cNvSpPr/>
            <p:nvPr/>
          </p:nvSpPr>
          <p:spPr>
            <a:xfrm>
              <a:off x="428596" y="857232"/>
              <a:ext cx="285752" cy="28575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8" grpId="0" animBg="1"/>
      <p:bldP spid="27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2×2</a:t>
            </a:r>
            <a:r>
              <a:rPr lang="ja-JP" altLang="en-US" dirty="0" smtClean="0"/>
              <a:t>は必ず覆えることの証明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28596" y="1571612"/>
            <a:ext cx="8229600" cy="4525963"/>
          </a:xfrm>
        </p:spPr>
        <p:txBody>
          <a:bodyPr/>
          <a:lstStyle/>
          <a:p>
            <a:r>
              <a:rPr lang="ja-JP" altLang="en-US" dirty="0" smtClean="0"/>
              <a:t>２</a:t>
            </a:r>
            <a:r>
              <a:rPr lang="en-US" altLang="ja-JP" dirty="0" smtClean="0"/>
              <a:t>×</a:t>
            </a:r>
            <a:r>
              <a:rPr lang="ja-JP" altLang="en-US" dirty="0" smtClean="0"/>
              <a:t>２を覆えないポリオミノがあったとする</a:t>
            </a:r>
            <a:endParaRPr kumimoji="1" lang="en-US" altLang="ja-JP" dirty="0" smtClean="0"/>
          </a:p>
          <a:p>
            <a:r>
              <a:rPr kumimoji="1" lang="ja-JP" altLang="en-US" dirty="0" smtClean="0"/>
              <a:t>外周にセルが連続する箇所はない</a:t>
            </a:r>
            <a:endParaRPr kumimoji="1" lang="en-US" altLang="ja-JP" dirty="0" smtClean="0"/>
          </a:p>
          <a:p>
            <a:pPr>
              <a:buNone/>
            </a:pPr>
            <a:r>
              <a:rPr lang="ja-JP" altLang="en-US" dirty="0" smtClean="0"/>
              <a:t>　</a:t>
            </a:r>
            <a:endParaRPr lang="en-US" altLang="ja-JP" dirty="0" smtClean="0"/>
          </a:p>
          <a:p>
            <a:pPr>
              <a:buNone/>
            </a:pPr>
            <a:endParaRPr kumimoji="1" lang="en-US" altLang="ja-JP" dirty="0" smtClean="0"/>
          </a:p>
          <a:p>
            <a:pPr>
              <a:buNone/>
            </a:pPr>
            <a:endParaRPr kumimoji="1" lang="ja-JP" altLang="en-US" dirty="0"/>
          </a:p>
        </p:txBody>
      </p:sp>
      <p:grpSp>
        <p:nvGrpSpPr>
          <p:cNvPr id="4" name="グループ化 276"/>
          <p:cNvGrpSpPr/>
          <p:nvPr/>
        </p:nvGrpSpPr>
        <p:grpSpPr>
          <a:xfrm>
            <a:off x="1643042" y="4857760"/>
            <a:ext cx="5000660" cy="1428759"/>
            <a:chOff x="2500298" y="3143248"/>
            <a:chExt cx="5000660" cy="1428759"/>
          </a:xfrm>
        </p:grpSpPr>
        <p:cxnSp>
          <p:nvCxnSpPr>
            <p:cNvPr id="255" name="直線コネクタ 254"/>
            <p:cNvCxnSpPr/>
            <p:nvPr/>
          </p:nvCxnSpPr>
          <p:spPr>
            <a:xfrm>
              <a:off x="2500298" y="3143248"/>
              <a:ext cx="5000660" cy="1588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6" name="直線コネクタ 255"/>
            <p:cNvCxnSpPr/>
            <p:nvPr/>
          </p:nvCxnSpPr>
          <p:spPr>
            <a:xfrm>
              <a:off x="2500298" y="3429000"/>
              <a:ext cx="500066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直線コネクタ 256"/>
            <p:cNvCxnSpPr/>
            <p:nvPr/>
          </p:nvCxnSpPr>
          <p:spPr>
            <a:xfrm>
              <a:off x="2500298" y="3714752"/>
              <a:ext cx="500066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直線コネクタ 257"/>
            <p:cNvCxnSpPr/>
            <p:nvPr/>
          </p:nvCxnSpPr>
          <p:spPr>
            <a:xfrm>
              <a:off x="2500298" y="4000504"/>
              <a:ext cx="500066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直線コネクタ 258"/>
            <p:cNvCxnSpPr/>
            <p:nvPr/>
          </p:nvCxnSpPr>
          <p:spPr>
            <a:xfrm>
              <a:off x="2500298" y="4286256"/>
              <a:ext cx="500066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直線コネクタ 259"/>
            <p:cNvCxnSpPr/>
            <p:nvPr/>
          </p:nvCxnSpPr>
          <p:spPr>
            <a:xfrm rot="5400000">
              <a:off x="6001752" y="3857032"/>
              <a:ext cx="1428363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直線コネクタ 260"/>
            <p:cNvCxnSpPr/>
            <p:nvPr/>
          </p:nvCxnSpPr>
          <p:spPr>
            <a:xfrm rot="5400000">
              <a:off x="6287504" y="3857032"/>
              <a:ext cx="1428363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直線コネクタ 261"/>
            <p:cNvCxnSpPr/>
            <p:nvPr/>
          </p:nvCxnSpPr>
          <p:spPr>
            <a:xfrm rot="5400000">
              <a:off x="6571667" y="3857032"/>
              <a:ext cx="1428363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3" name="直線コネクタ 262"/>
            <p:cNvCxnSpPr/>
            <p:nvPr/>
          </p:nvCxnSpPr>
          <p:spPr>
            <a:xfrm rot="5400000">
              <a:off x="5716000" y="3857032"/>
              <a:ext cx="1428363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直線コネクタ 263"/>
            <p:cNvCxnSpPr/>
            <p:nvPr/>
          </p:nvCxnSpPr>
          <p:spPr>
            <a:xfrm rot="5400000">
              <a:off x="5430248" y="3857032"/>
              <a:ext cx="1428363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直線コネクタ 264"/>
            <p:cNvCxnSpPr/>
            <p:nvPr/>
          </p:nvCxnSpPr>
          <p:spPr>
            <a:xfrm rot="5400000">
              <a:off x="4572992" y="3856636"/>
              <a:ext cx="1428363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直線コネクタ 265"/>
            <p:cNvCxnSpPr/>
            <p:nvPr/>
          </p:nvCxnSpPr>
          <p:spPr>
            <a:xfrm rot="5400000">
              <a:off x="4858744" y="3856636"/>
              <a:ext cx="1428363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直線コネクタ 266"/>
            <p:cNvCxnSpPr/>
            <p:nvPr/>
          </p:nvCxnSpPr>
          <p:spPr>
            <a:xfrm rot="5400000">
              <a:off x="5142907" y="3856636"/>
              <a:ext cx="1428363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直線コネクタ 267"/>
            <p:cNvCxnSpPr/>
            <p:nvPr/>
          </p:nvCxnSpPr>
          <p:spPr>
            <a:xfrm rot="5400000">
              <a:off x="4287240" y="3856636"/>
              <a:ext cx="1428363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9" name="直線コネクタ 268"/>
            <p:cNvCxnSpPr/>
            <p:nvPr/>
          </p:nvCxnSpPr>
          <p:spPr>
            <a:xfrm rot="5400000">
              <a:off x="4001488" y="3856636"/>
              <a:ext cx="1428363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直線コネクタ 269"/>
            <p:cNvCxnSpPr/>
            <p:nvPr/>
          </p:nvCxnSpPr>
          <p:spPr>
            <a:xfrm rot="5400000">
              <a:off x="3144233" y="3856636"/>
              <a:ext cx="1428363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直線コネクタ 270"/>
            <p:cNvCxnSpPr/>
            <p:nvPr/>
          </p:nvCxnSpPr>
          <p:spPr>
            <a:xfrm rot="5400000">
              <a:off x="3429985" y="3856636"/>
              <a:ext cx="1428363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2" name="直線コネクタ 271"/>
            <p:cNvCxnSpPr/>
            <p:nvPr/>
          </p:nvCxnSpPr>
          <p:spPr>
            <a:xfrm rot="5400000">
              <a:off x="3714148" y="3856636"/>
              <a:ext cx="1428363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3" name="直線コネクタ 272"/>
            <p:cNvCxnSpPr/>
            <p:nvPr/>
          </p:nvCxnSpPr>
          <p:spPr>
            <a:xfrm rot="5400000">
              <a:off x="2858481" y="3856636"/>
              <a:ext cx="1428363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4" name="直線コネクタ 273"/>
            <p:cNvCxnSpPr/>
            <p:nvPr/>
          </p:nvCxnSpPr>
          <p:spPr>
            <a:xfrm rot="5400000">
              <a:off x="2572729" y="3856636"/>
              <a:ext cx="1428363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5" name="直線コネクタ 274"/>
            <p:cNvCxnSpPr/>
            <p:nvPr/>
          </p:nvCxnSpPr>
          <p:spPr>
            <a:xfrm rot="5400000">
              <a:off x="2001225" y="3856636"/>
              <a:ext cx="1428363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6" name="直線コネクタ 275"/>
            <p:cNvCxnSpPr/>
            <p:nvPr/>
          </p:nvCxnSpPr>
          <p:spPr>
            <a:xfrm rot="5400000">
              <a:off x="2285388" y="3856636"/>
              <a:ext cx="1428363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8" name="正方形/長方形 277"/>
          <p:cNvSpPr/>
          <p:nvPr/>
        </p:nvSpPr>
        <p:spPr>
          <a:xfrm>
            <a:off x="3857620" y="4857760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05" name="グループ化 104"/>
          <p:cNvGrpSpPr/>
          <p:nvPr/>
        </p:nvGrpSpPr>
        <p:grpSpPr>
          <a:xfrm>
            <a:off x="3643306" y="4929198"/>
            <a:ext cx="142876" cy="142876"/>
            <a:chOff x="4214810" y="4857760"/>
            <a:chExt cx="285752" cy="285752"/>
          </a:xfrm>
        </p:grpSpPr>
        <p:cxnSp>
          <p:nvCxnSpPr>
            <p:cNvPr id="106" name="直線コネクタ 105"/>
            <p:cNvCxnSpPr/>
            <p:nvPr/>
          </p:nvCxnSpPr>
          <p:spPr>
            <a:xfrm rot="5400000" flipH="1" flipV="1">
              <a:off x="4214810" y="4857760"/>
              <a:ext cx="285752" cy="285752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直線コネクタ 106"/>
            <p:cNvCxnSpPr/>
            <p:nvPr/>
          </p:nvCxnSpPr>
          <p:spPr>
            <a:xfrm rot="16200000" flipV="1">
              <a:off x="4214810" y="4857760"/>
              <a:ext cx="285752" cy="285752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8" name="グループ化 107"/>
          <p:cNvGrpSpPr/>
          <p:nvPr/>
        </p:nvGrpSpPr>
        <p:grpSpPr>
          <a:xfrm>
            <a:off x="4214810" y="4929198"/>
            <a:ext cx="142876" cy="142876"/>
            <a:chOff x="4214810" y="4857760"/>
            <a:chExt cx="285752" cy="285752"/>
          </a:xfrm>
        </p:grpSpPr>
        <p:cxnSp>
          <p:nvCxnSpPr>
            <p:cNvPr id="109" name="直線コネクタ 108"/>
            <p:cNvCxnSpPr/>
            <p:nvPr/>
          </p:nvCxnSpPr>
          <p:spPr>
            <a:xfrm rot="5400000" flipH="1" flipV="1">
              <a:off x="4214810" y="4857760"/>
              <a:ext cx="285752" cy="285752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直線コネクタ 109"/>
            <p:cNvCxnSpPr/>
            <p:nvPr/>
          </p:nvCxnSpPr>
          <p:spPr>
            <a:xfrm rot="16200000" flipV="1">
              <a:off x="4214810" y="4857760"/>
              <a:ext cx="285752" cy="285752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1" name="正方形/長方形 110"/>
          <p:cNvSpPr/>
          <p:nvPr/>
        </p:nvSpPr>
        <p:spPr>
          <a:xfrm>
            <a:off x="3857620" y="5143512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45" name="グループ化 144"/>
          <p:cNvGrpSpPr/>
          <p:nvPr/>
        </p:nvGrpSpPr>
        <p:grpSpPr>
          <a:xfrm flipV="1">
            <a:off x="1928794" y="3214686"/>
            <a:ext cx="5000660" cy="1428759"/>
            <a:chOff x="1795442" y="5010160"/>
            <a:chExt cx="5000660" cy="1428759"/>
          </a:xfrm>
        </p:grpSpPr>
        <p:grpSp>
          <p:nvGrpSpPr>
            <p:cNvPr id="113" name="グループ化 276"/>
            <p:cNvGrpSpPr/>
            <p:nvPr/>
          </p:nvGrpSpPr>
          <p:grpSpPr>
            <a:xfrm>
              <a:off x="1795442" y="5010160"/>
              <a:ext cx="5000660" cy="1428759"/>
              <a:chOff x="2500298" y="3143248"/>
              <a:chExt cx="5000660" cy="1428759"/>
            </a:xfrm>
          </p:grpSpPr>
          <p:cxnSp>
            <p:nvCxnSpPr>
              <p:cNvPr id="114" name="直線コネクタ 113"/>
              <p:cNvCxnSpPr/>
              <p:nvPr/>
            </p:nvCxnSpPr>
            <p:spPr>
              <a:xfrm>
                <a:off x="2500298" y="3143248"/>
                <a:ext cx="5000660" cy="1588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5" name="直線コネクタ 114"/>
              <p:cNvCxnSpPr/>
              <p:nvPr/>
            </p:nvCxnSpPr>
            <p:spPr>
              <a:xfrm>
                <a:off x="2500298" y="3429000"/>
                <a:ext cx="5000660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6" name="直線コネクタ 115"/>
              <p:cNvCxnSpPr/>
              <p:nvPr/>
            </p:nvCxnSpPr>
            <p:spPr>
              <a:xfrm>
                <a:off x="2500298" y="3714752"/>
                <a:ext cx="5000660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7" name="直線コネクタ 116"/>
              <p:cNvCxnSpPr/>
              <p:nvPr/>
            </p:nvCxnSpPr>
            <p:spPr>
              <a:xfrm>
                <a:off x="2500298" y="4000504"/>
                <a:ext cx="5000660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8" name="直線コネクタ 117"/>
              <p:cNvCxnSpPr/>
              <p:nvPr/>
            </p:nvCxnSpPr>
            <p:spPr>
              <a:xfrm>
                <a:off x="2500298" y="4286256"/>
                <a:ext cx="5000660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9" name="直線コネクタ 118"/>
              <p:cNvCxnSpPr/>
              <p:nvPr/>
            </p:nvCxnSpPr>
            <p:spPr>
              <a:xfrm rot="5400000">
                <a:off x="6001752" y="3857032"/>
                <a:ext cx="1428363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0" name="直線コネクタ 119"/>
              <p:cNvCxnSpPr/>
              <p:nvPr/>
            </p:nvCxnSpPr>
            <p:spPr>
              <a:xfrm rot="5400000">
                <a:off x="6287504" y="3857032"/>
                <a:ext cx="1428363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1" name="直線コネクタ 120"/>
              <p:cNvCxnSpPr/>
              <p:nvPr/>
            </p:nvCxnSpPr>
            <p:spPr>
              <a:xfrm rot="5400000">
                <a:off x="6571667" y="3857032"/>
                <a:ext cx="1428363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2" name="直線コネクタ 121"/>
              <p:cNvCxnSpPr/>
              <p:nvPr/>
            </p:nvCxnSpPr>
            <p:spPr>
              <a:xfrm rot="5400000">
                <a:off x="5716000" y="3857032"/>
                <a:ext cx="1428363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3" name="直線コネクタ 122"/>
              <p:cNvCxnSpPr/>
              <p:nvPr/>
            </p:nvCxnSpPr>
            <p:spPr>
              <a:xfrm rot="5400000">
                <a:off x="5430248" y="3857032"/>
                <a:ext cx="1428363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4" name="直線コネクタ 123"/>
              <p:cNvCxnSpPr/>
              <p:nvPr/>
            </p:nvCxnSpPr>
            <p:spPr>
              <a:xfrm rot="5400000">
                <a:off x="4572992" y="3856636"/>
                <a:ext cx="1428363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5" name="直線コネクタ 124"/>
              <p:cNvCxnSpPr/>
              <p:nvPr/>
            </p:nvCxnSpPr>
            <p:spPr>
              <a:xfrm rot="5400000">
                <a:off x="4858744" y="3856636"/>
                <a:ext cx="1428363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6" name="直線コネクタ 125"/>
              <p:cNvCxnSpPr/>
              <p:nvPr/>
            </p:nvCxnSpPr>
            <p:spPr>
              <a:xfrm rot="5400000">
                <a:off x="5142907" y="3856636"/>
                <a:ext cx="1428363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7" name="直線コネクタ 126"/>
              <p:cNvCxnSpPr/>
              <p:nvPr/>
            </p:nvCxnSpPr>
            <p:spPr>
              <a:xfrm rot="5400000">
                <a:off x="4287240" y="3856636"/>
                <a:ext cx="1428363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8" name="直線コネクタ 127"/>
              <p:cNvCxnSpPr/>
              <p:nvPr/>
            </p:nvCxnSpPr>
            <p:spPr>
              <a:xfrm rot="5400000">
                <a:off x="4001488" y="3856636"/>
                <a:ext cx="1428363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9" name="直線コネクタ 128"/>
              <p:cNvCxnSpPr/>
              <p:nvPr/>
            </p:nvCxnSpPr>
            <p:spPr>
              <a:xfrm rot="5400000">
                <a:off x="3144233" y="3856636"/>
                <a:ext cx="1428363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0" name="直線コネクタ 129"/>
              <p:cNvCxnSpPr/>
              <p:nvPr/>
            </p:nvCxnSpPr>
            <p:spPr>
              <a:xfrm rot="5400000">
                <a:off x="3429985" y="3856636"/>
                <a:ext cx="1428363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1" name="直線コネクタ 130"/>
              <p:cNvCxnSpPr/>
              <p:nvPr/>
            </p:nvCxnSpPr>
            <p:spPr>
              <a:xfrm rot="5400000">
                <a:off x="3714148" y="3856636"/>
                <a:ext cx="1428363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2" name="直線コネクタ 131"/>
              <p:cNvCxnSpPr/>
              <p:nvPr/>
            </p:nvCxnSpPr>
            <p:spPr>
              <a:xfrm rot="5400000">
                <a:off x="2858481" y="3856636"/>
                <a:ext cx="1428363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3" name="直線コネクタ 132"/>
              <p:cNvCxnSpPr/>
              <p:nvPr/>
            </p:nvCxnSpPr>
            <p:spPr>
              <a:xfrm rot="5400000">
                <a:off x="2572729" y="3856636"/>
                <a:ext cx="1428363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4" name="直線コネクタ 133"/>
              <p:cNvCxnSpPr/>
              <p:nvPr/>
            </p:nvCxnSpPr>
            <p:spPr>
              <a:xfrm rot="5400000">
                <a:off x="2001225" y="3856636"/>
                <a:ext cx="1428363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5" name="直線コネクタ 134"/>
              <p:cNvCxnSpPr/>
              <p:nvPr/>
            </p:nvCxnSpPr>
            <p:spPr>
              <a:xfrm rot="5400000">
                <a:off x="2285388" y="3856636"/>
                <a:ext cx="1428363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36" name="正方形/長方形 135"/>
            <p:cNvSpPr/>
            <p:nvPr/>
          </p:nvSpPr>
          <p:spPr>
            <a:xfrm>
              <a:off x="4010020" y="5010160"/>
              <a:ext cx="285752" cy="28575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137" name="グループ化 136"/>
            <p:cNvGrpSpPr/>
            <p:nvPr/>
          </p:nvGrpSpPr>
          <p:grpSpPr>
            <a:xfrm>
              <a:off x="3795706" y="5081598"/>
              <a:ext cx="142876" cy="142876"/>
              <a:chOff x="4214810" y="4857760"/>
              <a:chExt cx="285752" cy="285752"/>
            </a:xfrm>
          </p:grpSpPr>
          <p:cxnSp>
            <p:nvCxnSpPr>
              <p:cNvPr id="138" name="直線コネクタ 137"/>
              <p:cNvCxnSpPr/>
              <p:nvPr/>
            </p:nvCxnSpPr>
            <p:spPr>
              <a:xfrm rot="5400000" flipH="1" flipV="1">
                <a:off x="4214810" y="4857760"/>
                <a:ext cx="285752" cy="285752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9" name="直線コネクタ 138"/>
              <p:cNvCxnSpPr/>
              <p:nvPr/>
            </p:nvCxnSpPr>
            <p:spPr>
              <a:xfrm rot="16200000" flipV="1">
                <a:off x="4214810" y="4857760"/>
                <a:ext cx="285752" cy="285752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40" name="グループ化 139"/>
            <p:cNvGrpSpPr/>
            <p:nvPr/>
          </p:nvGrpSpPr>
          <p:grpSpPr>
            <a:xfrm>
              <a:off x="4367210" y="5081598"/>
              <a:ext cx="142876" cy="142876"/>
              <a:chOff x="4214810" y="4857760"/>
              <a:chExt cx="285752" cy="285752"/>
            </a:xfrm>
          </p:grpSpPr>
          <p:cxnSp>
            <p:nvCxnSpPr>
              <p:cNvPr id="141" name="直線コネクタ 140"/>
              <p:cNvCxnSpPr/>
              <p:nvPr/>
            </p:nvCxnSpPr>
            <p:spPr>
              <a:xfrm rot="5400000" flipH="1" flipV="1">
                <a:off x="4214810" y="4857760"/>
                <a:ext cx="285752" cy="285752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2" name="直線コネクタ 141"/>
              <p:cNvCxnSpPr/>
              <p:nvPr/>
            </p:nvCxnSpPr>
            <p:spPr>
              <a:xfrm rot="16200000" flipV="1">
                <a:off x="4214810" y="4857760"/>
                <a:ext cx="285752" cy="285752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43" name="正方形/長方形 142"/>
            <p:cNvSpPr/>
            <p:nvPr/>
          </p:nvSpPr>
          <p:spPr>
            <a:xfrm>
              <a:off x="4010020" y="5295912"/>
              <a:ext cx="285752" cy="28575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83" name="グループ化 82"/>
          <p:cNvGrpSpPr/>
          <p:nvPr/>
        </p:nvGrpSpPr>
        <p:grpSpPr>
          <a:xfrm>
            <a:off x="428596" y="571480"/>
            <a:ext cx="571504" cy="571504"/>
            <a:chOff x="428596" y="571480"/>
            <a:chExt cx="571504" cy="571504"/>
          </a:xfrm>
        </p:grpSpPr>
        <p:sp>
          <p:nvSpPr>
            <p:cNvPr id="84" name="正方形/長方形 83"/>
            <p:cNvSpPr/>
            <p:nvPr/>
          </p:nvSpPr>
          <p:spPr>
            <a:xfrm>
              <a:off x="714348" y="571480"/>
              <a:ext cx="285752" cy="28575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5" name="正方形/長方形 84"/>
            <p:cNvSpPr/>
            <p:nvPr/>
          </p:nvSpPr>
          <p:spPr>
            <a:xfrm>
              <a:off x="428596" y="571480"/>
              <a:ext cx="285752" cy="28575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6" name="正方形/長方形 85"/>
            <p:cNvSpPr/>
            <p:nvPr/>
          </p:nvSpPr>
          <p:spPr>
            <a:xfrm>
              <a:off x="714348" y="857232"/>
              <a:ext cx="285752" cy="28575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7" name="正方形/長方形 86"/>
            <p:cNvSpPr/>
            <p:nvPr/>
          </p:nvSpPr>
          <p:spPr>
            <a:xfrm>
              <a:off x="428596" y="857232"/>
              <a:ext cx="285752" cy="28575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8" grpId="0" animBg="1"/>
      <p:bldP spid="11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2×2</a:t>
            </a:r>
            <a:r>
              <a:rPr lang="ja-JP" altLang="en-US" dirty="0" smtClean="0"/>
              <a:t>は必ず覆えることの証明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28596" y="1571612"/>
            <a:ext cx="8229600" cy="4525963"/>
          </a:xfrm>
        </p:spPr>
        <p:txBody>
          <a:bodyPr/>
          <a:lstStyle/>
          <a:p>
            <a:r>
              <a:rPr lang="ja-JP" altLang="en-US" dirty="0" smtClean="0"/>
              <a:t>２</a:t>
            </a:r>
            <a:r>
              <a:rPr lang="en-US" altLang="ja-JP" dirty="0" smtClean="0"/>
              <a:t>×</a:t>
            </a:r>
            <a:r>
              <a:rPr lang="ja-JP" altLang="en-US" dirty="0" smtClean="0"/>
              <a:t>２を覆えないポリオミノがあったとする</a:t>
            </a:r>
            <a:endParaRPr lang="en-US" altLang="ja-JP" dirty="0" smtClean="0"/>
          </a:p>
          <a:p>
            <a:r>
              <a:rPr kumimoji="1" lang="ja-JP" altLang="en-US" dirty="0" smtClean="0"/>
              <a:t>外周にセルが連続する箇所はない</a:t>
            </a:r>
            <a:endParaRPr kumimoji="1" lang="en-US" altLang="ja-JP" dirty="0" smtClean="0"/>
          </a:p>
          <a:p>
            <a:pPr>
              <a:buNone/>
            </a:pPr>
            <a:r>
              <a:rPr lang="ja-JP" altLang="en-US" dirty="0" smtClean="0"/>
              <a:t>　</a:t>
            </a:r>
            <a:endParaRPr lang="en-US" altLang="ja-JP" dirty="0" smtClean="0"/>
          </a:p>
          <a:p>
            <a:pPr>
              <a:buNone/>
            </a:pPr>
            <a:endParaRPr kumimoji="1" lang="en-US" altLang="ja-JP" dirty="0" smtClean="0"/>
          </a:p>
          <a:p>
            <a:pPr>
              <a:buNone/>
            </a:pPr>
            <a:endParaRPr kumimoji="1" lang="ja-JP" altLang="en-US" dirty="0"/>
          </a:p>
        </p:txBody>
      </p:sp>
      <p:grpSp>
        <p:nvGrpSpPr>
          <p:cNvPr id="4" name="グループ化 276"/>
          <p:cNvGrpSpPr/>
          <p:nvPr/>
        </p:nvGrpSpPr>
        <p:grpSpPr>
          <a:xfrm>
            <a:off x="1643042" y="4857760"/>
            <a:ext cx="5000660" cy="1428759"/>
            <a:chOff x="2500298" y="3143248"/>
            <a:chExt cx="5000660" cy="1428759"/>
          </a:xfrm>
        </p:grpSpPr>
        <p:cxnSp>
          <p:nvCxnSpPr>
            <p:cNvPr id="255" name="直線コネクタ 254"/>
            <p:cNvCxnSpPr/>
            <p:nvPr/>
          </p:nvCxnSpPr>
          <p:spPr>
            <a:xfrm>
              <a:off x="2500298" y="3143248"/>
              <a:ext cx="5000660" cy="1588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6" name="直線コネクタ 255"/>
            <p:cNvCxnSpPr/>
            <p:nvPr/>
          </p:nvCxnSpPr>
          <p:spPr>
            <a:xfrm>
              <a:off x="2500298" y="3429000"/>
              <a:ext cx="500066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直線コネクタ 256"/>
            <p:cNvCxnSpPr/>
            <p:nvPr/>
          </p:nvCxnSpPr>
          <p:spPr>
            <a:xfrm>
              <a:off x="2500298" y="3714752"/>
              <a:ext cx="500066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直線コネクタ 257"/>
            <p:cNvCxnSpPr/>
            <p:nvPr/>
          </p:nvCxnSpPr>
          <p:spPr>
            <a:xfrm>
              <a:off x="2500298" y="4000504"/>
              <a:ext cx="500066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直線コネクタ 258"/>
            <p:cNvCxnSpPr/>
            <p:nvPr/>
          </p:nvCxnSpPr>
          <p:spPr>
            <a:xfrm>
              <a:off x="2500298" y="4286256"/>
              <a:ext cx="500066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直線コネクタ 259"/>
            <p:cNvCxnSpPr/>
            <p:nvPr/>
          </p:nvCxnSpPr>
          <p:spPr>
            <a:xfrm rot="5400000">
              <a:off x="6001752" y="3857032"/>
              <a:ext cx="1428363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直線コネクタ 260"/>
            <p:cNvCxnSpPr/>
            <p:nvPr/>
          </p:nvCxnSpPr>
          <p:spPr>
            <a:xfrm rot="5400000">
              <a:off x="6287504" y="3857032"/>
              <a:ext cx="1428363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直線コネクタ 261"/>
            <p:cNvCxnSpPr/>
            <p:nvPr/>
          </p:nvCxnSpPr>
          <p:spPr>
            <a:xfrm rot="5400000">
              <a:off x="6571667" y="3857032"/>
              <a:ext cx="1428363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3" name="直線コネクタ 262"/>
            <p:cNvCxnSpPr/>
            <p:nvPr/>
          </p:nvCxnSpPr>
          <p:spPr>
            <a:xfrm rot="5400000">
              <a:off x="5716000" y="3857032"/>
              <a:ext cx="1428363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直線コネクタ 263"/>
            <p:cNvCxnSpPr/>
            <p:nvPr/>
          </p:nvCxnSpPr>
          <p:spPr>
            <a:xfrm rot="5400000">
              <a:off x="5430248" y="3857032"/>
              <a:ext cx="1428363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直線コネクタ 264"/>
            <p:cNvCxnSpPr/>
            <p:nvPr/>
          </p:nvCxnSpPr>
          <p:spPr>
            <a:xfrm rot="5400000">
              <a:off x="4572992" y="3856636"/>
              <a:ext cx="1428363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直線コネクタ 265"/>
            <p:cNvCxnSpPr/>
            <p:nvPr/>
          </p:nvCxnSpPr>
          <p:spPr>
            <a:xfrm rot="5400000">
              <a:off x="4858744" y="3856636"/>
              <a:ext cx="1428363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直線コネクタ 266"/>
            <p:cNvCxnSpPr/>
            <p:nvPr/>
          </p:nvCxnSpPr>
          <p:spPr>
            <a:xfrm rot="5400000">
              <a:off x="5142907" y="3856636"/>
              <a:ext cx="1428363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直線コネクタ 267"/>
            <p:cNvCxnSpPr/>
            <p:nvPr/>
          </p:nvCxnSpPr>
          <p:spPr>
            <a:xfrm rot="5400000">
              <a:off x="4287240" y="3856636"/>
              <a:ext cx="1428363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9" name="直線コネクタ 268"/>
            <p:cNvCxnSpPr/>
            <p:nvPr/>
          </p:nvCxnSpPr>
          <p:spPr>
            <a:xfrm rot="5400000">
              <a:off x="4001488" y="3856636"/>
              <a:ext cx="1428363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直線コネクタ 269"/>
            <p:cNvCxnSpPr/>
            <p:nvPr/>
          </p:nvCxnSpPr>
          <p:spPr>
            <a:xfrm rot="5400000">
              <a:off x="3144233" y="3856636"/>
              <a:ext cx="1428363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直線コネクタ 270"/>
            <p:cNvCxnSpPr/>
            <p:nvPr/>
          </p:nvCxnSpPr>
          <p:spPr>
            <a:xfrm rot="5400000">
              <a:off x="3429985" y="3856636"/>
              <a:ext cx="1428363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2" name="直線コネクタ 271"/>
            <p:cNvCxnSpPr/>
            <p:nvPr/>
          </p:nvCxnSpPr>
          <p:spPr>
            <a:xfrm rot="5400000">
              <a:off x="3714148" y="3856636"/>
              <a:ext cx="1428363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3" name="直線コネクタ 272"/>
            <p:cNvCxnSpPr/>
            <p:nvPr/>
          </p:nvCxnSpPr>
          <p:spPr>
            <a:xfrm rot="5400000">
              <a:off x="2858481" y="3856636"/>
              <a:ext cx="1428363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4" name="直線コネクタ 273"/>
            <p:cNvCxnSpPr/>
            <p:nvPr/>
          </p:nvCxnSpPr>
          <p:spPr>
            <a:xfrm rot="5400000">
              <a:off x="2572729" y="3856636"/>
              <a:ext cx="1428363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5" name="直線コネクタ 274"/>
            <p:cNvCxnSpPr/>
            <p:nvPr/>
          </p:nvCxnSpPr>
          <p:spPr>
            <a:xfrm rot="5400000">
              <a:off x="2001225" y="3856636"/>
              <a:ext cx="1428363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6" name="直線コネクタ 275"/>
            <p:cNvCxnSpPr/>
            <p:nvPr/>
          </p:nvCxnSpPr>
          <p:spPr>
            <a:xfrm rot="5400000">
              <a:off x="2285388" y="3856636"/>
              <a:ext cx="1428363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8" name="正方形/長方形 277"/>
          <p:cNvSpPr/>
          <p:nvPr/>
        </p:nvSpPr>
        <p:spPr>
          <a:xfrm>
            <a:off x="3857620" y="4857760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5" name="グループ化 104"/>
          <p:cNvGrpSpPr/>
          <p:nvPr/>
        </p:nvGrpSpPr>
        <p:grpSpPr>
          <a:xfrm>
            <a:off x="3643306" y="4929198"/>
            <a:ext cx="142876" cy="142876"/>
            <a:chOff x="4214810" y="4857760"/>
            <a:chExt cx="285752" cy="285752"/>
          </a:xfrm>
        </p:grpSpPr>
        <p:cxnSp>
          <p:nvCxnSpPr>
            <p:cNvPr id="106" name="直線コネクタ 105"/>
            <p:cNvCxnSpPr/>
            <p:nvPr/>
          </p:nvCxnSpPr>
          <p:spPr>
            <a:xfrm rot="5400000" flipH="1" flipV="1">
              <a:off x="4214810" y="4857760"/>
              <a:ext cx="285752" cy="285752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直線コネクタ 106"/>
            <p:cNvCxnSpPr/>
            <p:nvPr/>
          </p:nvCxnSpPr>
          <p:spPr>
            <a:xfrm rot="16200000" flipV="1">
              <a:off x="4214810" y="4857760"/>
              <a:ext cx="285752" cy="285752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グループ化 107"/>
          <p:cNvGrpSpPr/>
          <p:nvPr/>
        </p:nvGrpSpPr>
        <p:grpSpPr>
          <a:xfrm>
            <a:off x="4214810" y="4929198"/>
            <a:ext cx="142876" cy="142876"/>
            <a:chOff x="4214810" y="4857760"/>
            <a:chExt cx="285752" cy="285752"/>
          </a:xfrm>
        </p:grpSpPr>
        <p:cxnSp>
          <p:nvCxnSpPr>
            <p:cNvPr id="109" name="直線コネクタ 108"/>
            <p:cNvCxnSpPr/>
            <p:nvPr/>
          </p:nvCxnSpPr>
          <p:spPr>
            <a:xfrm rot="5400000" flipH="1" flipV="1">
              <a:off x="4214810" y="4857760"/>
              <a:ext cx="285752" cy="285752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直線コネクタ 109"/>
            <p:cNvCxnSpPr/>
            <p:nvPr/>
          </p:nvCxnSpPr>
          <p:spPr>
            <a:xfrm rot="16200000" flipV="1">
              <a:off x="4214810" y="4857760"/>
              <a:ext cx="285752" cy="285752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1" name="正方形/長方形 110"/>
          <p:cNvSpPr/>
          <p:nvPr/>
        </p:nvSpPr>
        <p:spPr>
          <a:xfrm>
            <a:off x="3857620" y="5143512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7" name="グループ化 144"/>
          <p:cNvGrpSpPr/>
          <p:nvPr/>
        </p:nvGrpSpPr>
        <p:grpSpPr>
          <a:xfrm flipV="1">
            <a:off x="1928794" y="3714752"/>
            <a:ext cx="5000660" cy="1428759"/>
            <a:chOff x="1795442" y="5010160"/>
            <a:chExt cx="5000660" cy="1428759"/>
          </a:xfrm>
        </p:grpSpPr>
        <p:grpSp>
          <p:nvGrpSpPr>
            <p:cNvPr id="8" name="グループ化 276"/>
            <p:cNvGrpSpPr/>
            <p:nvPr/>
          </p:nvGrpSpPr>
          <p:grpSpPr>
            <a:xfrm>
              <a:off x="1795442" y="5010160"/>
              <a:ext cx="5000660" cy="1428759"/>
              <a:chOff x="2500298" y="3143248"/>
              <a:chExt cx="5000660" cy="1428759"/>
            </a:xfrm>
          </p:grpSpPr>
          <p:cxnSp>
            <p:nvCxnSpPr>
              <p:cNvPr id="114" name="直線コネクタ 113"/>
              <p:cNvCxnSpPr/>
              <p:nvPr/>
            </p:nvCxnSpPr>
            <p:spPr>
              <a:xfrm>
                <a:off x="2500298" y="3143248"/>
                <a:ext cx="5000660" cy="1588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5" name="直線コネクタ 114"/>
              <p:cNvCxnSpPr/>
              <p:nvPr/>
            </p:nvCxnSpPr>
            <p:spPr>
              <a:xfrm>
                <a:off x="2500298" y="3429000"/>
                <a:ext cx="5000660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6" name="直線コネクタ 115"/>
              <p:cNvCxnSpPr/>
              <p:nvPr/>
            </p:nvCxnSpPr>
            <p:spPr>
              <a:xfrm>
                <a:off x="2500298" y="3714752"/>
                <a:ext cx="5000660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7" name="直線コネクタ 116"/>
              <p:cNvCxnSpPr/>
              <p:nvPr/>
            </p:nvCxnSpPr>
            <p:spPr>
              <a:xfrm>
                <a:off x="2500298" y="4000504"/>
                <a:ext cx="5000660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8" name="直線コネクタ 117"/>
              <p:cNvCxnSpPr/>
              <p:nvPr/>
            </p:nvCxnSpPr>
            <p:spPr>
              <a:xfrm>
                <a:off x="2500298" y="4286256"/>
                <a:ext cx="5000660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9" name="直線コネクタ 118"/>
              <p:cNvCxnSpPr/>
              <p:nvPr/>
            </p:nvCxnSpPr>
            <p:spPr>
              <a:xfrm rot="5400000">
                <a:off x="6001752" y="3857032"/>
                <a:ext cx="1428363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0" name="直線コネクタ 119"/>
              <p:cNvCxnSpPr/>
              <p:nvPr/>
            </p:nvCxnSpPr>
            <p:spPr>
              <a:xfrm rot="5400000">
                <a:off x="6287504" y="3857032"/>
                <a:ext cx="1428363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1" name="直線コネクタ 120"/>
              <p:cNvCxnSpPr/>
              <p:nvPr/>
            </p:nvCxnSpPr>
            <p:spPr>
              <a:xfrm rot="5400000">
                <a:off x="6571667" y="3857032"/>
                <a:ext cx="1428363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2" name="直線コネクタ 121"/>
              <p:cNvCxnSpPr/>
              <p:nvPr/>
            </p:nvCxnSpPr>
            <p:spPr>
              <a:xfrm rot="5400000">
                <a:off x="5716000" y="3857032"/>
                <a:ext cx="1428363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3" name="直線コネクタ 122"/>
              <p:cNvCxnSpPr/>
              <p:nvPr/>
            </p:nvCxnSpPr>
            <p:spPr>
              <a:xfrm rot="5400000">
                <a:off x="5430248" y="3857032"/>
                <a:ext cx="1428363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4" name="直線コネクタ 123"/>
              <p:cNvCxnSpPr/>
              <p:nvPr/>
            </p:nvCxnSpPr>
            <p:spPr>
              <a:xfrm rot="5400000">
                <a:off x="4572992" y="3856636"/>
                <a:ext cx="1428363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5" name="直線コネクタ 124"/>
              <p:cNvCxnSpPr/>
              <p:nvPr/>
            </p:nvCxnSpPr>
            <p:spPr>
              <a:xfrm rot="5400000">
                <a:off x="4858744" y="3856636"/>
                <a:ext cx="1428363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6" name="直線コネクタ 125"/>
              <p:cNvCxnSpPr/>
              <p:nvPr/>
            </p:nvCxnSpPr>
            <p:spPr>
              <a:xfrm rot="5400000">
                <a:off x="5142907" y="3856636"/>
                <a:ext cx="1428363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7" name="直線コネクタ 126"/>
              <p:cNvCxnSpPr/>
              <p:nvPr/>
            </p:nvCxnSpPr>
            <p:spPr>
              <a:xfrm rot="5400000">
                <a:off x="4287240" y="3856636"/>
                <a:ext cx="1428363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8" name="直線コネクタ 127"/>
              <p:cNvCxnSpPr/>
              <p:nvPr/>
            </p:nvCxnSpPr>
            <p:spPr>
              <a:xfrm rot="5400000">
                <a:off x="4001488" y="3856636"/>
                <a:ext cx="1428363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9" name="直線コネクタ 128"/>
              <p:cNvCxnSpPr/>
              <p:nvPr/>
            </p:nvCxnSpPr>
            <p:spPr>
              <a:xfrm rot="5400000">
                <a:off x="3144233" y="3856636"/>
                <a:ext cx="1428363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0" name="直線コネクタ 129"/>
              <p:cNvCxnSpPr/>
              <p:nvPr/>
            </p:nvCxnSpPr>
            <p:spPr>
              <a:xfrm rot="5400000">
                <a:off x="3429985" y="3856636"/>
                <a:ext cx="1428363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1" name="直線コネクタ 130"/>
              <p:cNvCxnSpPr/>
              <p:nvPr/>
            </p:nvCxnSpPr>
            <p:spPr>
              <a:xfrm rot="5400000">
                <a:off x="3714148" y="3856636"/>
                <a:ext cx="1428363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2" name="直線コネクタ 131"/>
              <p:cNvCxnSpPr/>
              <p:nvPr/>
            </p:nvCxnSpPr>
            <p:spPr>
              <a:xfrm rot="5400000">
                <a:off x="2858481" y="3856636"/>
                <a:ext cx="1428363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3" name="直線コネクタ 132"/>
              <p:cNvCxnSpPr/>
              <p:nvPr/>
            </p:nvCxnSpPr>
            <p:spPr>
              <a:xfrm rot="5400000">
                <a:off x="2572729" y="3856636"/>
                <a:ext cx="1428363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4" name="直線コネクタ 133"/>
              <p:cNvCxnSpPr/>
              <p:nvPr/>
            </p:nvCxnSpPr>
            <p:spPr>
              <a:xfrm rot="5400000">
                <a:off x="2001225" y="3856636"/>
                <a:ext cx="1428363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5" name="直線コネクタ 134"/>
              <p:cNvCxnSpPr/>
              <p:nvPr/>
            </p:nvCxnSpPr>
            <p:spPr>
              <a:xfrm rot="5400000">
                <a:off x="2285388" y="3856636"/>
                <a:ext cx="1428363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36" name="正方形/長方形 135"/>
            <p:cNvSpPr/>
            <p:nvPr/>
          </p:nvSpPr>
          <p:spPr>
            <a:xfrm>
              <a:off x="4010020" y="5010160"/>
              <a:ext cx="285752" cy="28575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9" name="グループ化 136"/>
            <p:cNvGrpSpPr/>
            <p:nvPr/>
          </p:nvGrpSpPr>
          <p:grpSpPr>
            <a:xfrm>
              <a:off x="3795706" y="5081598"/>
              <a:ext cx="142876" cy="142876"/>
              <a:chOff x="4214810" y="4857760"/>
              <a:chExt cx="285752" cy="285752"/>
            </a:xfrm>
          </p:grpSpPr>
          <p:cxnSp>
            <p:nvCxnSpPr>
              <p:cNvPr id="138" name="直線コネクタ 137"/>
              <p:cNvCxnSpPr/>
              <p:nvPr/>
            </p:nvCxnSpPr>
            <p:spPr>
              <a:xfrm rot="5400000" flipH="1" flipV="1">
                <a:off x="4214810" y="4857760"/>
                <a:ext cx="285752" cy="285752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9" name="直線コネクタ 138"/>
              <p:cNvCxnSpPr/>
              <p:nvPr/>
            </p:nvCxnSpPr>
            <p:spPr>
              <a:xfrm rot="16200000" flipV="1">
                <a:off x="4214810" y="4857760"/>
                <a:ext cx="285752" cy="285752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" name="グループ化 139"/>
            <p:cNvGrpSpPr/>
            <p:nvPr/>
          </p:nvGrpSpPr>
          <p:grpSpPr>
            <a:xfrm>
              <a:off x="4367210" y="5081598"/>
              <a:ext cx="142876" cy="142876"/>
              <a:chOff x="4214810" y="4857760"/>
              <a:chExt cx="285752" cy="285752"/>
            </a:xfrm>
          </p:grpSpPr>
          <p:cxnSp>
            <p:nvCxnSpPr>
              <p:cNvPr id="141" name="直線コネクタ 140"/>
              <p:cNvCxnSpPr/>
              <p:nvPr/>
            </p:nvCxnSpPr>
            <p:spPr>
              <a:xfrm rot="5400000" flipH="1" flipV="1">
                <a:off x="4214810" y="4857760"/>
                <a:ext cx="285752" cy="285752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2" name="直線コネクタ 141"/>
              <p:cNvCxnSpPr/>
              <p:nvPr/>
            </p:nvCxnSpPr>
            <p:spPr>
              <a:xfrm rot="16200000" flipV="1">
                <a:off x="4214810" y="4857760"/>
                <a:ext cx="285752" cy="285752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43" name="正方形/長方形 142"/>
            <p:cNvSpPr/>
            <p:nvPr/>
          </p:nvSpPr>
          <p:spPr>
            <a:xfrm>
              <a:off x="4010020" y="5295912"/>
              <a:ext cx="285752" cy="28575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5" name="グループ化 82"/>
          <p:cNvGrpSpPr/>
          <p:nvPr/>
        </p:nvGrpSpPr>
        <p:grpSpPr>
          <a:xfrm>
            <a:off x="428596" y="571480"/>
            <a:ext cx="571504" cy="571504"/>
            <a:chOff x="428596" y="571480"/>
            <a:chExt cx="571504" cy="571504"/>
          </a:xfrm>
        </p:grpSpPr>
        <p:sp>
          <p:nvSpPr>
            <p:cNvPr id="84" name="正方形/長方形 83"/>
            <p:cNvSpPr/>
            <p:nvPr/>
          </p:nvSpPr>
          <p:spPr>
            <a:xfrm>
              <a:off x="714348" y="571480"/>
              <a:ext cx="285752" cy="28575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5" name="正方形/長方形 84"/>
            <p:cNvSpPr/>
            <p:nvPr/>
          </p:nvSpPr>
          <p:spPr>
            <a:xfrm>
              <a:off x="428596" y="571480"/>
              <a:ext cx="285752" cy="28575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6" name="正方形/長方形 85"/>
            <p:cNvSpPr/>
            <p:nvPr/>
          </p:nvSpPr>
          <p:spPr>
            <a:xfrm>
              <a:off x="714348" y="857232"/>
              <a:ext cx="285752" cy="28575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7" name="正方形/長方形 86"/>
            <p:cNvSpPr/>
            <p:nvPr/>
          </p:nvSpPr>
          <p:spPr>
            <a:xfrm>
              <a:off x="428596" y="857232"/>
              <a:ext cx="285752" cy="28575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89" name="グループ化 104"/>
          <p:cNvGrpSpPr/>
          <p:nvPr/>
        </p:nvGrpSpPr>
        <p:grpSpPr>
          <a:xfrm>
            <a:off x="4214810" y="5214950"/>
            <a:ext cx="142876" cy="142876"/>
            <a:chOff x="4214810" y="4857760"/>
            <a:chExt cx="285752" cy="285752"/>
          </a:xfrm>
        </p:grpSpPr>
        <p:cxnSp>
          <p:nvCxnSpPr>
            <p:cNvPr id="90" name="直線コネクタ 89"/>
            <p:cNvCxnSpPr/>
            <p:nvPr/>
          </p:nvCxnSpPr>
          <p:spPr>
            <a:xfrm rot="5400000" flipH="1" flipV="1">
              <a:off x="4214810" y="4857760"/>
              <a:ext cx="285752" cy="285752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直線コネクタ 90"/>
            <p:cNvCxnSpPr/>
            <p:nvPr/>
          </p:nvCxnSpPr>
          <p:spPr>
            <a:xfrm rot="16200000" flipV="1">
              <a:off x="4214810" y="4857760"/>
              <a:ext cx="285752" cy="285752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2×2</a:t>
            </a:r>
            <a:r>
              <a:rPr lang="ja-JP" altLang="en-US" dirty="0" smtClean="0"/>
              <a:t>は必ず覆えることの証明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28596" y="1571612"/>
            <a:ext cx="8229600" cy="4525963"/>
          </a:xfrm>
        </p:spPr>
        <p:txBody>
          <a:bodyPr/>
          <a:lstStyle/>
          <a:p>
            <a:r>
              <a:rPr lang="ja-JP" altLang="en-US" dirty="0" smtClean="0"/>
              <a:t>２</a:t>
            </a:r>
            <a:r>
              <a:rPr lang="en-US" altLang="ja-JP" dirty="0" smtClean="0"/>
              <a:t>×</a:t>
            </a:r>
            <a:r>
              <a:rPr lang="ja-JP" altLang="en-US" dirty="0" smtClean="0"/>
              <a:t>２を覆えないポリオミノがあったとする</a:t>
            </a:r>
            <a:endParaRPr lang="en-US" altLang="ja-JP" dirty="0" smtClean="0"/>
          </a:p>
          <a:p>
            <a:r>
              <a:rPr kumimoji="1" lang="ja-JP" altLang="en-US" dirty="0" smtClean="0"/>
              <a:t>外周にセルが連続する箇所はない</a:t>
            </a:r>
            <a:endParaRPr kumimoji="1" lang="en-US" altLang="ja-JP" dirty="0" smtClean="0"/>
          </a:p>
          <a:p>
            <a:pPr>
              <a:buNone/>
            </a:pPr>
            <a:r>
              <a:rPr lang="ja-JP" altLang="en-US" dirty="0" smtClean="0"/>
              <a:t>　</a:t>
            </a:r>
            <a:endParaRPr lang="en-US" altLang="ja-JP" dirty="0" smtClean="0"/>
          </a:p>
          <a:p>
            <a:pPr>
              <a:buNone/>
            </a:pPr>
            <a:endParaRPr kumimoji="1" lang="en-US" altLang="ja-JP" dirty="0" smtClean="0"/>
          </a:p>
          <a:p>
            <a:pPr>
              <a:buNone/>
            </a:pPr>
            <a:endParaRPr kumimoji="1" lang="ja-JP" altLang="en-US" dirty="0"/>
          </a:p>
        </p:txBody>
      </p:sp>
      <p:grpSp>
        <p:nvGrpSpPr>
          <p:cNvPr id="4" name="グループ化 276"/>
          <p:cNvGrpSpPr/>
          <p:nvPr/>
        </p:nvGrpSpPr>
        <p:grpSpPr>
          <a:xfrm>
            <a:off x="1643042" y="4857760"/>
            <a:ext cx="5000660" cy="1428759"/>
            <a:chOff x="2500298" y="3143248"/>
            <a:chExt cx="5000660" cy="1428759"/>
          </a:xfrm>
        </p:grpSpPr>
        <p:cxnSp>
          <p:nvCxnSpPr>
            <p:cNvPr id="255" name="直線コネクタ 254"/>
            <p:cNvCxnSpPr/>
            <p:nvPr/>
          </p:nvCxnSpPr>
          <p:spPr>
            <a:xfrm>
              <a:off x="2500298" y="3143248"/>
              <a:ext cx="5000660" cy="1588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6" name="直線コネクタ 255"/>
            <p:cNvCxnSpPr/>
            <p:nvPr/>
          </p:nvCxnSpPr>
          <p:spPr>
            <a:xfrm>
              <a:off x="2500298" y="3429000"/>
              <a:ext cx="500066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直線コネクタ 256"/>
            <p:cNvCxnSpPr/>
            <p:nvPr/>
          </p:nvCxnSpPr>
          <p:spPr>
            <a:xfrm>
              <a:off x="2500298" y="3714752"/>
              <a:ext cx="500066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直線コネクタ 257"/>
            <p:cNvCxnSpPr/>
            <p:nvPr/>
          </p:nvCxnSpPr>
          <p:spPr>
            <a:xfrm>
              <a:off x="2500298" y="4000504"/>
              <a:ext cx="500066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直線コネクタ 258"/>
            <p:cNvCxnSpPr/>
            <p:nvPr/>
          </p:nvCxnSpPr>
          <p:spPr>
            <a:xfrm>
              <a:off x="2500298" y="4286256"/>
              <a:ext cx="500066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直線コネクタ 259"/>
            <p:cNvCxnSpPr/>
            <p:nvPr/>
          </p:nvCxnSpPr>
          <p:spPr>
            <a:xfrm rot="5400000">
              <a:off x="6001752" y="3857032"/>
              <a:ext cx="1428363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直線コネクタ 260"/>
            <p:cNvCxnSpPr/>
            <p:nvPr/>
          </p:nvCxnSpPr>
          <p:spPr>
            <a:xfrm rot="5400000">
              <a:off x="6287504" y="3857032"/>
              <a:ext cx="1428363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直線コネクタ 261"/>
            <p:cNvCxnSpPr/>
            <p:nvPr/>
          </p:nvCxnSpPr>
          <p:spPr>
            <a:xfrm rot="5400000">
              <a:off x="6571667" y="3857032"/>
              <a:ext cx="1428363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3" name="直線コネクタ 262"/>
            <p:cNvCxnSpPr/>
            <p:nvPr/>
          </p:nvCxnSpPr>
          <p:spPr>
            <a:xfrm rot="5400000">
              <a:off x="5716000" y="3857032"/>
              <a:ext cx="1428363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直線コネクタ 263"/>
            <p:cNvCxnSpPr/>
            <p:nvPr/>
          </p:nvCxnSpPr>
          <p:spPr>
            <a:xfrm rot="5400000">
              <a:off x="5430248" y="3857032"/>
              <a:ext cx="1428363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直線コネクタ 264"/>
            <p:cNvCxnSpPr/>
            <p:nvPr/>
          </p:nvCxnSpPr>
          <p:spPr>
            <a:xfrm rot="5400000">
              <a:off x="4572992" y="3856636"/>
              <a:ext cx="1428363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直線コネクタ 265"/>
            <p:cNvCxnSpPr/>
            <p:nvPr/>
          </p:nvCxnSpPr>
          <p:spPr>
            <a:xfrm rot="5400000">
              <a:off x="4858744" y="3856636"/>
              <a:ext cx="1428363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直線コネクタ 266"/>
            <p:cNvCxnSpPr/>
            <p:nvPr/>
          </p:nvCxnSpPr>
          <p:spPr>
            <a:xfrm rot="5400000">
              <a:off x="5142907" y="3856636"/>
              <a:ext cx="1428363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直線コネクタ 267"/>
            <p:cNvCxnSpPr/>
            <p:nvPr/>
          </p:nvCxnSpPr>
          <p:spPr>
            <a:xfrm rot="5400000">
              <a:off x="4287240" y="3856636"/>
              <a:ext cx="1428363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9" name="直線コネクタ 268"/>
            <p:cNvCxnSpPr/>
            <p:nvPr/>
          </p:nvCxnSpPr>
          <p:spPr>
            <a:xfrm rot="5400000">
              <a:off x="4001488" y="3856636"/>
              <a:ext cx="1428363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直線コネクタ 269"/>
            <p:cNvCxnSpPr/>
            <p:nvPr/>
          </p:nvCxnSpPr>
          <p:spPr>
            <a:xfrm rot="5400000">
              <a:off x="3144233" y="3856636"/>
              <a:ext cx="1428363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直線コネクタ 270"/>
            <p:cNvCxnSpPr/>
            <p:nvPr/>
          </p:nvCxnSpPr>
          <p:spPr>
            <a:xfrm rot="5400000">
              <a:off x="3429985" y="3856636"/>
              <a:ext cx="1428363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2" name="直線コネクタ 271"/>
            <p:cNvCxnSpPr/>
            <p:nvPr/>
          </p:nvCxnSpPr>
          <p:spPr>
            <a:xfrm rot="5400000">
              <a:off x="3714148" y="3856636"/>
              <a:ext cx="1428363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3" name="直線コネクタ 272"/>
            <p:cNvCxnSpPr/>
            <p:nvPr/>
          </p:nvCxnSpPr>
          <p:spPr>
            <a:xfrm rot="5400000">
              <a:off x="2858481" y="3856636"/>
              <a:ext cx="1428363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4" name="直線コネクタ 273"/>
            <p:cNvCxnSpPr/>
            <p:nvPr/>
          </p:nvCxnSpPr>
          <p:spPr>
            <a:xfrm rot="5400000">
              <a:off x="2572729" y="3856636"/>
              <a:ext cx="1428363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5" name="直線コネクタ 274"/>
            <p:cNvCxnSpPr/>
            <p:nvPr/>
          </p:nvCxnSpPr>
          <p:spPr>
            <a:xfrm rot="5400000">
              <a:off x="2001225" y="3856636"/>
              <a:ext cx="1428363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6" name="直線コネクタ 275"/>
            <p:cNvCxnSpPr/>
            <p:nvPr/>
          </p:nvCxnSpPr>
          <p:spPr>
            <a:xfrm rot="5400000">
              <a:off x="2285388" y="3856636"/>
              <a:ext cx="1428363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8" name="正方形/長方形 277"/>
          <p:cNvSpPr/>
          <p:nvPr/>
        </p:nvSpPr>
        <p:spPr>
          <a:xfrm>
            <a:off x="3857620" y="4857760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5" name="グループ化 104"/>
          <p:cNvGrpSpPr/>
          <p:nvPr/>
        </p:nvGrpSpPr>
        <p:grpSpPr>
          <a:xfrm>
            <a:off x="3643306" y="4929198"/>
            <a:ext cx="142876" cy="142876"/>
            <a:chOff x="4214810" y="4857760"/>
            <a:chExt cx="285752" cy="285752"/>
          </a:xfrm>
        </p:grpSpPr>
        <p:cxnSp>
          <p:nvCxnSpPr>
            <p:cNvPr id="106" name="直線コネクタ 105"/>
            <p:cNvCxnSpPr/>
            <p:nvPr/>
          </p:nvCxnSpPr>
          <p:spPr>
            <a:xfrm rot="5400000" flipH="1" flipV="1">
              <a:off x="4214810" y="4857760"/>
              <a:ext cx="285752" cy="285752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直線コネクタ 106"/>
            <p:cNvCxnSpPr/>
            <p:nvPr/>
          </p:nvCxnSpPr>
          <p:spPr>
            <a:xfrm rot="16200000" flipV="1">
              <a:off x="4214810" y="4857760"/>
              <a:ext cx="285752" cy="285752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グループ化 107"/>
          <p:cNvGrpSpPr/>
          <p:nvPr/>
        </p:nvGrpSpPr>
        <p:grpSpPr>
          <a:xfrm>
            <a:off x="4214810" y="4929198"/>
            <a:ext cx="142876" cy="142876"/>
            <a:chOff x="4214810" y="4857760"/>
            <a:chExt cx="285752" cy="285752"/>
          </a:xfrm>
        </p:grpSpPr>
        <p:cxnSp>
          <p:nvCxnSpPr>
            <p:cNvPr id="109" name="直線コネクタ 108"/>
            <p:cNvCxnSpPr/>
            <p:nvPr/>
          </p:nvCxnSpPr>
          <p:spPr>
            <a:xfrm rot="5400000" flipH="1" flipV="1">
              <a:off x="4214810" y="4857760"/>
              <a:ext cx="285752" cy="285752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直線コネクタ 109"/>
            <p:cNvCxnSpPr/>
            <p:nvPr/>
          </p:nvCxnSpPr>
          <p:spPr>
            <a:xfrm rot="16200000" flipV="1">
              <a:off x="4214810" y="4857760"/>
              <a:ext cx="285752" cy="285752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1" name="正方形/長方形 110"/>
          <p:cNvSpPr/>
          <p:nvPr/>
        </p:nvSpPr>
        <p:spPr>
          <a:xfrm>
            <a:off x="3857620" y="5143512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1" name="グループ化 82"/>
          <p:cNvGrpSpPr/>
          <p:nvPr/>
        </p:nvGrpSpPr>
        <p:grpSpPr>
          <a:xfrm>
            <a:off x="428596" y="571480"/>
            <a:ext cx="571504" cy="571504"/>
            <a:chOff x="428596" y="571480"/>
            <a:chExt cx="571504" cy="571504"/>
          </a:xfrm>
        </p:grpSpPr>
        <p:sp>
          <p:nvSpPr>
            <p:cNvPr id="84" name="正方形/長方形 83"/>
            <p:cNvSpPr/>
            <p:nvPr/>
          </p:nvSpPr>
          <p:spPr>
            <a:xfrm>
              <a:off x="714348" y="571480"/>
              <a:ext cx="285752" cy="28575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5" name="正方形/長方形 84"/>
            <p:cNvSpPr/>
            <p:nvPr/>
          </p:nvSpPr>
          <p:spPr>
            <a:xfrm>
              <a:off x="428596" y="571480"/>
              <a:ext cx="285752" cy="28575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6" name="正方形/長方形 85"/>
            <p:cNvSpPr/>
            <p:nvPr/>
          </p:nvSpPr>
          <p:spPr>
            <a:xfrm>
              <a:off x="714348" y="857232"/>
              <a:ext cx="285752" cy="28575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7" name="正方形/長方形 86"/>
            <p:cNvSpPr/>
            <p:nvPr/>
          </p:nvSpPr>
          <p:spPr>
            <a:xfrm>
              <a:off x="428596" y="857232"/>
              <a:ext cx="285752" cy="28575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72" name="グループ化 107"/>
          <p:cNvGrpSpPr/>
          <p:nvPr/>
        </p:nvGrpSpPr>
        <p:grpSpPr>
          <a:xfrm>
            <a:off x="4214810" y="5214950"/>
            <a:ext cx="142876" cy="142876"/>
            <a:chOff x="4214810" y="4857760"/>
            <a:chExt cx="285752" cy="285752"/>
          </a:xfrm>
        </p:grpSpPr>
        <p:cxnSp>
          <p:nvCxnSpPr>
            <p:cNvPr id="73" name="直線コネクタ 72"/>
            <p:cNvCxnSpPr/>
            <p:nvPr/>
          </p:nvCxnSpPr>
          <p:spPr>
            <a:xfrm rot="5400000" flipH="1" flipV="1">
              <a:off x="4214810" y="4857760"/>
              <a:ext cx="285752" cy="285752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直線コネクタ 73"/>
            <p:cNvCxnSpPr/>
            <p:nvPr/>
          </p:nvCxnSpPr>
          <p:spPr>
            <a:xfrm rot="16200000" flipV="1">
              <a:off x="4214810" y="4857760"/>
              <a:ext cx="285752" cy="285752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5" name="グループ化 107"/>
          <p:cNvGrpSpPr/>
          <p:nvPr/>
        </p:nvGrpSpPr>
        <p:grpSpPr>
          <a:xfrm>
            <a:off x="3643306" y="5214950"/>
            <a:ext cx="142876" cy="142876"/>
            <a:chOff x="4214810" y="4857760"/>
            <a:chExt cx="285752" cy="285752"/>
          </a:xfrm>
        </p:grpSpPr>
        <p:cxnSp>
          <p:nvCxnSpPr>
            <p:cNvPr id="76" name="直線コネクタ 75"/>
            <p:cNvCxnSpPr/>
            <p:nvPr/>
          </p:nvCxnSpPr>
          <p:spPr>
            <a:xfrm rot="5400000" flipH="1" flipV="1">
              <a:off x="4214810" y="4857760"/>
              <a:ext cx="285752" cy="285752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直線コネクタ 76"/>
            <p:cNvCxnSpPr/>
            <p:nvPr/>
          </p:nvCxnSpPr>
          <p:spPr>
            <a:xfrm rot="16200000" flipV="1">
              <a:off x="4214810" y="4857760"/>
              <a:ext cx="285752" cy="285752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3" name="グループ化 152"/>
          <p:cNvGrpSpPr/>
          <p:nvPr/>
        </p:nvGrpSpPr>
        <p:grpSpPr>
          <a:xfrm>
            <a:off x="1928794" y="3214686"/>
            <a:ext cx="5000660" cy="1428759"/>
            <a:chOff x="1928794" y="3214686"/>
            <a:chExt cx="5000660" cy="1428759"/>
          </a:xfrm>
        </p:grpSpPr>
        <p:grpSp>
          <p:nvGrpSpPr>
            <p:cNvPr id="78" name="グループ化 144"/>
            <p:cNvGrpSpPr/>
            <p:nvPr/>
          </p:nvGrpSpPr>
          <p:grpSpPr>
            <a:xfrm flipV="1">
              <a:off x="1928794" y="3214686"/>
              <a:ext cx="5000660" cy="1428759"/>
              <a:chOff x="1795442" y="5010160"/>
              <a:chExt cx="5000660" cy="1428759"/>
            </a:xfrm>
          </p:grpSpPr>
          <p:grpSp>
            <p:nvGrpSpPr>
              <p:cNvPr id="79" name="グループ化 276"/>
              <p:cNvGrpSpPr/>
              <p:nvPr/>
            </p:nvGrpSpPr>
            <p:grpSpPr>
              <a:xfrm>
                <a:off x="1795442" y="5010160"/>
                <a:ext cx="5000660" cy="1428759"/>
                <a:chOff x="2500298" y="3143248"/>
                <a:chExt cx="5000660" cy="1428759"/>
              </a:xfrm>
            </p:grpSpPr>
            <p:cxnSp>
              <p:nvCxnSpPr>
                <p:cNvPr id="92" name="直線コネクタ 91"/>
                <p:cNvCxnSpPr/>
                <p:nvPr/>
              </p:nvCxnSpPr>
              <p:spPr>
                <a:xfrm>
                  <a:off x="2500298" y="3143248"/>
                  <a:ext cx="5000660" cy="1588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3" name="直線コネクタ 92"/>
                <p:cNvCxnSpPr/>
                <p:nvPr/>
              </p:nvCxnSpPr>
              <p:spPr>
                <a:xfrm>
                  <a:off x="2500298" y="3429000"/>
                  <a:ext cx="5000660" cy="158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4" name="直線コネクタ 93"/>
                <p:cNvCxnSpPr/>
                <p:nvPr/>
              </p:nvCxnSpPr>
              <p:spPr>
                <a:xfrm>
                  <a:off x="2500298" y="3714752"/>
                  <a:ext cx="5000660" cy="158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5" name="直線コネクタ 94"/>
                <p:cNvCxnSpPr/>
                <p:nvPr/>
              </p:nvCxnSpPr>
              <p:spPr>
                <a:xfrm>
                  <a:off x="2500298" y="4000504"/>
                  <a:ext cx="5000660" cy="158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6" name="直線コネクタ 95"/>
                <p:cNvCxnSpPr/>
                <p:nvPr/>
              </p:nvCxnSpPr>
              <p:spPr>
                <a:xfrm>
                  <a:off x="2500298" y="4286256"/>
                  <a:ext cx="5000660" cy="158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7" name="直線コネクタ 96"/>
                <p:cNvCxnSpPr/>
                <p:nvPr/>
              </p:nvCxnSpPr>
              <p:spPr>
                <a:xfrm rot="5400000">
                  <a:off x="6001752" y="3857032"/>
                  <a:ext cx="1428363" cy="158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8" name="直線コネクタ 97"/>
                <p:cNvCxnSpPr/>
                <p:nvPr/>
              </p:nvCxnSpPr>
              <p:spPr>
                <a:xfrm rot="5400000">
                  <a:off x="6287504" y="3857032"/>
                  <a:ext cx="1428363" cy="158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9" name="直線コネクタ 98"/>
                <p:cNvCxnSpPr/>
                <p:nvPr/>
              </p:nvCxnSpPr>
              <p:spPr>
                <a:xfrm rot="5400000">
                  <a:off x="6571667" y="3857032"/>
                  <a:ext cx="1428363" cy="158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0" name="直線コネクタ 99"/>
                <p:cNvCxnSpPr/>
                <p:nvPr/>
              </p:nvCxnSpPr>
              <p:spPr>
                <a:xfrm rot="5400000">
                  <a:off x="5716000" y="3857032"/>
                  <a:ext cx="1428363" cy="158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1" name="直線コネクタ 100"/>
                <p:cNvCxnSpPr/>
                <p:nvPr/>
              </p:nvCxnSpPr>
              <p:spPr>
                <a:xfrm rot="5400000">
                  <a:off x="5430248" y="3857032"/>
                  <a:ext cx="1428363" cy="158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2" name="直線コネクタ 101"/>
                <p:cNvCxnSpPr/>
                <p:nvPr/>
              </p:nvCxnSpPr>
              <p:spPr>
                <a:xfrm rot="5400000">
                  <a:off x="4572992" y="3856636"/>
                  <a:ext cx="1428363" cy="158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3" name="直線コネクタ 102"/>
                <p:cNvCxnSpPr/>
                <p:nvPr/>
              </p:nvCxnSpPr>
              <p:spPr>
                <a:xfrm rot="5400000">
                  <a:off x="4858744" y="3856636"/>
                  <a:ext cx="1428363" cy="158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4" name="直線コネクタ 103"/>
                <p:cNvCxnSpPr/>
                <p:nvPr/>
              </p:nvCxnSpPr>
              <p:spPr>
                <a:xfrm rot="5400000">
                  <a:off x="5142907" y="3856636"/>
                  <a:ext cx="1428363" cy="158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5" name="直線コネクタ 104"/>
                <p:cNvCxnSpPr/>
                <p:nvPr/>
              </p:nvCxnSpPr>
              <p:spPr>
                <a:xfrm rot="5400000">
                  <a:off x="4287240" y="3856636"/>
                  <a:ext cx="1428363" cy="158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8" name="直線コネクタ 107"/>
                <p:cNvCxnSpPr/>
                <p:nvPr/>
              </p:nvCxnSpPr>
              <p:spPr>
                <a:xfrm rot="5400000">
                  <a:off x="4001488" y="3856636"/>
                  <a:ext cx="1428363" cy="158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2" name="直線コネクタ 111"/>
                <p:cNvCxnSpPr/>
                <p:nvPr/>
              </p:nvCxnSpPr>
              <p:spPr>
                <a:xfrm rot="5400000">
                  <a:off x="3144233" y="3856636"/>
                  <a:ext cx="1428363" cy="158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3" name="直線コネクタ 112"/>
                <p:cNvCxnSpPr/>
                <p:nvPr/>
              </p:nvCxnSpPr>
              <p:spPr>
                <a:xfrm rot="5400000">
                  <a:off x="3429985" y="3856636"/>
                  <a:ext cx="1428363" cy="158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7" name="直線コネクタ 136"/>
                <p:cNvCxnSpPr/>
                <p:nvPr/>
              </p:nvCxnSpPr>
              <p:spPr>
                <a:xfrm rot="5400000">
                  <a:off x="3714148" y="3856636"/>
                  <a:ext cx="1428363" cy="158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0" name="直線コネクタ 139"/>
                <p:cNvCxnSpPr/>
                <p:nvPr/>
              </p:nvCxnSpPr>
              <p:spPr>
                <a:xfrm rot="5400000">
                  <a:off x="2858481" y="3856636"/>
                  <a:ext cx="1428363" cy="158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4" name="直線コネクタ 143"/>
                <p:cNvCxnSpPr/>
                <p:nvPr/>
              </p:nvCxnSpPr>
              <p:spPr>
                <a:xfrm rot="5400000">
                  <a:off x="2572729" y="3856636"/>
                  <a:ext cx="1428363" cy="158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5" name="直線コネクタ 144"/>
                <p:cNvCxnSpPr/>
                <p:nvPr/>
              </p:nvCxnSpPr>
              <p:spPr>
                <a:xfrm rot="5400000">
                  <a:off x="2001225" y="3856636"/>
                  <a:ext cx="1428363" cy="158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6" name="直線コネクタ 145"/>
                <p:cNvCxnSpPr/>
                <p:nvPr/>
              </p:nvCxnSpPr>
              <p:spPr>
                <a:xfrm rot="5400000">
                  <a:off x="2285388" y="3856636"/>
                  <a:ext cx="1428363" cy="158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80" name="正方形/長方形 79"/>
              <p:cNvSpPr/>
              <p:nvPr/>
            </p:nvSpPr>
            <p:spPr>
              <a:xfrm>
                <a:off x="4010020" y="501016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grpSp>
            <p:nvGrpSpPr>
              <p:cNvPr id="81" name="グループ化 136"/>
              <p:cNvGrpSpPr/>
              <p:nvPr/>
            </p:nvGrpSpPr>
            <p:grpSpPr>
              <a:xfrm>
                <a:off x="3795706" y="5081598"/>
                <a:ext cx="142876" cy="142876"/>
                <a:chOff x="4214810" y="4857760"/>
                <a:chExt cx="285752" cy="285752"/>
              </a:xfrm>
            </p:grpSpPr>
            <p:cxnSp>
              <p:nvCxnSpPr>
                <p:cNvPr id="90" name="直線コネクタ 89"/>
                <p:cNvCxnSpPr/>
                <p:nvPr/>
              </p:nvCxnSpPr>
              <p:spPr>
                <a:xfrm rot="5400000" flipH="1" flipV="1">
                  <a:off x="4214810" y="4857760"/>
                  <a:ext cx="285752" cy="285752"/>
                </a:xfrm>
                <a:prstGeom prst="line">
                  <a:avLst/>
                </a:prstGeom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1" name="直線コネクタ 90"/>
                <p:cNvCxnSpPr/>
                <p:nvPr/>
              </p:nvCxnSpPr>
              <p:spPr>
                <a:xfrm rot="16200000" flipV="1">
                  <a:off x="4214810" y="4857760"/>
                  <a:ext cx="285752" cy="285752"/>
                </a:xfrm>
                <a:prstGeom prst="line">
                  <a:avLst/>
                </a:prstGeom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82" name="グループ化 139"/>
              <p:cNvGrpSpPr/>
              <p:nvPr/>
            </p:nvGrpSpPr>
            <p:grpSpPr>
              <a:xfrm>
                <a:off x="4367210" y="5081598"/>
                <a:ext cx="142876" cy="142876"/>
                <a:chOff x="4214810" y="4857760"/>
                <a:chExt cx="285752" cy="285752"/>
              </a:xfrm>
            </p:grpSpPr>
            <p:cxnSp>
              <p:nvCxnSpPr>
                <p:cNvPr id="88" name="直線コネクタ 87"/>
                <p:cNvCxnSpPr/>
                <p:nvPr/>
              </p:nvCxnSpPr>
              <p:spPr>
                <a:xfrm rot="5400000" flipH="1" flipV="1">
                  <a:off x="4214810" y="4857760"/>
                  <a:ext cx="285752" cy="285752"/>
                </a:xfrm>
                <a:prstGeom prst="line">
                  <a:avLst/>
                </a:prstGeom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9" name="直線コネクタ 88"/>
                <p:cNvCxnSpPr/>
                <p:nvPr/>
              </p:nvCxnSpPr>
              <p:spPr>
                <a:xfrm rot="16200000" flipV="1">
                  <a:off x="4214810" y="4857760"/>
                  <a:ext cx="285752" cy="285752"/>
                </a:xfrm>
                <a:prstGeom prst="line">
                  <a:avLst/>
                </a:prstGeom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83" name="正方形/長方形 82"/>
              <p:cNvSpPr/>
              <p:nvPr/>
            </p:nvSpPr>
            <p:spPr>
              <a:xfrm>
                <a:off x="4010020" y="5295912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147" name="グループ化 107"/>
            <p:cNvGrpSpPr/>
            <p:nvPr/>
          </p:nvGrpSpPr>
          <p:grpSpPr>
            <a:xfrm>
              <a:off x="3929058" y="4143380"/>
              <a:ext cx="142876" cy="142876"/>
              <a:chOff x="4214810" y="4857760"/>
              <a:chExt cx="285752" cy="285752"/>
            </a:xfrm>
          </p:grpSpPr>
          <p:cxnSp>
            <p:nvCxnSpPr>
              <p:cNvPr id="148" name="直線コネクタ 147"/>
              <p:cNvCxnSpPr/>
              <p:nvPr/>
            </p:nvCxnSpPr>
            <p:spPr>
              <a:xfrm rot="5400000" flipH="1" flipV="1">
                <a:off x="4214810" y="4857760"/>
                <a:ext cx="285752" cy="285752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9" name="直線コネクタ 148"/>
              <p:cNvCxnSpPr/>
              <p:nvPr/>
            </p:nvCxnSpPr>
            <p:spPr>
              <a:xfrm rot="16200000" flipV="1">
                <a:off x="4214810" y="4857760"/>
                <a:ext cx="285752" cy="285752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0" name="グループ化 107"/>
            <p:cNvGrpSpPr/>
            <p:nvPr/>
          </p:nvGrpSpPr>
          <p:grpSpPr>
            <a:xfrm>
              <a:off x="4500562" y="4143380"/>
              <a:ext cx="142876" cy="142876"/>
              <a:chOff x="4214810" y="4857760"/>
              <a:chExt cx="285752" cy="285752"/>
            </a:xfrm>
          </p:grpSpPr>
          <p:cxnSp>
            <p:nvCxnSpPr>
              <p:cNvPr id="151" name="直線コネクタ 150"/>
              <p:cNvCxnSpPr/>
              <p:nvPr/>
            </p:nvCxnSpPr>
            <p:spPr>
              <a:xfrm rot="5400000" flipH="1" flipV="1">
                <a:off x="4214810" y="4857760"/>
                <a:ext cx="285752" cy="285752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2" name="直線コネクタ 151"/>
              <p:cNvCxnSpPr/>
              <p:nvPr/>
            </p:nvCxnSpPr>
            <p:spPr>
              <a:xfrm rot="16200000" flipV="1">
                <a:off x="4214810" y="4857760"/>
                <a:ext cx="285752" cy="285752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54" name="正方形/長方形 153"/>
          <p:cNvSpPr/>
          <p:nvPr/>
        </p:nvSpPr>
        <p:spPr>
          <a:xfrm flipV="1">
            <a:off x="5000628" y="5143512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5" name="正方形/長方形 154"/>
          <p:cNvSpPr/>
          <p:nvPr/>
        </p:nvSpPr>
        <p:spPr>
          <a:xfrm flipV="1">
            <a:off x="5286380" y="5143512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6" name="正方形/長方形 155"/>
          <p:cNvSpPr/>
          <p:nvPr/>
        </p:nvSpPr>
        <p:spPr>
          <a:xfrm flipV="1">
            <a:off x="5286380" y="4071942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7" name="正方形/長方形 156"/>
          <p:cNvSpPr/>
          <p:nvPr/>
        </p:nvSpPr>
        <p:spPr>
          <a:xfrm flipV="1">
            <a:off x="5572132" y="4071942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4" grpId="0" animBg="1"/>
      <p:bldP spid="155" grpId="0" animBg="1"/>
      <p:bldP spid="156" grpId="0" animBg="1"/>
      <p:bldP spid="15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2×2</a:t>
            </a:r>
            <a:r>
              <a:rPr lang="ja-JP" altLang="en-US" dirty="0" smtClean="0"/>
              <a:t>は必ず覆えることの証明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28596" y="1571612"/>
            <a:ext cx="8229600" cy="4525963"/>
          </a:xfrm>
        </p:spPr>
        <p:txBody>
          <a:bodyPr/>
          <a:lstStyle/>
          <a:p>
            <a:r>
              <a:rPr lang="ja-JP" altLang="en-US" dirty="0" smtClean="0"/>
              <a:t>２</a:t>
            </a:r>
            <a:r>
              <a:rPr lang="en-US" altLang="ja-JP" dirty="0" smtClean="0"/>
              <a:t>×</a:t>
            </a:r>
            <a:r>
              <a:rPr lang="ja-JP" altLang="en-US" dirty="0" smtClean="0"/>
              <a:t>２を覆えないポリオミノがあったとする</a:t>
            </a:r>
            <a:endParaRPr lang="en-US" altLang="ja-JP" dirty="0" smtClean="0"/>
          </a:p>
          <a:p>
            <a:r>
              <a:rPr kumimoji="1" lang="ja-JP" altLang="en-US" dirty="0" smtClean="0"/>
              <a:t>外周にセルが連続する箇所はない</a:t>
            </a:r>
            <a:endParaRPr kumimoji="1" lang="en-US" altLang="ja-JP" dirty="0" smtClean="0"/>
          </a:p>
          <a:p>
            <a:pPr>
              <a:buNone/>
            </a:pPr>
            <a:r>
              <a:rPr lang="ja-JP" altLang="en-US" dirty="0" smtClean="0"/>
              <a:t>　</a:t>
            </a:r>
            <a:endParaRPr lang="en-US" altLang="ja-JP" dirty="0" smtClean="0"/>
          </a:p>
          <a:p>
            <a:pPr>
              <a:buNone/>
            </a:pPr>
            <a:endParaRPr kumimoji="1" lang="en-US" altLang="ja-JP" dirty="0" smtClean="0"/>
          </a:p>
          <a:p>
            <a:pPr>
              <a:buNone/>
            </a:pPr>
            <a:endParaRPr kumimoji="1" lang="ja-JP" altLang="en-US" dirty="0"/>
          </a:p>
        </p:txBody>
      </p:sp>
      <p:grpSp>
        <p:nvGrpSpPr>
          <p:cNvPr id="4" name="グループ化 276"/>
          <p:cNvGrpSpPr/>
          <p:nvPr/>
        </p:nvGrpSpPr>
        <p:grpSpPr>
          <a:xfrm>
            <a:off x="1643042" y="4857760"/>
            <a:ext cx="5000660" cy="1428759"/>
            <a:chOff x="2500298" y="3143248"/>
            <a:chExt cx="5000660" cy="1428759"/>
          </a:xfrm>
        </p:grpSpPr>
        <p:cxnSp>
          <p:nvCxnSpPr>
            <p:cNvPr id="255" name="直線コネクタ 254"/>
            <p:cNvCxnSpPr/>
            <p:nvPr/>
          </p:nvCxnSpPr>
          <p:spPr>
            <a:xfrm>
              <a:off x="2500298" y="3143248"/>
              <a:ext cx="5000660" cy="1588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6" name="直線コネクタ 255"/>
            <p:cNvCxnSpPr/>
            <p:nvPr/>
          </p:nvCxnSpPr>
          <p:spPr>
            <a:xfrm>
              <a:off x="2500298" y="3429000"/>
              <a:ext cx="500066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直線コネクタ 256"/>
            <p:cNvCxnSpPr/>
            <p:nvPr/>
          </p:nvCxnSpPr>
          <p:spPr>
            <a:xfrm>
              <a:off x="2500298" y="3714752"/>
              <a:ext cx="500066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直線コネクタ 257"/>
            <p:cNvCxnSpPr/>
            <p:nvPr/>
          </p:nvCxnSpPr>
          <p:spPr>
            <a:xfrm>
              <a:off x="2500298" y="4000504"/>
              <a:ext cx="500066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直線コネクタ 258"/>
            <p:cNvCxnSpPr/>
            <p:nvPr/>
          </p:nvCxnSpPr>
          <p:spPr>
            <a:xfrm>
              <a:off x="2500298" y="4286256"/>
              <a:ext cx="500066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直線コネクタ 259"/>
            <p:cNvCxnSpPr/>
            <p:nvPr/>
          </p:nvCxnSpPr>
          <p:spPr>
            <a:xfrm rot="5400000">
              <a:off x="6001752" y="3857032"/>
              <a:ext cx="1428363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直線コネクタ 260"/>
            <p:cNvCxnSpPr/>
            <p:nvPr/>
          </p:nvCxnSpPr>
          <p:spPr>
            <a:xfrm rot="5400000">
              <a:off x="6287504" y="3857032"/>
              <a:ext cx="1428363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直線コネクタ 261"/>
            <p:cNvCxnSpPr/>
            <p:nvPr/>
          </p:nvCxnSpPr>
          <p:spPr>
            <a:xfrm rot="5400000">
              <a:off x="6571667" y="3857032"/>
              <a:ext cx="1428363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3" name="直線コネクタ 262"/>
            <p:cNvCxnSpPr/>
            <p:nvPr/>
          </p:nvCxnSpPr>
          <p:spPr>
            <a:xfrm rot="5400000">
              <a:off x="5716000" y="3857032"/>
              <a:ext cx="1428363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直線コネクタ 263"/>
            <p:cNvCxnSpPr/>
            <p:nvPr/>
          </p:nvCxnSpPr>
          <p:spPr>
            <a:xfrm rot="5400000">
              <a:off x="5430248" y="3857032"/>
              <a:ext cx="1428363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直線コネクタ 264"/>
            <p:cNvCxnSpPr/>
            <p:nvPr/>
          </p:nvCxnSpPr>
          <p:spPr>
            <a:xfrm rot="5400000">
              <a:off x="4572992" y="3856636"/>
              <a:ext cx="1428363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直線コネクタ 265"/>
            <p:cNvCxnSpPr/>
            <p:nvPr/>
          </p:nvCxnSpPr>
          <p:spPr>
            <a:xfrm rot="5400000">
              <a:off x="4858744" y="3856636"/>
              <a:ext cx="1428363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直線コネクタ 266"/>
            <p:cNvCxnSpPr/>
            <p:nvPr/>
          </p:nvCxnSpPr>
          <p:spPr>
            <a:xfrm rot="5400000">
              <a:off x="5142907" y="3856636"/>
              <a:ext cx="1428363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直線コネクタ 267"/>
            <p:cNvCxnSpPr/>
            <p:nvPr/>
          </p:nvCxnSpPr>
          <p:spPr>
            <a:xfrm rot="5400000">
              <a:off x="4287240" y="3856636"/>
              <a:ext cx="1428363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9" name="直線コネクタ 268"/>
            <p:cNvCxnSpPr/>
            <p:nvPr/>
          </p:nvCxnSpPr>
          <p:spPr>
            <a:xfrm rot="5400000">
              <a:off x="4001488" y="3856636"/>
              <a:ext cx="1428363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直線コネクタ 269"/>
            <p:cNvCxnSpPr/>
            <p:nvPr/>
          </p:nvCxnSpPr>
          <p:spPr>
            <a:xfrm rot="5400000">
              <a:off x="3144233" y="3856636"/>
              <a:ext cx="1428363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直線コネクタ 270"/>
            <p:cNvCxnSpPr/>
            <p:nvPr/>
          </p:nvCxnSpPr>
          <p:spPr>
            <a:xfrm rot="5400000">
              <a:off x="3429985" y="3856636"/>
              <a:ext cx="1428363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2" name="直線コネクタ 271"/>
            <p:cNvCxnSpPr/>
            <p:nvPr/>
          </p:nvCxnSpPr>
          <p:spPr>
            <a:xfrm rot="5400000">
              <a:off x="3714148" y="3856636"/>
              <a:ext cx="1428363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3" name="直線コネクタ 272"/>
            <p:cNvCxnSpPr/>
            <p:nvPr/>
          </p:nvCxnSpPr>
          <p:spPr>
            <a:xfrm rot="5400000">
              <a:off x="2858481" y="3856636"/>
              <a:ext cx="1428363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4" name="直線コネクタ 273"/>
            <p:cNvCxnSpPr/>
            <p:nvPr/>
          </p:nvCxnSpPr>
          <p:spPr>
            <a:xfrm rot="5400000">
              <a:off x="2572729" y="3856636"/>
              <a:ext cx="1428363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5" name="直線コネクタ 274"/>
            <p:cNvCxnSpPr/>
            <p:nvPr/>
          </p:nvCxnSpPr>
          <p:spPr>
            <a:xfrm rot="5400000">
              <a:off x="2001225" y="3856636"/>
              <a:ext cx="1428363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6" name="直線コネクタ 275"/>
            <p:cNvCxnSpPr/>
            <p:nvPr/>
          </p:nvCxnSpPr>
          <p:spPr>
            <a:xfrm rot="5400000">
              <a:off x="2285388" y="3856636"/>
              <a:ext cx="1428363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8" name="正方形/長方形 277"/>
          <p:cNvSpPr/>
          <p:nvPr/>
        </p:nvSpPr>
        <p:spPr>
          <a:xfrm>
            <a:off x="3857620" y="4857760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5" name="グループ化 104"/>
          <p:cNvGrpSpPr/>
          <p:nvPr/>
        </p:nvGrpSpPr>
        <p:grpSpPr>
          <a:xfrm>
            <a:off x="3643306" y="4929198"/>
            <a:ext cx="142876" cy="142876"/>
            <a:chOff x="4214810" y="4857760"/>
            <a:chExt cx="285752" cy="285752"/>
          </a:xfrm>
        </p:grpSpPr>
        <p:cxnSp>
          <p:nvCxnSpPr>
            <p:cNvPr id="106" name="直線コネクタ 105"/>
            <p:cNvCxnSpPr/>
            <p:nvPr/>
          </p:nvCxnSpPr>
          <p:spPr>
            <a:xfrm rot="5400000" flipH="1" flipV="1">
              <a:off x="4214810" y="4857760"/>
              <a:ext cx="285752" cy="285752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直線コネクタ 106"/>
            <p:cNvCxnSpPr/>
            <p:nvPr/>
          </p:nvCxnSpPr>
          <p:spPr>
            <a:xfrm rot="16200000" flipV="1">
              <a:off x="4214810" y="4857760"/>
              <a:ext cx="285752" cy="285752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グループ化 107"/>
          <p:cNvGrpSpPr/>
          <p:nvPr/>
        </p:nvGrpSpPr>
        <p:grpSpPr>
          <a:xfrm>
            <a:off x="4214810" y="4929198"/>
            <a:ext cx="142876" cy="142876"/>
            <a:chOff x="4214810" y="4857760"/>
            <a:chExt cx="285752" cy="285752"/>
          </a:xfrm>
        </p:grpSpPr>
        <p:cxnSp>
          <p:nvCxnSpPr>
            <p:cNvPr id="109" name="直線コネクタ 108"/>
            <p:cNvCxnSpPr/>
            <p:nvPr/>
          </p:nvCxnSpPr>
          <p:spPr>
            <a:xfrm rot="5400000" flipH="1" flipV="1">
              <a:off x="4214810" y="4857760"/>
              <a:ext cx="285752" cy="285752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直線コネクタ 109"/>
            <p:cNvCxnSpPr/>
            <p:nvPr/>
          </p:nvCxnSpPr>
          <p:spPr>
            <a:xfrm rot="16200000" flipV="1">
              <a:off x="4214810" y="4857760"/>
              <a:ext cx="285752" cy="285752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1" name="正方形/長方形 110"/>
          <p:cNvSpPr/>
          <p:nvPr/>
        </p:nvSpPr>
        <p:spPr>
          <a:xfrm>
            <a:off x="3857620" y="5143512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1" name="グループ化 146"/>
          <p:cNvGrpSpPr/>
          <p:nvPr/>
        </p:nvGrpSpPr>
        <p:grpSpPr>
          <a:xfrm>
            <a:off x="4214810" y="5214950"/>
            <a:ext cx="142876" cy="142876"/>
            <a:chOff x="4214810" y="4857760"/>
            <a:chExt cx="285752" cy="285752"/>
          </a:xfrm>
        </p:grpSpPr>
        <p:cxnSp>
          <p:nvCxnSpPr>
            <p:cNvPr id="148" name="直線コネクタ 147"/>
            <p:cNvCxnSpPr/>
            <p:nvPr/>
          </p:nvCxnSpPr>
          <p:spPr>
            <a:xfrm rot="5400000" flipH="1" flipV="1">
              <a:off x="4214810" y="4857760"/>
              <a:ext cx="285752" cy="285752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9" name="直線コネクタ 148"/>
            <p:cNvCxnSpPr/>
            <p:nvPr/>
          </p:nvCxnSpPr>
          <p:spPr>
            <a:xfrm rot="16200000" flipV="1">
              <a:off x="4214810" y="4857760"/>
              <a:ext cx="285752" cy="285752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" name="グループ化 152"/>
          <p:cNvGrpSpPr/>
          <p:nvPr/>
        </p:nvGrpSpPr>
        <p:grpSpPr>
          <a:xfrm>
            <a:off x="3643306" y="5214950"/>
            <a:ext cx="142876" cy="142876"/>
            <a:chOff x="4214810" y="4857760"/>
            <a:chExt cx="285752" cy="285752"/>
          </a:xfrm>
        </p:grpSpPr>
        <p:cxnSp>
          <p:nvCxnSpPr>
            <p:cNvPr id="154" name="直線コネクタ 153"/>
            <p:cNvCxnSpPr/>
            <p:nvPr/>
          </p:nvCxnSpPr>
          <p:spPr>
            <a:xfrm rot="5400000" flipH="1" flipV="1">
              <a:off x="4214810" y="4857760"/>
              <a:ext cx="285752" cy="285752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5" name="直線コネクタ 154"/>
            <p:cNvCxnSpPr/>
            <p:nvPr/>
          </p:nvCxnSpPr>
          <p:spPr>
            <a:xfrm rot="16200000" flipV="1">
              <a:off x="4214810" y="4857760"/>
              <a:ext cx="285752" cy="285752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グループ化 276"/>
          <p:cNvGrpSpPr/>
          <p:nvPr/>
        </p:nvGrpSpPr>
        <p:grpSpPr>
          <a:xfrm flipV="1">
            <a:off x="1928794" y="4000505"/>
            <a:ext cx="5000660" cy="1428759"/>
            <a:chOff x="2500298" y="3143248"/>
            <a:chExt cx="5000660" cy="1428759"/>
          </a:xfrm>
          <a:solidFill>
            <a:schemeClr val="accent2"/>
          </a:solidFill>
        </p:grpSpPr>
        <p:cxnSp>
          <p:nvCxnSpPr>
            <p:cNvPr id="114" name="直線コネクタ 113"/>
            <p:cNvCxnSpPr/>
            <p:nvPr/>
          </p:nvCxnSpPr>
          <p:spPr>
            <a:xfrm>
              <a:off x="2500298" y="3143248"/>
              <a:ext cx="5000660" cy="1588"/>
            </a:xfrm>
            <a:prstGeom prst="line">
              <a:avLst/>
            </a:prstGeom>
            <a:grpFill/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直線コネクタ 114"/>
            <p:cNvCxnSpPr/>
            <p:nvPr/>
          </p:nvCxnSpPr>
          <p:spPr>
            <a:xfrm>
              <a:off x="2500298" y="3429000"/>
              <a:ext cx="5000660" cy="1588"/>
            </a:xfrm>
            <a:prstGeom prst="line">
              <a:avLst/>
            </a:prstGeom>
            <a:grpFill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直線コネクタ 115"/>
            <p:cNvCxnSpPr/>
            <p:nvPr/>
          </p:nvCxnSpPr>
          <p:spPr>
            <a:xfrm>
              <a:off x="2500298" y="3714752"/>
              <a:ext cx="5000660" cy="1588"/>
            </a:xfrm>
            <a:prstGeom prst="line">
              <a:avLst/>
            </a:prstGeom>
            <a:grpFill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直線コネクタ 116"/>
            <p:cNvCxnSpPr/>
            <p:nvPr/>
          </p:nvCxnSpPr>
          <p:spPr>
            <a:xfrm>
              <a:off x="2500298" y="4000504"/>
              <a:ext cx="5000660" cy="1588"/>
            </a:xfrm>
            <a:prstGeom prst="line">
              <a:avLst/>
            </a:prstGeom>
            <a:grpFill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直線コネクタ 117"/>
            <p:cNvCxnSpPr/>
            <p:nvPr/>
          </p:nvCxnSpPr>
          <p:spPr>
            <a:xfrm>
              <a:off x="2500298" y="4286256"/>
              <a:ext cx="5000660" cy="1588"/>
            </a:xfrm>
            <a:prstGeom prst="line">
              <a:avLst/>
            </a:prstGeom>
            <a:grpFill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直線コネクタ 118"/>
            <p:cNvCxnSpPr/>
            <p:nvPr/>
          </p:nvCxnSpPr>
          <p:spPr>
            <a:xfrm rot="5400000">
              <a:off x="6001752" y="3857032"/>
              <a:ext cx="1428363" cy="1588"/>
            </a:xfrm>
            <a:prstGeom prst="line">
              <a:avLst/>
            </a:prstGeom>
            <a:grpFill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直線コネクタ 119"/>
            <p:cNvCxnSpPr/>
            <p:nvPr/>
          </p:nvCxnSpPr>
          <p:spPr>
            <a:xfrm rot="5400000">
              <a:off x="6287504" y="3857032"/>
              <a:ext cx="1428363" cy="1588"/>
            </a:xfrm>
            <a:prstGeom prst="line">
              <a:avLst/>
            </a:prstGeom>
            <a:grpFill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直線コネクタ 120"/>
            <p:cNvCxnSpPr/>
            <p:nvPr/>
          </p:nvCxnSpPr>
          <p:spPr>
            <a:xfrm rot="5400000">
              <a:off x="6571667" y="3857032"/>
              <a:ext cx="1428363" cy="1588"/>
            </a:xfrm>
            <a:prstGeom prst="line">
              <a:avLst/>
            </a:prstGeom>
            <a:grpFill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直線コネクタ 121"/>
            <p:cNvCxnSpPr/>
            <p:nvPr/>
          </p:nvCxnSpPr>
          <p:spPr>
            <a:xfrm rot="5400000">
              <a:off x="5716000" y="3857032"/>
              <a:ext cx="1428363" cy="1588"/>
            </a:xfrm>
            <a:prstGeom prst="line">
              <a:avLst/>
            </a:prstGeom>
            <a:grpFill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直線コネクタ 122"/>
            <p:cNvCxnSpPr/>
            <p:nvPr/>
          </p:nvCxnSpPr>
          <p:spPr>
            <a:xfrm rot="5400000">
              <a:off x="5430248" y="3857032"/>
              <a:ext cx="1428363" cy="1588"/>
            </a:xfrm>
            <a:prstGeom prst="line">
              <a:avLst/>
            </a:prstGeom>
            <a:grpFill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直線コネクタ 123"/>
            <p:cNvCxnSpPr/>
            <p:nvPr/>
          </p:nvCxnSpPr>
          <p:spPr>
            <a:xfrm rot="5400000">
              <a:off x="4572992" y="3856636"/>
              <a:ext cx="1428363" cy="1588"/>
            </a:xfrm>
            <a:prstGeom prst="line">
              <a:avLst/>
            </a:prstGeom>
            <a:grpFill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直線コネクタ 124"/>
            <p:cNvCxnSpPr/>
            <p:nvPr/>
          </p:nvCxnSpPr>
          <p:spPr>
            <a:xfrm rot="5400000">
              <a:off x="4858744" y="3856636"/>
              <a:ext cx="1428363" cy="1588"/>
            </a:xfrm>
            <a:prstGeom prst="line">
              <a:avLst/>
            </a:prstGeom>
            <a:grpFill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直線コネクタ 125"/>
            <p:cNvCxnSpPr/>
            <p:nvPr/>
          </p:nvCxnSpPr>
          <p:spPr>
            <a:xfrm rot="5400000">
              <a:off x="5142907" y="3856636"/>
              <a:ext cx="1428363" cy="1588"/>
            </a:xfrm>
            <a:prstGeom prst="line">
              <a:avLst/>
            </a:prstGeom>
            <a:grpFill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直線コネクタ 126"/>
            <p:cNvCxnSpPr/>
            <p:nvPr/>
          </p:nvCxnSpPr>
          <p:spPr>
            <a:xfrm rot="5400000">
              <a:off x="4287240" y="3856636"/>
              <a:ext cx="1428363" cy="1588"/>
            </a:xfrm>
            <a:prstGeom prst="line">
              <a:avLst/>
            </a:prstGeom>
            <a:grpFill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直線コネクタ 127"/>
            <p:cNvCxnSpPr/>
            <p:nvPr/>
          </p:nvCxnSpPr>
          <p:spPr>
            <a:xfrm rot="5400000">
              <a:off x="4001488" y="3856636"/>
              <a:ext cx="1428363" cy="1588"/>
            </a:xfrm>
            <a:prstGeom prst="line">
              <a:avLst/>
            </a:prstGeom>
            <a:grpFill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直線コネクタ 128"/>
            <p:cNvCxnSpPr/>
            <p:nvPr/>
          </p:nvCxnSpPr>
          <p:spPr>
            <a:xfrm rot="5400000">
              <a:off x="3144233" y="3856636"/>
              <a:ext cx="1428363" cy="1588"/>
            </a:xfrm>
            <a:prstGeom prst="line">
              <a:avLst/>
            </a:prstGeom>
            <a:grpFill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直線コネクタ 129"/>
            <p:cNvCxnSpPr/>
            <p:nvPr/>
          </p:nvCxnSpPr>
          <p:spPr>
            <a:xfrm rot="5400000">
              <a:off x="3429985" y="3856636"/>
              <a:ext cx="1428363" cy="1588"/>
            </a:xfrm>
            <a:prstGeom prst="line">
              <a:avLst/>
            </a:prstGeom>
            <a:grpFill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直線コネクタ 130"/>
            <p:cNvCxnSpPr/>
            <p:nvPr/>
          </p:nvCxnSpPr>
          <p:spPr>
            <a:xfrm rot="5400000">
              <a:off x="3714148" y="3856636"/>
              <a:ext cx="1428363" cy="1588"/>
            </a:xfrm>
            <a:prstGeom prst="line">
              <a:avLst/>
            </a:prstGeom>
            <a:grpFill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直線コネクタ 131"/>
            <p:cNvCxnSpPr/>
            <p:nvPr/>
          </p:nvCxnSpPr>
          <p:spPr>
            <a:xfrm rot="5400000">
              <a:off x="2858481" y="3856636"/>
              <a:ext cx="1428363" cy="1588"/>
            </a:xfrm>
            <a:prstGeom prst="line">
              <a:avLst/>
            </a:prstGeom>
            <a:grpFill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直線コネクタ 132"/>
            <p:cNvCxnSpPr/>
            <p:nvPr/>
          </p:nvCxnSpPr>
          <p:spPr>
            <a:xfrm rot="5400000">
              <a:off x="2572729" y="3856636"/>
              <a:ext cx="1428363" cy="1588"/>
            </a:xfrm>
            <a:prstGeom prst="line">
              <a:avLst/>
            </a:prstGeom>
            <a:grpFill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4" name="直線コネクタ 133"/>
            <p:cNvCxnSpPr/>
            <p:nvPr/>
          </p:nvCxnSpPr>
          <p:spPr>
            <a:xfrm rot="5400000">
              <a:off x="2001225" y="3856636"/>
              <a:ext cx="1428363" cy="1588"/>
            </a:xfrm>
            <a:prstGeom prst="line">
              <a:avLst/>
            </a:prstGeom>
            <a:grpFill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5" name="直線コネクタ 134"/>
            <p:cNvCxnSpPr/>
            <p:nvPr/>
          </p:nvCxnSpPr>
          <p:spPr>
            <a:xfrm rot="5400000">
              <a:off x="2285388" y="3856636"/>
              <a:ext cx="1428363" cy="1588"/>
            </a:xfrm>
            <a:prstGeom prst="line">
              <a:avLst/>
            </a:prstGeom>
            <a:grpFill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6" name="正方形/長方形 135"/>
          <p:cNvSpPr/>
          <p:nvPr/>
        </p:nvSpPr>
        <p:spPr>
          <a:xfrm flipV="1">
            <a:off x="4143372" y="5143512"/>
            <a:ext cx="285752" cy="285752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9" name="グループ化 136"/>
          <p:cNvGrpSpPr/>
          <p:nvPr/>
        </p:nvGrpSpPr>
        <p:grpSpPr>
          <a:xfrm flipV="1">
            <a:off x="3929058" y="5214950"/>
            <a:ext cx="142876" cy="142876"/>
            <a:chOff x="4214810" y="4857760"/>
            <a:chExt cx="285752" cy="285752"/>
          </a:xfrm>
        </p:grpSpPr>
        <p:cxnSp>
          <p:nvCxnSpPr>
            <p:cNvPr id="138" name="直線コネクタ 137"/>
            <p:cNvCxnSpPr/>
            <p:nvPr/>
          </p:nvCxnSpPr>
          <p:spPr>
            <a:xfrm rot="5400000" flipH="1" flipV="1">
              <a:off x="4214810" y="4857760"/>
              <a:ext cx="285752" cy="285752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9" name="直線コネクタ 138"/>
            <p:cNvCxnSpPr/>
            <p:nvPr/>
          </p:nvCxnSpPr>
          <p:spPr>
            <a:xfrm rot="16200000" flipV="1">
              <a:off x="4214810" y="4857760"/>
              <a:ext cx="285752" cy="285752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グループ化 139"/>
          <p:cNvGrpSpPr/>
          <p:nvPr/>
        </p:nvGrpSpPr>
        <p:grpSpPr>
          <a:xfrm flipV="1">
            <a:off x="4500562" y="5214950"/>
            <a:ext cx="142876" cy="142876"/>
            <a:chOff x="4214810" y="4857760"/>
            <a:chExt cx="285752" cy="285752"/>
          </a:xfrm>
          <a:solidFill>
            <a:schemeClr val="accent2"/>
          </a:solidFill>
        </p:grpSpPr>
        <p:cxnSp>
          <p:nvCxnSpPr>
            <p:cNvPr id="141" name="直線コネクタ 140"/>
            <p:cNvCxnSpPr/>
            <p:nvPr/>
          </p:nvCxnSpPr>
          <p:spPr>
            <a:xfrm rot="5400000" flipH="1" flipV="1">
              <a:off x="4214810" y="4857760"/>
              <a:ext cx="285752" cy="285752"/>
            </a:xfrm>
            <a:prstGeom prst="line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2" name="直線コネクタ 141"/>
            <p:cNvCxnSpPr/>
            <p:nvPr/>
          </p:nvCxnSpPr>
          <p:spPr>
            <a:xfrm rot="16200000" flipV="1">
              <a:off x="4214810" y="4857760"/>
              <a:ext cx="285752" cy="285752"/>
            </a:xfrm>
            <a:prstGeom prst="line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3" name="正方形/長方形 142"/>
          <p:cNvSpPr/>
          <p:nvPr/>
        </p:nvSpPr>
        <p:spPr>
          <a:xfrm flipV="1">
            <a:off x="4143372" y="4857760"/>
            <a:ext cx="285752" cy="285752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2" name="グループ化 149"/>
          <p:cNvGrpSpPr/>
          <p:nvPr/>
        </p:nvGrpSpPr>
        <p:grpSpPr>
          <a:xfrm>
            <a:off x="4500562" y="4929199"/>
            <a:ext cx="142876" cy="142876"/>
            <a:chOff x="4214810" y="4857760"/>
            <a:chExt cx="285752" cy="285752"/>
          </a:xfrm>
        </p:grpSpPr>
        <p:cxnSp>
          <p:nvCxnSpPr>
            <p:cNvPr id="151" name="直線コネクタ 150"/>
            <p:cNvCxnSpPr/>
            <p:nvPr/>
          </p:nvCxnSpPr>
          <p:spPr>
            <a:xfrm rot="5400000" flipH="1" flipV="1">
              <a:off x="4214810" y="4857760"/>
              <a:ext cx="285752" cy="285752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直線コネクタ 151"/>
            <p:cNvCxnSpPr/>
            <p:nvPr/>
          </p:nvCxnSpPr>
          <p:spPr>
            <a:xfrm rot="16200000" flipV="1">
              <a:off x="4214810" y="4857760"/>
              <a:ext cx="285752" cy="285752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57" name="直線コネクタ 156"/>
          <p:cNvCxnSpPr/>
          <p:nvPr/>
        </p:nvCxnSpPr>
        <p:spPr>
          <a:xfrm rot="5400000" flipH="1" flipV="1">
            <a:off x="3929058" y="4929199"/>
            <a:ext cx="142876" cy="14287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直線コネクタ 157"/>
          <p:cNvCxnSpPr/>
          <p:nvPr/>
        </p:nvCxnSpPr>
        <p:spPr>
          <a:xfrm rot="16200000" flipV="1">
            <a:off x="3929058" y="4929199"/>
            <a:ext cx="142876" cy="14287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7" name="正方形/長方形 196"/>
          <p:cNvSpPr/>
          <p:nvPr/>
        </p:nvSpPr>
        <p:spPr>
          <a:xfrm flipV="1">
            <a:off x="5286380" y="4857761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8" name="正方形/長方形 197"/>
          <p:cNvSpPr/>
          <p:nvPr/>
        </p:nvSpPr>
        <p:spPr>
          <a:xfrm flipV="1">
            <a:off x="5572132" y="4857761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9" name="正方形/長方形 198"/>
          <p:cNvSpPr/>
          <p:nvPr/>
        </p:nvSpPr>
        <p:spPr>
          <a:xfrm flipV="1">
            <a:off x="5000628" y="5143512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0" name="正方形/長方形 199"/>
          <p:cNvSpPr/>
          <p:nvPr/>
        </p:nvSpPr>
        <p:spPr>
          <a:xfrm flipV="1">
            <a:off x="5286380" y="5143512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4" name="テキスト ボックス 83"/>
          <p:cNvSpPr txBox="1"/>
          <p:nvPr/>
        </p:nvSpPr>
        <p:spPr>
          <a:xfrm>
            <a:off x="1714480" y="2571744"/>
            <a:ext cx="43577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000" dirty="0" smtClean="0"/>
              <a:t>2×2</a:t>
            </a:r>
            <a:r>
              <a:rPr kumimoji="1" lang="ja-JP" altLang="en-US" sz="4000" dirty="0" smtClean="0"/>
              <a:t>は必ず覆える</a:t>
            </a:r>
            <a:endParaRPr kumimoji="1" lang="ja-JP" altLang="en-US" sz="4000" dirty="0"/>
          </a:p>
        </p:txBody>
      </p:sp>
      <p:sp>
        <p:nvSpPr>
          <p:cNvPr id="85" name="テキスト ボックス 84"/>
          <p:cNvSpPr txBox="1"/>
          <p:nvPr/>
        </p:nvSpPr>
        <p:spPr>
          <a:xfrm>
            <a:off x="1785918" y="3214686"/>
            <a:ext cx="54292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0" dirty="0" smtClean="0"/>
              <a:t>→ </a:t>
            </a:r>
            <a:r>
              <a:rPr lang="en-US" altLang="ja-JP" sz="4000" dirty="0" smtClean="0"/>
              <a:t>P</a:t>
            </a:r>
            <a:r>
              <a:rPr kumimoji="1" lang="en-US" altLang="ja-JP" sz="4000" dirty="0" smtClean="0"/>
              <a:t>      </a:t>
            </a:r>
            <a:r>
              <a:rPr kumimoji="1" lang="ja-JP" altLang="en-US" sz="4000" dirty="0" smtClean="0"/>
              <a:t>も必ず覆える</a:t>
            </a:r>
            <a:endParaRPr kumimoji="1" lang="ja-JP" altLang="en-US" sz="4000" dirty="0"/>
          </a:p>
        </p:txBody>
      </p:sp>
      <p:sp>
        <p:nvSpPr>
          <p:cNvPr id="86" name="正方形/長方形 85"/>
          <p:cNvSpPr/>
          <p:nvPr/>
        </p:nvSpPr>
        <p:spPr>
          <a:xfrm flipV="1">
            <a:off x="3857620" y="4857760"/>
            <a:ext cx="285752" cy="285752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7" name="正方形/長方形 86"/>
          <p:cNvSpPr/>
          <p:nvPr/>
        </p:nvSpPr>
        <p:spPr>
          <a:xfrm flipV="1">
            <a:off x="3857620" y="5143512"/>
            <a:ext cx="285752" cy="285752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88" name="グループ化 87"/>
          <p:cNvGrpSpPr/>
          <p:nvPr/>
        </p:nvGrpSpPr>
        <p:grpSpPr>
          <a:xfrm>
            <a:off x="428596" y="571480"/>
            <a:ext cx="571504" cy="571504"/>
            <a:chOff x="428596" y="571480"/>
            <a:chExt cx="571504" cy="571504"/>
          </a:xfrm>
        </p:grpSpPr>
        <p:sp>
          <p:nvSpPr>
            <p:cNvPr id="89" name="正方形/長方形 88"/>
            <p:cNvSpPr/>
            <p:nvPr/>
          </p:nvSpPr>
          <p:spPr>
            <a:xfrm>
              <a:off x="714348" y="571480"/>
              <a:ext cx="285752" cy="28575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0" name="正方形/長方形 89"/>
            <p:cNvSpPr/>
            <p:nvPr/>
          </p:nvSpPr>
          <p:spPr>
            <a:xfrm>
              <a:off x="428596" y="571480"/>
              <a:ext cx="285752" cy="28575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1" name="正方形/長方形 90"/>
            <p:cNvSpPr/>
            <p:nvPr/>
          </p:nvSpPr>
          <p:spPr>
            <a:xfrm>
              <a:off x="714348" y="857232"/>
              <a:ext cx="285752" cy="28575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2" name="正方形/長方形 91"/>
            <p:cNvSpPr/>
            <p:nvPr/>
          </p:nvSpPr>
          <p:spPr>
            <a:xfrm>
              <a:off x="428596" y="857232"/>
              <a:ext cx="285752" cy="28575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99" name="グループ化 98"/>
          <p:cNvGrpSpPr/>
          <p:nvPr/>
        </p:nvGrpSpPr>
        <p:grpSpPr>
          <a:xfrm flipH="1">
            <a:off x="2786050" y="3143248"/>
            <a:ext cx="571504" cy="857256"/>
            <a:chOff x="2786050" y="3071810"/>
            <a:chExt cx="571504" cy="857256"/>
          </a:xfrm>
        </p:grpSpPr>
        <p:sp>
          <p:nvSpPr>
            <p:cNvPr id="94" name="正方形/長方形 93"/>
            <p:cNvSpPr/>
            <p:nvPr/>
          </p:nvSpPr>
          <p:spPr>
            <a:xfrm>
              <a:off x="3071802" y="3071810"/>
              <a:ext cx="285752" cy="28575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5" name="正方形/長方形 94"/>
            <p:cNvSpPr/>
            <p:nvPr/>
          </p:nvSpPr>
          <p:spPr>
            <a:xfrm>
              <a:off x="2786050" y="3071810"/>
              <a:ext cx="285752" cy="28575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6" name="正方形/長方形 95"/>
            <p:cNvSpPr/>
            <p:nvPr/>
          </p:nvSpPr>
          <p:spPr>
            <a:xfrm>
              <a:off x="3071802" y="3357562"/>
              <a:ext cx="285752" cy="28575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7" name="正方形/長方形 96"/>
            <p:cNvSpPr/>
            <p:nvPr/>
          </p:nvSpPr>
          <p:spPr>
            <a:xfrm>
              <a:off x="2786050" y="3357562"/>
              <a:ext cx="285752" cy="28575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8" name="正方形/長方形 97"/>
            <p:cNvSpPr/>
            <p:nvPr/>
          </p:nvSpPr>
          <p:spPr>
            <a:xfrm>
              <a:off x="3071802" y="3643314"/>
              <a:ext cx="285752" cy="28575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" grpId="0"/>
      <p:bldP spid="8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85720" y="274638"/>
            <a:ext cx="8572560" cy="1143000"/>
          </a:xfrm>
        </p:spPr>
        <p:txBody>
          <a:bodyPr>
            <a:normAutofit fontScale="90000"/>
          </a:bodyPr>
          <a:lstStyle/>
          <a:p>
            <a:r>
              <a:rPr lang="ja-JP" altLang="en-US" dirty="0" smtClean="0"/>
              <a:t>ペ</a:t>
            </a:r>
            <a:r>
              <a:rPr kumimoji="1" lang="ja-JP" altLang="en-US" dirty="0" smtClean="0"/>
              <a:t>ントミノ</a:t>
            </a:r>
            <a:r>
              <a:rPr kumimoji="1" lang="en-US" altLang="ja-JP" dirty="0" smtClean="0"/>
              <a:t>Y</a:t>
            </a:r>
            <a:r>
              <a:rPr kumimoji="1" lang="ja-JP" altLang="en-US" dirty="0" smtClean="0"/>
              <a:t>　　は必ず覆えることの証明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kumimoji="1" lang="en-US" altLang="ja-JP" dirty="0" smtClean="0"/>
              <a:t>Y</a:t>
            </a:r>
            <a:r>
              <a:rPr lang="ja-JP" altLang="en-US" dirty="0" smtClean="0"/>
              <a:t>を覆えないポリオミノが存在したとする</a:t>
            </a:r>
            <a:endParaRPr lang="en-US" altLang="ja-JP" dirty="0" smtClean="0"/>
          </a:p>
          <a:p>
            <a:r>
              <a:rPr kumimoji="1" lang="ja-JP" altLang="en-US" dirty="0" smtClean="0"/>
              <a:t>外周にセルが連続する箇所はない</a:t>
            </a:r>
            <a:endParaRPr kumimoji="1" lang="en-US" altLang="ja-JP" dirty="0" smtClean="0"/>
          </a:p>
          <a:p>
            <a:pPr>
              <a:buNone/>
            </a:pPr>
            <a:r>
              <a:rPr lang="ja-JP" altLang="en-US" dirty="0" smtClean="0"/>
              <a:t>　</a:t>
            </a:r>
            <a:endParaRPr lang="en-US" altLang="ja-JP" dirty="0" smtClean="0"/>
          </a:p>
          <a:p>
            <a:pPr>
              <a:buNone/>
            </a:pPr>
            <a:endParaRPr kumimoji="1" lang="en-US" altLang="ja-JP" dirty="0" smtClean="0"/>
          </a:p>
          <a:p>
            <a:pPr>
              <a:buNone/>
            </a:pPr>
            <a:endParaRPr kumimoji="1" lang="ja-JP" altLang="en-US" dirty="0"/>
          </a:p>
        </p:txBody>
      </p:sp>
      <p:grpSp>
        <p:nvGrpSpPr>
          <p:cNvPr id="277" name="グループ化 276"/>
          <p:cNvGrpSpPr/>
          <p:nvPr/>
        </p:nvGrpSpPr>
        <p:grpSpPr>
          <a:xfrm>
            <a:off x="1643042" y="4857760"/>
            <a:ext cx="5000660" cy="1428759"/>
            <a:chOff x="2500298" y="3143248"/>
            <a:chExt cx="5000660" cy="1428759"/>
          </a:xfrm>
        </p:grpSpPr>
        <p:cxnSp>
          <p:nvCxnSpPr>
            <p:cNvPr id="255" name="直線コネクタ 254"/>
            <p:cNvCxnSpPr/>
            <p:nvPr/>
          </p:nvCxnSpPr>
          <p:spPr>
            <a:xfrm>
              <a:off x="2500298" y="3143248"/>
              <a:ext cx="5000660" cy="1588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6" name="直線コネクタ 255"/>
            <p:cNvCxnSpPr/>
            <p:nvPr/>
          </p:nvCxnSpPr>
          <p:spPr>
            <a:xfrm>
              <a:off x="2500298" y="3429000"/>
              <a:ext cx="500066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直線コネクタ 256"/>
            <p:cNvCxnSpPr/>
            <p:nvPr/>
          </p:nvCxnSpPr>
          <p:spPr>
            <a:xfrm>
              <a:off x="2500298" y="3714752"/>
              <a:ext cx="500066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直線コネクタ 257"/>
            <p:cNvCxnSpPr/>
            <p:nvPr/>
          </p:nvCxnSpPr>
          <p:spPr>
            <a:xfrm>
              <a:off x="2500298" y="4000504"/>
              <a:ext cx="500066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直線コネクタ 258"/>
            <p:cNvCxnSpPr/>
            <p:nvPr/>
          </p:nvCxnSpPr>
          <p:spPr>
            <a:xfrm>
              <a:off x="2500298" y="4286256"/>
              <a:ext cx="500066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直線コネクタ 259"/>
            <p:cNvCxnSpPr/>
            <p:nvPr/>
          </p:nvCxnSpPr>
          <p:spPr>
            <a:xfrm rot="5400000">
              <a:off x="6001752" y="3857032"/>
              <a:ext cx="1428363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直線コネクタ 260"/>
            <p:cNvCxnSpPr/>
            <p:nvPr/>
          </p:nvCxnSpPr>
          <p:spPr>
            <a:xfrm rot="5400000">
              <a:off x="6287504" y="3857032"/>
              <a:ext cx="1428363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直線コネクタ 261"/>
            <p:cNvCxnSpPr/>
            <p:nvPr/>
          </p:nvCxnSpPr>
          <p:spPr>
            <a:xfrm rot="5400000">
              <a:off x="6571667" y="3857032"/>
              <a:ext cx="1428363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3" name="直線コネクタ 262"/>
            <p:cNvCxnSpPr/>
            <p:nvPr/>
          </p:nvCxnSpPr>
          <p:spPr>
            <a:xfrm rot="5400000">
              <a:off x="5716000" y="3857032"/>
              <a:ext cx="1428363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直線コネクタ 263"/>
            <p:cNvCxnSpPr/>
            <p:nvPr/>
          </p:nvCxnSpPr>
          <p:spPr>
            <a:xfrm rot="5400000">
              <a:off x="5430248" y="3857032"/>
              <a:ext cx="1428363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直線コネクタ 264"/>
            <p:cNvCxnSpPr/>
            <p:nvPr/>
          </p:nvCxnSpPr>
          <p:spPr>
            <a:xfrm rot="5400000">
              <a:off x="4572992" y="3856636"/>
              <a:ext cx="1428363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直線コネクタ 265"/>
            <p:cNvCxnSpPr/>
            <p:nvPr/>
          </p:nvCxnSpPr>
          <p:spPr>
            <a:xfrm rot="5400000">
              <a:off x="4858744" y="3856636"/>
              <a:ext cx="1428363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直線コネクタ 266"/>
            <p:cNvCxnSpPr/>
            <p:nvPr/>
          </p:nvCxnSpPr>
          <p:spPr>
            <a:xfrm rot="5400000">
              <a:off x="5142907" y="3856636"/>
              <a:ext cx="1428363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直線コネクタ 267"/>
            <p:cNvCxnSpPr/>
            <p:nvPr/>
          </p:nvCxnSpPr>
          <p:spPr>
            <a:xfrm rot="5400000">
              <a:off x="4287240" y="3856636"/>
              <a:ext cx="1428363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9" name="直線コネクタ 268"/>
            <p:cNvCxnSpPr/>
            <p:nvPr/>
          </p:nvCxnSpPr>
          <p:spPr>
            <a:xfrm rot="5400000">
              <a:off x="4001488" y="3856636"/>
              <a:ext cx="1428363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直線コネクタ 269"/>
            <p:cNvCxnSpPr/>
            <p:nvPr/>
          </p:nvCxnSpPr>
          <p:spPr>
            <a:xfrm rot="5400000">
              <a:off x="3144233" y="3856636"/>
              <a:ext cx="1428363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直線コネクタ 270"/>
            <p:cNvCxnSpPr/>
            <p:nvPr/>
          </p:nvCxnSpPr>
          <p:spPr>
            <a:xfrm rot="5400000">
              <a:off x="3429985" y="3856636"/>
              <a:ext cx="1428363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2" name="直線コネクタ 271"/>
            <p:cNvCxnSpPr/>
            <p:nvPr/>
          </p:nvCxnSpPr>
          <p:spPr>
            <a:xfrm rot="5400000">
              <a:off x="3714148" y="3856636"/>
              <a:ext cx="1428363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3" name="直線コネクタ 272"/>
            <p:cNvCxnSpPr/>
            <p:nvPr/>
          </p:nvCxnSpPr>
          <p:spPr>
            <a:xfrm rot="5400000">
              <a:off x="2858481" y="3856636"/>
              <a:ext cx="1428363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4" name="直線コネクタ 273"/>
            <p:cNvCxnSpPr/>
            <p:nvPr/>
          </p:nvCxnSpPr>
          <p:spPr>
            <a:xfrm rot="5400000">
              <a:off x="2572729" y="3856636"/>
              <a:ext cx="1428363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5" name="直線コネクタ 274"/>
            <p:cNvCxnSpPr/>
            <p:nvPr/>
          </p:nvCxnSpPr>
          <p:spPr>
            <a:xfrm rot="5400000">
              <a:off x="2001225" y="3856636"/>
              <a:ext cx="1428363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6" name="直線コネクタ 275"/>
            <p:cNvCxnSpPr/>
            <p:nvPr/>
          </p:nvCxnSpPr>
          <p:spPr>
            <a:xfrm rot="5400000">
              <a:off x="2285388" y="3856636"/>
              <a:ext cx="1428363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8" name="正方形/長方形 277"/>
          <p:cNvSpPr/>
          <p:nvPr/>
        </p:nvSpPr>
        <p:spPr>
          <a:xfrm>
            <a:off x="3857620" y="4857760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9" name="正方形/長方形 278"/>
          <p:cNvSpPr/>
          <p:nvPr/>
        </p:nvSpPr>
        <p:spPr>
          <a:xfrm>
            <a:off x="4143372" y="4857760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0" name="正方形/長方形 279"/>
          <p:cNvSpPr/>
          <p:nvPr/>
        </p:nvSpPr>
        <p:spPr>
          <a:xfrm>
            <a:off x="4143372" y="5143512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36" name="グループ化 35"/>
          <p:cNvGrpSpPr/>
          <p:nvPr/>
        </p:nvGrpSpPr>
        <p:grpSpPr>
          <a:xfrm>
            <a:off x="2786050" y="214290"/>
            <a:ext cx="571504" cy="1143008"/>
            <a:chOff x="214282" y="285728"/>
            <a:chExt cx="571504" cy="1143008"/>
          </a:xfrm>
        </p:grpSpPr>
        <p:sp>
          <p:nvSpPr>
            <p:cNvPr id="31" name="正方形/長方形 30"/>
            <p:cNvSpPr/>
            <p:nvPr/>
          </p:nvSpPr>
          <p:spPr>
            <a:xfrm>
              <a:off x="500034" y="571480"/>
              <a:ext cx="285752" cy="28575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2" name="正方形/長方形 31"/>
            <p:cNvSpPr/>
            <p:nvPr/>
          </p:nvSpPr>
          <p:spPr>
            <a:xfrm>
              <a:off x="214282" y="571480"/>
              <a:ext cx="285752" cy="28575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3" name="正方形/長方形 32"/>
            <p:cNvSpPr/>
            <p:nvPr/>
          </p:nvSpPr>
          <p:spPr>
            <a:xfrm>
              <a:off x="500034" y="857232"/>
              <a:ext cx="285752" cy="28575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4" name="正方形/長方形 33"/>
            <p:cNvSpPr/>
            <p:nvPr/>
          </p:nvSpPr>
          <p:spPr>
            <a:xfrm>
              <a:off x="500034" y="285728"/>
              <a:ext cx="285752" cy="28575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5" name="正方形/長方形 34"/>
            <p:cNvSpPr/>
            <p:nvPr/>
          </p:nvSpPr>
          <p:spPr>
            <a:xfrm>
              <a:off x="500034" y="1142984"/>
              <a:ext cx="285752" cy="28575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8" grpId="0" animBg="1"/>
      <p:bldP spid="279" grpId="0" animBg="1"/>
      <p:bldP spid="28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kumimoji="1" lang="en-US" altLang="ja-JP" dirty="0" smtClean="0"/>
              <a:t>Y</a:t>
            </a:r>
            <a:r>
              <a:rPr lang="ja-JP" altLang="en-US" dirty="0" smtClean="0"/>
              <a:t>を覆えないポリオミノが存在したとする</a:t>
            </a:r>
            <a:endParaRPr lang="en-US" altLang="ja-JP" dirty="0" smtClean="0"/>
          </a:p>
          <a:p>
            <a:r>
              <a:rPr lang="ja-JP" altLang="en-US" dirty="0" smtClean="0"/>
              <a:t>外周にセルが連続する箇所はない</a:t>
            </a:r>
            <a:endParaRPr lang="en-US" altLang="ja-JP" dirty="0" smtClean="0"/>
          </a:p>
          <a:p>
            <a:pPr>
              <a:buNone/>
            </a:pPr>
            <a:r>
              <a:rPr lang="ja-JP" altLang="en-US" dirty="0" smtClean="0"/>
              <a:t>　</a:t>
            </a:r>
            <a:endParaRPr lang="en-US" altLang="ja-JP" dirty="0" smtClean="0"/>
          </a:p>
          <a:p>
            <a:pPr>
              <a:buNone/>
            </a:pPr>
            <a:endParaRPr kumimoji="1" lang="en-US" altLang="ja-JP" dirty="0" smtClean="0"/>
          </a:p>
          <a:p>
            <a:pPr>
              <a:buNone/>
            </a:pPr>
            <a:endParaRPr kumimoji="1" lang="ja-JP" altLang="en-US" dirty="0"/>
          </a:p>
        </p:txBody>
      </p:sp>
      <p:grpSp>
        <p:nvGrpSpPr>
          <p:cNvPr id="4" name="グループ化 281"/>
          <p:cNvGrpSpPr/>
          <p:nvPr/>
        </p:nvGrpSpPr>
        <p:grpSpPr>
          <a:xfrm>
            <a:off x="1643042" y="4857760"/>
            <a:ext cx="5000660" cy="1428759"/>
            <a:chOff x="1643042" y="4857760"/>
            <a:chExt cx="5000660" cy="1428759"/>
          </a:xfrm>
        </p:grpSpPr>
        <p:grpSp>
          <p:nvGrpSpPr>
            <p:cNvPr id="5" name="グループ化 276"/>
            <p:cNvGrpSpPr/>
            <p:nvPr/>
          </p:nvGrpSpPr>
          <p:grpSpPr>
            <a:xfrm>
              <a:off x="1643042" y="4857760"/>
              <a:ext cx="5000660" cy="1428759"/>
              <a:chOff x="2500298" y="3143248"/>
              <a:chExt cx="5000660" cy="1428759"/>
            </a:xfrm>
          </p:grpSpPr>
          <p:cxnSp>
            <p:nvCxnSpPr>
              <p:cNvPr id="255" name="直線コネクタ 254"/>
              <p:cNvCxnSpPr/>
              <p:nvPr/>
            </p:nvCxnSpPr>
            <p:spPr>
              <a:xfrm>
                <a:off x="2500298" y="3143248"/>
                <a:ext cx="5000660" cy="1588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6" name="直線コネクタ 255"/>
              <p:cNvCxnSpPr/>
              <p:nvPr/>
            </p:nvCxnSpPr>
            <p:spPr>
              <a:xfrm>
                <a:off x="2500298" y="3429000"/>
                <a:ext cx="5000660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7" name="直線コネクタ 256"/>
              <p:cNvCxnSpPr/>
              <p:nvPr/>
            </p:nvCxnSpPr>
            <p:spPr>
              <a:xfrm>
                <a:off x="2500298" y="3714752"/>
                <a:ext cx="5000660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8" name="直線コネクタ 257"/>
              <p:cNvCxnSpPr/>
              <p:nvPr/>
            </p:nvCxnSpPr>
            <p:spPr>
              <a:xfrm>
                <a:off x="2500298" y="4000504"/>
                <a:ext cx="5000660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9" name="直線コネクタ 258"/>
              <p:cNvCxnSpPr/>
              <p:nvPr/>
            </p:nvCxnSpPr>
            <p:spPr>
              <a:xfrm>
                <a:off x="2500298" y="4286256"/>
                <a:ext cx="5000660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0" name="直線コネクタ 259"/>
              <p:cNvCxnSpPr/>
              <p:nvPr/>
            </p:nvCxnSpPr>
            <p:spPr>
              <a:xfrm rot="5400000">
                <a:off x="6001752" y="3857032"/>
                <a:ext cx="1428363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1" name="直線コネクタ 260"/>
              <p:cNvCxnSpPr/>
              <p:nvPr/>
            </p:nvCxnSpPr>
            <p:spPr>
              <a:xfrm rot="5400000">
                <a:off x="6287504" y="3857032"/>
                <a:ext cx="1428363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2" name="直線コネクタ 261"/>
              <p:cNvCxnSpPr/>
              <p:nvPr/>
            </p:nvCxnSpPr>
            <p:spPr>
              <a:xfrm rot="5400000">
                <a:off x="6571667" y="3857032"/>
                <a:ext cx="1428363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3" name="直線コネクタ 262"/>
              <p:cNvCxnSpPr/>
              <p:nvPr/>
            </p:nvCxnSpPr>
            <p:spPr>
              <a:xfrm rot="5400000">
                <a:off x="5716000" y="3857032"/>
                <a:ext cx="1428363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4" name="直線コネクタ 263"/>
              <p:cNvCxnSpPr/>
              <p:nvPr/>
            </p:nvCxnSpPr>
            <p:spPr>
              <a:xfrm rot="5400000">
                <a:off x="5430248" y="3857032"/>
                <a:ext cx="1428363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5" name="直線コネクタ 264"/>
              <p:cNvCxnSpPr/>
              <p:nvPr/>
            </p:nvCxnSpPr>
            <p:spPr>
              <a:xfrm rot="5400000">
                <a:off x="4572992" y="3856636"/>
                <a:ext cx="1428363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6" name="直線コネクタ 265"/>
              <p:cNvCxnSpPr/>
              <p:nvPr/>
            </p:nvCxnSpPr>
            <p:spPr>
              <a:xfrm rot="5400000">
                <a:off x="4858744" y="3856636"/>
                <a:ext cx="1428363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7" name="直線コネクタ 266"/>
              <p:cNvCxnSpPr/>
              <p:nvPr/>
            </p:nvCxnSpPr>
            <p:spPr>
              <a:xfrm rot="5400000">
                <a:off x="5142907" y="3856636"/>
                <a:ext cx="1428363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8" name="直線コネクタ 267"/>
              <p:cNvCxnSpPr/>
              <p:nvPr/>
            </p:nvCxnSpPr>
            <p:spPr>
              <a:xfrm rot="5400000">
                <a:off x="4287240" y="3856636"/>
                <a:ext cx="1428363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9" name="直線コネクタ 268"/>
              <p:cNvCxnSpPr/>
              <p:nvPr/>
            </p:nvCxnSpPr>
            <p:spPr>
              <a:xfrm rot="5400000">
                <a:off x="4001488" y="3856636"/>
                <a:ext cx="1428363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0" name="直線コネクタ 269"/>
              <p:cNvCxnSpPr/>
              <p:nvPr/>
            </p:nvCxnSpPr>
            <p:spPr>
              <a:xfrm rot="5400000">
                <a:off x="3144233" y="3856636"/>
                <a:ext cx="1428363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1" name="直線コネクタ 270"/>
              <p:cNvCxnSpPr/>
              <p:nvPr/>
            </p:nvCxnSpPr>
            <p:spPr>
              <a:xfrm rot="5400000">
                <a:off x="3429985" y="3856636"/>
                <a:ext cx="1428363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2" name="直線コネクタ 271"/>
              <p:cNvCxnSpPr/>
              <p:nvPr/>
            </p:nvCxnSpPr>
            <p:spPr>
              <a:xfrm rot="5400000">
                <a:off x="3714148" y="3856636"/>
                <a:ext cx="1428363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3" name="直線コネクタ 272"/>
              <p:cNvCxnSpPr/>
              <p:nvPr/>
            </p:nvCxnSpPr>
            <p:spPr>
              <a:xfrm rot="5400000">
                <a:off x="2858481" y="3856636"/>
                <a:ext cx="1428363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4" name="直線コネクタ 273"/>
              <p:cNvCxnSpPr/>
              <p:nvPr/>
            </p:nvCxnSpPr>
            <p:spPr>
              <a:xfrm rot="5400000">
                <a:off x="2572729" y="3856636"/>
                <a:ext cx="1428363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5" name="直線コネクタ 274"/>
              <p:cNvCxnSpPr/>
              <p:nvPr/>
            </p:nvCxnSpPr>
            <p:spPr>
              <a:xfrm rot="5400000">
                <a:off x="2001225" y="3856636"/>
                <a:ext cx="1428363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6" name="直線コネクタ 275"/>
              <p:cNvCxnSpPr/>
              <p:nvPr/>
            </p:nvCxnSpPr>
            <p:spPr>
              <a:xfrm rot="5400000">
                <a:off x="2285388" y="3856636"/>
                <a:ext cx="1428363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78" name="正方形/長方形 277"/>
            <p:cNvSpPr/>
            <p:nvPr/>
          </p:nvSpPr>
          <p:spPr>
            <a:xfrm>
              <a:off x="3857620" y="4857760"/>
              <a:ext cx="285752" cy="28575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79" name="正方形/長方形 278"/>
            <p:cNvSpPr/>
            <p:nvPr/>
          </p:nvSpPr>
          <p:spPr>
            <a:xfrm>
              <a:off x="4143372" y="4857760"/>
              <a:ext cx="285752" cy="28575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0" name="正方形/長方形 279"/>
            <p:cNvSpPr/>
            <p:nvPr/>
          </p:nvSpPr>
          <p:spPr>
            <a:xfrm>
              <a:off x="4143372" y="5143512"/>
              <a:ext cx="285752" cy="28575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6" name="グループ化 282"/>
          <p:cNvGrpSpPr/>
          <p:nvPr/>
        </p:nvGrpSpPr>
        <p:grpSpPr>
          <a:xfrm flipV="1">
            <a:off x="1643042" y="3214686"/>
            <a:ext cx="5000660" cy="1428759"/>
            <a:chOff x="1643042" y="4857760"/>
            <a:chExt cx="5000660" cy="1428759"/>
          </a:xfrm>
        </p:grpSpPr>
        <p:grpSp>
          <p:nvGrpSpPr>
            <p:cNvPr id="7" name="グループ化 276"/>
            <p:cNvGrpSpPr/>
            <p:nvPr/>
          </p:nvGrpSpPr>
          <p:grpSpPr>
            <a:xfrm>
              <a:off x="1643042" y="4857760"/>
              <a:ext cx="5000660" cy="1428759"/>
              <a:chOff x="2500298" y="3143248"/>
              <a:chExt cx="5000660" cy="1428759"/>
            </a:xfrm>
          </p:grpSpPr>
          <p:cxnSp>
            <p:nvCxnSpPr>
              <p:cNvPr id="288" name="直線コネクタ 287"/>
              <p:cNvCxnSpPr/>
              <p:nvPr/>
            </p:nvCxnSpPr>
            <p:spPr>
              <a:xfrm>
                <a:off x="2500298" y="3143248"/>
                <a:ext cx="5000660" cy="1588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9" name="直線コネクタ 288"/>
              <p:cNvCxnSpPr/>
              <p:nvPr/>
            </p:nvCxnSpPr>
            <p:spPr>
              <a:xfrm>
                <a:off x="2500298" y="3429000"/>
                <a:ext cx="5000660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0" name="直線コネクタ 289"/>
              <p:cNvCxnSpPr/>
              <p:nvPr/>
            </p:nvCxnSpPr>
            <p:spPr>
              <a:xfrm>
                <a:off x="2500298" y="3714752"/>
                <a:ext cx="5000660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1" name="直線コネクタ 290"/>
              <p:cNvCxnSpPr/>
              <p:nvPr/>
            </p:nvCxnSpPr>
            <p:spPr>
              <a:xfrm>
                <a:off x="2500298" y="4000504"/>
                <a:ext cx="5000660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2" name="直線コネクタ 291"/>
              <p:cNvCxnSpPr/>
              <p:nvPr/>
            </p:nvCxnSpPr>
            <p:spPr>
              <a:xfrm>
                <a:off x="2500298" y="4286256"/>
                <a:ext cx="5000660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3" name="直線コネクタ 292"/>
              <p:cNvCxnSpPr/>
              <p:nvPr/>
            </p:nvCxnSpPr>
            <p:spPr>
              <a:xfrm rot="5400000">
                <a:off x="6001752" y="3857032"/>
                <a:ext cx="1428363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4" name="直線コネクタ 293"/>
              <p:cNvCxnSpPr/>
              <p:nvPr/>
            </p:nvCxnSpPr>
            <p:spPr>
              <a:xfrm rot="5400000">
                <a:off x="6287504" y="3857032"/>
                <a:ext cx="1428363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5" name="直線コネクタ 294"/>
              <p:cNvCxnSpPr/>
              <p:nvPr/>
            </p:nvCxnSpPr>
            <p:spPr>
              <a:xfrm rot="5400000">
                <a:off x="6571667" y="3857032"/>
                <a:ext cx="1428363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6" name="直線コネクタ 295"/>
              <p:cNvCxnSpPr/>
              <p:nvPr/>
            </p:nvCxnSpPr>
            <p:spPr>
              <a:xfrm rot="5400000">
                <a:off x="5716000" y="3857032"/>
                <a:ext cx="1428363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7" name="直線コネクタ 296"/>
              <p:cNvCxnSpPr/>
              <p:nvPr/>
            </p:nvCxnSpPr>
            <p:spPr>
              <a:xfrm rot="5400000">
                <a:off x="5430248" y="3857032"/>
                <a:ext cx="1428363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8" name="直線コネクタ 297"/>
              <p:cNvCxnSpPr/>
              <p:nvPr/>
            </p:nvCxnSpPr>
            <p:spPr>
              <a:xfrm rot="5400000">
                <a:off x="4572992" y="3856636"/>
                <a:ext cx="1428363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9" name="直線コネクタ 298"/>
              <p:cNvCxnSpPr/>
              <p:nvPr/>
            </p:nvCxnSpPr>
            <p:spPr>
              <a:xfrm rot="5400000">
                <a:off x="4858744" y="3856636"/>
                <a:ext cx="1428363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0" name="直線コネクタ 299"/>
              <p:cNvCxnSpPr/>
              <p:nvPr/>
            </p:nvCxnSpPr>
            <p:spPr>
              <a:xfrm rot="5400000">
                <a:off x="5142907" y="3856636"/>
                <a:ext cx="1428363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1" name="直線コネクタ 300"/>
              <p:cNvCxnSpPr/>
              <p:nvPr/>
            </p:nvCxnSpPr>
            <p:spPr>
              <a:xfrm rot="5400000">
                <a:off x="4287240" y="3856636"/>
                <a:ext cx="1428363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2" name="直線コネクタ 301"/>
              <p:cNvCxnSpPr/>
              <p:nvPr/>
            </p:nvCxnSpPr>
            <p:spPr>
              <a:xfrm rot="5400000">
                <a:off x="4001488" y="3856636"/>
                <a:ext cx="1428363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3" name="直線コネクタ 302"/>
              <p:cNvCxnSpPr/>
              <p:nvPr/>
            </p:nvCxnSpPr>
            <p:spPr>
              <a:xfrm rot="5400000">
                <a:off x="3144233" y="3856636"/>
                <a:ext cx="1428363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4" name="直線コネクタ 303"/>
              <p:cNvCxnSpPr/>
              <p:nvPr/>
            </p:nvCxnSpPr>
            <p:spPr>
              <a:xfrm rot="5400000">
                <a:off x="3429985" y="3856636"/>
                <a:ext cx="1428363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5" name="直線コネクタ 304"/>
              <p:cNvCxnSpPr/>
              <p:nvPr/>
            </p:nvCxnSpPr>
            <p:spPr>
              <a:xfrm rot="5400000">
                <a:off x="3714148" y="3856636"/>
                <a:ext cx="1428363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6" name="直線コネクタ 305"/>
              <p:cNvCxnSpPr/>
              <p:nvPr/>
            </p:nvCxnSpPr>
            <p:spPr>
              <a:xfrm rot="5400000">
                <a:off x="2858481" y="3856636"/>
                <a:ext cx="1428363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7" name="直線コネクタ 306"/>
              <p:cNvCxnSpPr/>
              <p:nvPr/>
            </p:nvCxnSpPr>
            <p:spPr>
              <a:xfrm rot="5400000">
                <a:off x="2572729" y="3856636"/>
                <a:ext cx="1428363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8" name="直線コネクタ 307"/>
              <p:cNvCxnSpPr/>
              <p:nvPr/>
            </p:nvCxnSpPr>
            <p:spPr>
              <a:xfrm rot="5400000">
                <a:off x="2001225" y="3856636"/>
                <a:ext cx="1428363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9" name="直線コネクタ 308"/>
              <p:cNvCxnSpPr/>
              <p:nvPr/>
            </p:nvCxnSpPr>
            <p:spPr>
              <a:xfrm rot="5400000">
                <a:off x="2285388" y="3856636"/>
                <a:ext cx="1428363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85" name="正方形/長方形 284"/>
            <p:cNvSpPr/>
            <p:nvPr/>
          </p:nvSpPr>
          <p:spPr>
            <a:xfrm>
              <a:off x="3857620" y="4857760"/>
              <a:ext cx="285752" cy="28575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6" name="正方形/長方形 285"/>
            <p:cNvSpPr/>
            <p:nvPr/>
          </p:nvSpPr>
          <p:spPr>
            <a:xfrm>
              <a:off x="4143372" y="4857760"/>
              <a:ext cx="285752" cy="28575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7" name="正方形/長方形 286"/>
            <p:cNvSpPr/>
            <p:nvPr/>
          </p:nvSpPr>
          <p:spPr>
            <a:xfrm>
              <a:off x="4143372" y="5143512"/>
              <a:ext cx="285752" cy="28575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65" name="タイトル 6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6" name="タイトル 1"/>
          <p:cNvSpPr txBox="1">
            <a:spLocks/>
          </p:cNvSpPr>
          <p:nvPr/>
        </p:nvSpPr>
        <p:spPr>
          <a:xfrm>
            <a:off x="285720" y="274638"/>
            <a:ext cx="857256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ペントミノ</a:t>
            </a:r>
            <a:r>
              <a:rPr kumimoji="1" lang="en-US" altLang="ja-JP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Y</a:t>
            </a:r>
            <a:r>
              <a:rPr kumimoji="1" lang="ja-JP" altLang="en-US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　　は必ず覆えることの証明</a:t>
            </a:r>
            <a:endParaRPr kumimoji="1" lang="ja-JP" alt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pSp>
        <p:nvGrpSpPr>
          <p:cNvPr id="67" name="グループ化 66"/>
          <p:cNvGrpSpPr/>
          <p:nvPr/>
        </p:nvGrpSpPr>
        <p:grpSpPr>
          <a:xfrm>
            <a:off x="2786050" y="214290"/>
            <a:ext cx="571504" cy="1143008"/>
            <a:chOff x="214282" y="285728"/>
            <a:chExt cx="571504" cy="1143008"/>
          </a:xfrm>
        </p:grpSpPr>
        <p:sp>
          <p:nvSpPr>
            <p:cNvPr id="68" name="正方形/長方形 67"/>
            <p:cNvSpPr/>
            <p:nvPr/>
          </p:nvSpPr>
          <p:spPr>
            <a:xfrm>
              <a:off x="500034" y="571480"/>
              <a:ext cx="285752" cy="28575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9" name="正方形/長方形 68"/>
            <p:cNvSpPr/>
            <p:nvPr/>
          </p:nvSpPr>
          <p:spPr>
            <a:xfrm>
              <a:off x="214282" y="571480"/>
              <a:ext cx="285752" cy="28575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0" name="正方形/長方形 69"/>
            <p:cNvSpPr/>
            <p:nvPr/>
          </p:nvSpPr>
          <p:spPr>
            <a:xfrm>
              <a:off x="500034" y="857232"/>
              <a:ext cx="285752" cy="28575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1" name="正方形/長方形 70"/>
            <p:cNvSpPr/>
            <p:nvPr/>
          </p:nvSpPr>
          <p:spPr>
            <a:xfrm>
              <a:off x="500034" y="285728"/>
              <a:ext cx="285752" cy="28575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2" name="正方形/長方形 71"/>
            <p:cNvSpPr/>
            <p:nvPr/>
          </p:nvSpPr>
          <p:spPr>
            <a:xfrm>
              <a:off x="500034" y="1142984"/>
              <a:ext cx="285752" cy="28575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kumimoji="1" lang="en-US" altLang="ja-JP" dirty="0" smtClean="0"/>
              <a:t>Y</a:t>
            </a:r>
            <a:r>
              <a:rPr lang="ja-JP" altLang="en-US" dirty="0" smtClean="0"/>
              <a:t>を覆えないポリオミノが存在したとする</a:t>
            </a:r>
            <a:endParaRPr lang="en-US" altLang="ja-JP" dirty="0" smtClean="0"/>
          </a:p>
          <a:p>
            <a:r>
              <a:rPr lang="ja-JP" altLang="en-US" dirty="0" smtClean="0"/>
              <a:t>外周にセルが連続する箇所はない</a:t>
            </a:r>
            <a:endParaRPr lang="en-US" altLang="ja-JP" dirty="0" smtClean="0"/>
          </a:p>
          <a:p>
            <a:pPr>
              <a:buNone/>
            </a:pPr>
            <a:r>
              <a:rPr lang="ja-JP" altLang="en-US" dirty="0" smtClean="0"/>
              <a:t>　</a:t>
            </a:r>
            <a:endParaRPr lang="en-US" altLang="ja-JP" dirty="0" smtClean="0"/>
          </a:p>
          <a:p>
            <a:pPr>
              <a:buNone/>
            </a:pPr>
            <a:endParaRPr kumimoji="1" lang="en-US" altLang="ja-JP" dirty="0" smtClean="0"/>
          </a:p>
          <a:p>
            <a:pPr>
              <a:buNone/>
            </a:pPr>
            <a:endParaRPr kumimoji="1" lang="ja-JP" altLang="en-US" dirty="0"/>
          </a:p>
        </p:txBody>
      </p:sp>
      <p:grpSp>
        <p:nvGrpSpPr>
          <p:cNvPr id="4" name="グループ化 281"/>
          <p:cNvGrpSpPr/>
          <p:nvPr/>
        </p:nvGrpSpPr>
        <p:grpSpPr>
          <a:xfrm>
            <a:off x="1643042" y="4857760"/>
            <a:ext cx="5000660" cy="1428759"/>
            <a:chOff x="1643042" y="4857760"/>
            <a:chExt cx="5000660" cy="1428759"/>
          </a:xfrm>
        </p:grpSpPr>
        <p:grpSp>
          <p:nvGrpSpPr>
            <p:cNvPr id="5" name="グループ化 276"/>
            <p:cNvGrpSpPr/>
            <p:nvPr/>
          </p:nvGrpSpPr>
          <p:grpSpPr>
            <a:xfrm>
              <a:off x="1643042" y="4857760"/>
              <a:ext cx="5000660" cy="1428759"/>
              <a:chOff x="2500298" y="3143248"/>
              <a:chExt cx="5000660" cy="1428759"/>
            </a:xfrm>
          </p:grpSpPr>
          <p:cxnSp>
            <p:nvCxnSpPr>
              <p:cNvPr id="255" name="直線コネクタ 254"/>
              <p:cNvCxnSpPr/>
              <p:nvPr/>
            </p:nvCxnSpPr>
            <p:spPr>
              <a:xfrm>
                <a:off x="2500298" y="3143248"/>
                <a:ext cx="5000660" cy="1588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6" name="直線コネクタ 255"/>
              <p:cNvCxnSpPr/>
              <p:nvPr/>
            </p:nvCxnSpPr>
            <p:spPr>
              <a:xfrm>
                <a:off x="2500298" y="3429000"/>
                <a:ext cx="5000660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7" name="直線コネクタ 256"/>
              <p:cNvCxnSpPr/>
              <p:nvPr/>
            </p:nvCxnSpPr>
            <p:spPr>
              <a:xfrm>
                <a:off x="2500298" y="3714752"/>
                <a:ext cx="5000660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8" name="直線コネクタ 257"/>
              <p:cNvCxnSpPr/>
              <p:nvPr/>
            </p:nvCxnSpPr>
            <p:spPr>
              <a:xfrm>
                <a:off x="2500298" y="4000504"/>
                <a:ext cx="5000660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9" name="直線コネクタ 258"/>
              <p:cNvCxnSpPr/>
              <p:nvPr/>
            </p:nvCxnSpPr>
            <p:spPr>
              <a:xfrm>
                <a:off x="2500298" y="4286256"/>
                <a:ext cx="5000660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0" name="直線コネクタ 259"/>
              <p:cNvCxnSpPr/>
              <p:nvPr/>
            </p:nvCxnSpPr>
            <p:spPr>
              <a:xfrm rot="5400000">
                <a:off x="6001752" y="3857032"/>
                <a:ext cx="1428363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1" name="直線コネクタ 260"/>
              <p:cNvCxnSpPr/>
              <p:nvPr/>
            </p:nvCxnSpPr>
            <p:spPr>
              <a:xfrm rot="5400000">
                <a:off x="6287504" y="3857032"/>
                <a:ext cx="1428363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2" name="直線コネクタ 261"/>
              <p:cNvCxnSpPr/>
              <p:nvPr/>
            </p:nvCxnSpPr>
            <p:spPr>
              <a:xfrm rot="5400000">
                <a:off x="6571667" y="3857032"/>
                <a:ext cx="1428363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3" name="直線コネクタ 262"/>
              <p:cNvCxnSpPr/>
              <p:nvPr/>
            </p:nvCxnSpPr>
            <p:spPr>
              <a:xfrm rot="5400000">
                <a:off x="5716000" y="3857032"/>
                <a:ext cx="1428363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4" name="直線コネクタ 263"/>
              <p:cNvCxnSpPr/>
              <p:nvPr/>
            </p:nvCxnSpPr>
            <p:spPr>
              <a:xfrm rot="5400000">
                <a:off x="5430248" y="3857032"/>
                <a:ext cx="1428363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5" name="直線コネクタ 264"/>
              <p:cNvCxnSpPr/>
              <p:nvPr/>
            </p:nvCxnSpPr>
            <p:spPr>
              <a:xfrm rot="5400000">
                <a:off x="4572992" y="3856636"/>
                <a:ext cx="1428363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6" name="直線コネクタ 265"/>
              <p:cNvCxnSpPr/>
              <p:nvPr/>
            </p:nvCxnSpPr>
            <p:spPr>
              <a:xfrm rot="5400000">
                <a:off x="4858744" y="3856636"/>
                <a:ext cx="1428363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7" name="直線コネクタ 266"/>
              <p:cNvCxnSpPr/>
              <p:nvPr/>
            </p:nvCxnSpPr>
            <p:spPr>
              <a:xfrm rot="5400000">
                <a:off x="5142907" y="3856636"/>
                <a:ext cx="1428363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8" name="直線コネクタ 267"/>
              <p:cNvCxnSpPr/>
              <p:nvPr/>
            </p:nvCxnSpPr>
            <p:spPr>
              <a:xfrm rot="5400000">
                <a:off x="4287240" y="3856636"/>
                <a:ext cx="1428363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9" name="直線コネクタ 268"/>
              <p:cNvCxnSpPr/>
              <p:nvPr/>
            </p:nvCxnSpPr>
            <p:spPr>
              <a:xfrm rot="5400000">
                <a:off x="4001488" y="3856636"/>
                <a:ext cx="1428363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0" name="直線コネクタ 269"/>
              <p:cNvCxnSpPr/>
              <p:nvPr/>
            </p:nvCxnSpPr>
            <p:spPr>
              <a:xfrm rot="5400000">
                <a:off x="3144233" y="3856636"/>
                <a:ext cx="1428363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1" name="直線コネクタ 270"/>
              <p:cNvCxnSpPr/>
              <p:nvPr/>
            </p:nvCxnSpPr>
            <p:spPr>
              <a:xfrm rot="5400000">
                <a:off x="3429985" y="3856636"/>
                <a:ext cx="1428363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2" name="直線コネクタ 271"/>
              <p:cNvCxnSpPr/>
              <p:nvPr/>
            </p:nvCxnSpPr>
            <p:spPr>
              <a:xfrm rot="5400000">
                <a:off x="3714148" y="3856636"/>
                <a:ext cx="1428363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3" name="直線コネクタ 272"/>
              <p:cNvCxnSpPr/>
              <p:nvPr/>
            </p:nvCxnSpPr>
            <p:spPr>
              <a:xfrm rot="5400000">
                <a:off x="2858481" y="3856636"/>
                <a:ext cx="1428363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4" name="直線コネクタ 273"/>
              <p:cNvCxnSpPr/>
              <p:nvPr/>
            </p:nvCxnSpPr>
            <p:spPr>
              <a:xfrm rot="5400000">
                <a:off x="2572729" y="3856636"/>
                <a:ext cx="1428363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5" name="直線コネクタ 274"/>
              <p:cNvCxnSpPr/>
              <p:nvPr/>
            </p:nvCxnSpPr>
            <p:spPr>
              <a:xfrm rot="5400000">
                <a:off x="2001225" y="3856636"/>
                <a:ext cx="1428363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6" name="直線コネクタ 275"/>
              <p:cNvCxnSpPr/>
              <p:nvPr/>
            </p:nvCxnSpPr>
            <p:spPr>
              <a:xfrm rot="5400000">
                <a:off x="2285388" y="3856636"/>
                <a:ext cx="1428363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78" name="正方形/長方形 277"/>
            <p:cNvSpPr/>
            <p:nvPr/>
          </p:nvSpPr>
          <p:spPr>
            <a:xfrm>
              <a:off x="3857620" y="4857760"/>
              <a:ext cx="285752" cy="28575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79" name="正方形/長方形 278"/>
            <p:cNvSpPr/>
            <p:nvPr/>
          </p:nvSpPr>
          <p:spPr>
            <a:xfrm>
              <a:off x="4143372" y="4857760"/>
              <a:ext cx="285752" cy="285752"/>
            </a:xfrm>
            <a:prstGeom prst="rect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0" name="正方形/長方形 279"/>
            <p:cNvSpPr/>
            <p:nvPr/>
          </p:nvSpPr>
          <p:spPr>
            <a:xfrm>
              <a:off x="4143372" y="5143512"/>
              <a:ext cx="285752" cy="285752"/>
            </a:xfrm>
            <a:prstGeom prst="rect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7" name="グループ化 276"/>
          <p:cNvGrpSpPr/>
          <p:nvPr/>
        </p:nvGrpSpPr>
        <p:grpSpPr>
          <a:xfrm flipV="1">
            <a:off x="1643042" y="3429001"/>
            <a:ext cx="5000660" cy="1428759"/>
            <a:chOff x="2500298" y="3143248"/>
            <a:chExt cx="5000660" cy="1428759"/>
          </a:xfrm>
          <a:solidFill>
            <a:schemeClr val="accent2"/>
          </a:solidFill>
        </p:grpSpPr>
        <p:cxnSp>
          <p:nvCxnSpPr>
            <p:cNvPr id="288" name="直線コネクタ 287"/>
            <p:cNvCxnSpPr/>
            <p:nvPr/>
          </p:nvCxnSpPr>
          <p:spPr>
            <a:xfrm>
              <a:off x="2500298" y="3143248"/>
              <a:ext cx="5000660" cy="1588"/>
            </a:xfrm>
            <a:prstGeom prst="line">
              <a:avLst/>
            </a:prstGeom>
            <a:grpFill/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直線コネクタ 288"/>
            <p:cNvCxnSpPr/>
            <p:nvPr/>
          </p:nvCxnSpPr>
          <p:spPr>
            <a:xfrm>
              <a:off x="2500298" y="3429000"/>
              <a:ext cx="5000660" cy="1588"/>
            </a:xfrm>
            <a:prstGeom prst="line">
              <a:avLst/>
            </a:prstGeom>
            <a:grpFill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0" name="直線コネクタ 289"/>
            <p:cNvCxnSpPr/>
            <p:nvPr/>
          </p:nvCxnSpPr>
          <p:spPr>
            <a:xfrm>
              <a:off x="2500298" y="3714752"/>
              <a:ext cx="5000660" cy="1588"/>
            </a:xfrm>
            <a:prstGeom prst="line">
              <a:avLst/>
            </a:prstGeom>
            <a:grpFill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1" name="直線コネクタ 290"/>
            <p:cNvCxnSpPr/>
            <p:nvPr/>
          </p:nvCxnSpPr>
          <p:spPr>
            <a:xfrm>
              <a:off x="2500298" y="4000504"/>
              <a:ext cx="5000660" cy="1588"/>
            </a:xfrm>
            <a:prstGeom prst="line">
              <a:avLst/>
            </a:prstGeom>
            <a:grpFill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直線コネクタ 291"/>
            <p:cNvCxnSpPr/>
            <p:nvPr/>
          </p:nvCxnSpPr>
          <p:spPr>
            <a:xfrm>
              <a:off x="2500298" y="4286256"/>
              <a:ext cx="5000660" cy="1588"/>
            </a:xfrm>
            <a:prstGeom prst="line">
              <a:avLst/>
            </a:prstGeom>
            <a:grpFill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3" name="直線コネクタ 292"/>
            <p:cNvCxnSpPr/>
            <p:nvPr/>
          </p:nvCxnSpPr>
          <p:spPr>
            <a:xfrm rot="5400000">
              <a:off x="6001752" y="3857032"/>
              <a:ext cx="1428363" cy="1588"/>
            </a:xfrm>
            <a:prstGeom prst="line">
              <a:avLst/>
            </a:prstGeom>
            <a:grpFill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直線コネクタ 293"/>
            <p:cNvCxnSpPr/>
            <p:nvPr/>
          </p:nvCxnSpPr>
          <p:spPr>
            <a:xfrm rot="5400000">
              <a:off x="6287504" y="3857032"/>
              <a:ext cx="1428363" cy="1588"/>
            </a:xfrm>
            <a:prstGeom prst="line">
              <a:avLst/>
            </a:prstGeom>
            <a:grpFill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5" name="直線コネクタ 294"/>
            <p:cNvCxnSpPr/>
            <p:nvPr/>
          </p:nvCxnSpPr>
          <p:spPr>
            <a:xfrm rot="5400000">
              <a:off x="6571667" y="3857032"/>
              <a:ext cx="1428363" cy="1588"/>
            </a:xfrm>
            <a:prstGeom prst="line">
              <a:avLst/>
            </a:prstGeom>
            <a:grpFill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6" name="直線コネクタ 295"/>
            <p:cNvCxnSpPr/>
            <p:nvPr/>
          </p:nvCxnSpPr>
          <p:spPr>
            <a:xfrm rot="5400000">
              <a:off x="5716000" y="3857032"/>
              <a:ext cx="1428363" cy="1588"/>
            </a:xfrm>
            <a:prstGeom prst="line">
              <a:avLst/>
            </a:prstGeom>
            <a:grpFill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7" name="直線コネクタ 296"/>
            <p:cNvCxnSpPr/>
            <p:nvPr/>
          </p:nvCxnSpPr>
          <p:spPr>
            <a:xfrm rot="5400000">
              <a:off x="5430248" y="3857032"/>
              <a:ext cx="1428363" cy="1588"/>
            </a:xfrm>
            <a:prstGeom prst="line">
              <a:avLst/>
            </a:prstGeom>
            <a:grpFill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直線コネクタ 297"/>
            <p:cNvCxnSpPr/>
            <p:nvPr/>
          </p:nvCxnSpPr>
          <p:spPr>
            <a:xfrm rot="5400000">
              <a:off x="4572992" y="3856636"/>
              <a:ext cx="1428363" cy="1588"/>
            </a:xfrm>
            <a:prstGeom prst="line">
              <a:avLst/>
            </a:prstGeom>
            <a:grpFill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直線コネクタ 298"/>
            <p:cNvCxnSpPr/>
            <p:nvPr/>
          </p:nvCxnSpPr>
          <p:spPr>
            <a:xfrm rot="5400000">
              <a:off x="4858744" y="3856636"/>
              <a:ext cx="1428363" cy="1588"/>
            </a:xfrm>
            <a:prstGeom prst="line">
              <a:avLst/>
            </a:prstGeom>
            <a:grpFill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0" name="直線コネクタ 299"/>
            <p:cNvCxnSpPr/>
            <p:nvPr/>
          </p:nvCxnSpPr>
          <p:spPr>
            <a:xfrm rot="5400000">
              <a:off x="5142907" y="3856636"/>
              <a:ext cx="1428363" cy="1588"/>
            </a:xfrm>
            <a:prstGeom prst="line">
              <a:avLst/>
            </a:prstGeom>
            <a:grpFill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1" name="直線コネクタ 300"/>
            <p:cNvCxnSpPr/>
            <p:nvPr/>
          </p:nvCxnSpPr>
          <p:spPr>
            <a:xfrm rot="5400000">
              <a:off x="4287240" y="3856636"/>
              <a:ext cx="1428363" cy="1588"/>
            </a:xfrm>
            <a:prstGeom prst="line">
              <a:avLst/>
            </a:prstGeom>
            <a:grpFill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直線コネクタ 301"/>
            <p:cNvCxnSpPr/>
            <p:nvPr/>
          </p:nvCxnSpPr>
          <p:spPr>
            <a:xfrm rot="5400000">
              <a:off x="4001488" y="3856636"/>
              <a:ext cx="1428363" cy="1588"/>
            </a:xfrm>
            <a:prstGeom prst="line">
              <a:avLst/>
            </a:prstGeom>
            <a:grpFill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3" name="直線コネクタ 302"/>
            <p:cNvCxnSpPr/>
            <p:nvPr/>
          </p:nvCxnSpPr>
          <p:spPr>
            <a:xfrm rot="5400000">
              <a:off x="3144233" y="3856636"/>
              <a:ext cx="1428363" cy="1588"/>
            </a:xfrm>
            <a:prstGeom prst="line">
              <a:avLst/>
            </a:prstGeom>
            <a:grpFill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4" name="直線コネクタ 303"/>
            <p:cNvCxnSpPr/>
            <p:nvPr/>
          </p:nvCxnSpPr>
          <p:spPr>
            <a:xfrm rot="5400000">
              <a:off x="3429985" y="3856636"/>
              <a:ext cx="1428363" cy="1588"/>
            </a:xfrm>
            <a:prstGeom prst="line">
              <a:avLst/>
            </a:prstGeom>
            <a:grpFill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5" name="直線コネクタ 304"/>
            <p:cNvCxnSpPr/>
            <p:nvPr/>
          </p:nvCxnSpPr>
          <p:spPr>
            <a:xfrm rot="5400000">
              <a:off x="3714148" y="3856636"/>
              <a:ext cx="1428363" cy="1588"/>
            </a:xfrm>
            <a:prstGeom prst="line">
              <a:avLst/>
            </a:prstGeom>
            <a:grpFill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6" name="直線コネクタ 305"/>
            <p:cNvCxnSpPr/>
            <p:nvPr/>
          </p:nvCxnSpPr>
          <p:spPr>
            <a:xfrm rot="5400000">
              <a:off x="2858481" y="3856636"/>
              <a:ext cx="1428363" cy="1588"/>
            </a:xfrm>
            <a:prstGeom prst="line">
              <a:avLst/>
            </a:prstGeom>
            <a:grpFill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直線コネクタ 306"/>
            <p:cNvCxnSpPr/>
            <p:nvPr/>
          </p:nvCxnSpPr>
          <p:spPr>
            <a:xfrm rot="5400000">
              <a:off x="2572729" y="3856636"/>
              <a:ext cx="1428363" cy="1588"/>
            </a:xfrm>
            <a:prstGeom prst="line">
              <a:avLst/>
            </a:prstGeom>
            <a:grpFill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8" name="直線コネクタ 307"/>
            <p:cNvCxnSpPr/>
            <p:nvPr/>
          </p:nvCxnSpPr>
          <p:spPr>
            <a:xfrm rot="5400000">
              <a:off x="2001225" y="3856636"/>
              <a:ext cx="1428363" cy="1588"/>
            </a:xfrm>
            <a:prstGeom prst="line">
              <a:avLst/>
            </a:prstGeom>
            <a:grpFill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9" name="直線コネクタ 308"/>
            <p:cNvCxnSpPr/>
            <p:nvPr/>
          </p:nvCxnSpPr>
          <p:spPr>
            <a:xfrm rot="5400000">
              <a:off x="2285388" y="3856636"/>
              <a:ext cx="1428363" cy="1588"/>
            </a:xfrm>
            <a:prstGeom prst="line">
              <a:avLst/>
            </a:prstGeom>
            <a:grpFill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5" name="正方形/長方形 284"/>
          <p:cNvSpPr/>
          <p:nvPr/>
        </p:nvSpPr>
        <p:spPr>
          <a:xfrm flipV="1">
            <a:off x="3857620" y="4572008"/>
            <a:ext cx="285752" cy="285752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6" name="正方形/長方形 285"/>
          <p:cNvSpPr/>
          <p:nvPr/>
        </p:nvSpPr>
        <p:spPr>
          <a:xfrm flipV="1">
            <a:off x="4143372" y="4572008"/>
            <a:ext cx="285752" cy="285752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7" name="正方形/長方形 286"/>
          <p:cNvSpPr/>
          <p:nvPr/>
        </p:nvSpPr>
        <p:spPr>
          <a:xfrm flipV="1">
            <a:off x="4143372" y="4286256"/>
            <a:ext cx="285752" cy="285752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タイトル 5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8" name="タイトル 1"/>
          <p:cNvSpPr txBox="1">
            <a:spLocks/>
          </p:cNvSpPr>
          <p:nvPr/>
        </p:nvSpPr>
        <p:spPr>
          <a:xfrm>
            <a:off x="285720" y="274638"/>
            <a:ext cx="857256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ペントミノ</a:t>
            </a:r>
            <a:r>
              <a:rPr kumimoji="1" lang="en-US" altLang="ja-JP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Y</a:t>
            </a:r>
            <a:r>
              <a:rPr kumimoji="1" lang="ja-JP" altLang="en-US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　　は必ず覆えることの証明</a:t>
            </a:r>
            <a:endParaRPr kumimoji="1" lang="ja-JP" alt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pSp>
        <p:nvGrpSpPr>
          <p:cNvPr id="59" name="グループ化 58"/>
          <p:cNvGrpSpPr/>
          <p:nvPr/>
        </p:nvGrpSpPr>
        <p:grpSpPr>
          <a:xfrm>
            <a:off x="2786050" y="214290"/>
            <a:ext cx="571504" cy="1143008"/>
            <a:chOff x="214282" y="285728"/>
            <a:chExt cx="571504" cy="1143008"/>
          </a:xfrm>
        </p:grpSpPr>
        <p:sp>
          <p:nvSpPr>
            <p:cNvPr id="60" name="正方形/長方形 59"/>
            <p:cNvSpPr/>
            <p:nvPr/>
          </p:nvSpPr>
          <p:spPr>
            <a:xfrm>
              <a:off x="500034" y="571480"/>
              <a:ext cx="285752" cy="28575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1" name="正方形/長方形 60"/>
            <p:cNvSpPr/>
            <p:nvPr/>
          </p:nvSpPr>
          <p:spPr>
            <a:xfrm>
              <a:off x="214282" y="571480"/>
              <a:ext cx="285752" cy="28575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2" name="正方形/長方形 61"/>
            <p:cNvSpPr/>
            <p:nvPr/>
          </p:nvSpPr>
          <p:spPr>
            <a:xfrm>
              <a:off x="500034" y="857232"/>
              <a:ext cx="285752" cy="28575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3" name="正方形/長方形 62"/>
            <p:cNvSpPr/>
            <p:nvPr/>
          </p:nvSpPr>
          <p:spPr>
            <a:xfrm>
              <a:off x="500034" y="285728"/>
              <a:ext cx="285752" cy="28575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4" name="正方形/長方形 63"/>
            <p:cNvSpPr/>
            <p:nvPr/>
          </p:nvSpPr>
          <p:spPr>
            <a:xfrm>
              <a:off x="500034" y="1142984"/>
              <a:ext cx="285752" cy="28575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kumimoji="1" lang="en-US" altLang="ja-JP" dirty="0" smtClean="0"/>
              <a:t>Y</a:t>
            </a:r>
            <a:r>
              <a:rPr lang="ja-JP" altLang="en-US" dirty="0" smtClean="0"/>
              <a:t>を覆えないポリオミノが存在したとする</a:t>
            </a:r>
            <a:endParaRPr lang="en-US" altLang="ja-JP" dirty="0" smtClean="0"/>
          </a:p>
          <a:p>
            <a:r>
              <a:rPr lang="ja-JP" altLang="en-US" dirty="0" smtClean="0"/>
              <a:t>外周にセルが連続する箇所はない</a:t>
            </a:r>
            <a:endParaRPr lang="en-US" altLang="ja-JP" dirty="0" smtClean="0"/>
          </a:p>
          <a:p>
            <a:endParaRPr lang="en-US" altLang="ja-JP" dirty="0" smtClean="0"/>
          </a:p>
          <a:p>
            <a:pPr>
              <a:buNone/>
            </a:pPr>
            <a:endParaRPr lang="en-US" altLang="ja-JP" dirty="0" smtClean="0"/>
          </a:p>
          <a:p>
            <a:pPr>
              <a:buNone/>
            </a:pPr>
            <a:endParaRPr kumimoji="1" lang="en-US" altLang="ja-JP" dirty="0" smtClean="0"/>
          </a:p>
          <a:p>
            <a:pPr>
              <a:buNone/>
            </a:pPr>
            <a:endParaRPr kumimoji="1" lang="ja-JP" altLang="en-US" dirty="0"/>
          </a:p>
        </p:txBody>
      </p:sp>
      <p:grpSp>
        <p:nvGrpSpPr>
          <p:cNvPr id="58" name="グループ化 276"/>
          <p:cNvGrpSpPr/>
          <p:nvPr/>
        </p:nvGrpSpPr>
        <p:grpSpPr>
          <a:xfrm>
            <a:off x="1714480" y="4857760"/>
            <a:ext cx="5000660" cy="1428759"/>
            <a:chOff x="2500298" y="3143248"/>
            <a:chExt cx="5000660" cy="1428759"/>
          </a:xfrm>
        </p:grpSpPr>
        <p:cxnSp>
          <p:nvCxnSpPr>
            <p:cNvPr id="62" name="直線コネクタ 61"/>
            <p:cNvCxnSpPr/>
            <p:nvPr/>
          </p:nvCxnSpPr>
          <p:spPr>
            <a:xfrm>
              <a:off x="2500298" y="3143248"/>
              <a:ext cx="5000660" cy="1588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直線コネクタ 62"/>
            <p:cNvCxnSpPr/>
            <p:nvPr/>
          </p:nvCxnSpPr>
          <p:spPr>
            <a:xfrm>
              <a:off x="2500298" y="3429000"/>
              <a:ext cx="500066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直線コネクタ 63"/>
            <p:cNvCxnSpPr/>
            <p:nvPr/>
          </p:nvCxnSpPr>
          <p:spPr>
            <a:xfrm>
              <a:off x="2500298" y="3714752"/>
              <a:ext cx="500066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直線コネクタ 64"/>
            <p:cNvCxnSpPr/>
            <p:nvPr/>
          </p:nvCxnSpPr>
          <p:spPr>
            <a:xfrm>
              <a:off x="2500298" y="4000504"/>
              <a:ext cx="500066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直線コネクタ 65"/>
            <p:cNvCxnSpPr/>
            <p:nvPr/>
          </p:nvCxnSpPr>
          <p:spPr>
            <a:xfrm>
              <a:off x="2500298" y="4286256"/>
              <a:ext cx="500066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直線コネクタ 66"/>
            <p:cNvCxnSpPr/>
            <p:nvPr/>
          </p:nvCxnSpPr>
          <p:spPr>
            <a:xfrm rot="5400000">
              <a:off x="6001752" y="3857032"/>
              <a:ext cx="1428363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直線コネクタ 67"/>
            <p:cNvCxnSpPr/>
            <p:nvPr/>
          </p:nvCxnSpPr>
          <p:spPr>
            <a:xfrm rot="5400000">
              <a:off x="6287504" y="3857032"/>
              <a:ext cx="1428363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直線コネクタ 68"/>
            <p:cNvCxnSpPr/>
            <p:nvPr/>
          </p:nvCxnSpPr>
          <p:spPr>
            <a:xfrm rot="5400000">
              <a:off x="6571667" y="3857032"/>
              <a:ext cx="1428363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直線コネクタ 69"/>
            <p:cNvCxnSpPr/>
            <p:nvPr/>
          </p:nvCxnSpPr>
          <p:spPr>
            <a:xfrm rot="5400000">
              <a:off x="5716000" y="3857032"/>
              <a:ext cx="1428363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直線コネクタ 70"/>
            <p:cNvCxnSpPr/>
            <p:nvPr/>
          </p:nvCxnSpPr>
          <p:spPr>
            <a:xfrm rot="5400000">
              <a:off x="5430248" y="3857032"/>
              <a:ext cx="1428363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直線コネクタ 71"/>
            <p:cNvCxnSpPr/>
            <p:nvPr/>
          </p:nvCxnSpPr>
          <p:spPr>
            <a:xfrm rot="5400000">
              <a:off x="4572992" y="3856636"/>
              <a:ext cx="1428363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直線コネクタ 72"/>
            <p:cNvCxnSpPr/>
            <p:nvPr/>
          </p:nvCxnSpPr>
          <p:spPr>
            <a:xfrm rot="5400000">
              <a:off x="4858744" y="3856636"/>
              <a:ext cx="1428363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直線コネクタ 73"/>
            <p:cNvCxnSpPr/>
            <p:nvPr/>
          </p:nvCxnSpPr>
          <p:spPr>
            <a:xfrm rot="5400000">
              <a:off x="5142907" y="3856636"/>
              <a:ext cx="1428363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直線コネクタ 74"/>
            <p:cNvCxnSpPr/>
            <p:nvPr/>
          </p:nvCxnSpPr>
          <p:spPr>
            <a:xfrm rot="5400000">
              <a:off x="4287240" y="3856636"/>
              <a:ext cx="1428363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直線コネクタ 75"/>
            <p:cNvCxnSpPr/>
            <p:nvPr/>
          </p:nvCxnSpPr>
          <p:spPr>
            <a:xfrm rot="5400000">
              <a:off x="4001488" y="3856636"/>
              <a:ext cx="1428363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直線コネクタ 76"/>
            <p:cNvCxnSpPr/>
            <p:nvPr/>
          </p:nvCxnSpPr>
          <p:spPr>
            <a:xfrm rot="5400000">
              <a:off x="3144233" y="3856636"/>
              <a:ext cx="1428363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直線コネクタ 77"/>
            <p:cNvCxnSpPr/>
            <p:nvPr/>
          </p:nvCxnSpPr>
          <p:spPr>
            <a:xfrm rot="5400000">
              <a:off x="3429985" y="3856636"/>
              <a:ext cx="1428363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直線コネクタ 78"/>
            <p:cNvCxnSpPr/>
            <p:nvPr/>
          </p:nvCxnSpPr>
          <p:spPr>
            <a:xfrm rot="5400000">
              <a:off x="3714148" y="3856636"/>
              <a:ext cx="1428363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直線コネクタ 79"/>
            <p:cNvCxnSpPr/>
            <p:nvPr/>
          </p:nvCxnSpPr>
          <p:spPr>
            <a:xfrm rot="5400000">
              <a:off x="2858481" y="3856636"/>
              <a:ext cx="1428363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直線コネクタ 80"/>
            <p:cNvCxnSpPr/>
            <p:nvPr/>
          </p:nvCxnSpPr>
          <p:spPr>
            <a:xfrm rot="5400000">
              <a:off x="2572729" y="3856636"/>
              <a:ext cx="1428363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直線コネクタ 81"/>
            <p:cNvCxnSpPr/>
            <p:nvPr/>
          </p:nvCxnSpPr>
          <p:spPr>
            <a:xfrm rot="5400000">
              <a:off x="2001225" y="3856636"/>
              <a:ext cx="1428363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直線コネクタ 82"/>
            <p:cNvCxnSpPr/>
            <p:nvPr/>
          </p:nvCxnSpPr>
          <p:spPr>
            <a:xfrm rot="5400000">
              <a:off x="2285388" y="3856636"/>
              <a:ext cx="1428363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4" name="正方形/長方形 83"/>
          <p:cNvSpPr/>
          <p:nvPr/>
        </p:nvSpPr>
        <p:spPr>
          <a:xfrm>
            <a:off x="3929058" y="4857760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9" name="正方形/長方形 88"/>
          <p:cNvSpPr/>
          <p:nvPr/>
        </p:nvSpPr>
        <p:spPr>
          <a:xfrm>
            <a:off x="3929058" y="5143512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95" name="グループ化 94"/>
          <p:cNvGrpSpPr/>
          <p:nvPr/>
        </p:nvGrpSpPr>
        <p:grpSpPr>
          <a:xfrm>
            <a:off x="4286248" y="4929198"/>
            <a:ext cx="142876" cy="142876"/>
            <a:chOff x="4214810" y="4857760"/>
            <a:chExt cx="285752" cy="285752"/>
          </a:xfrm>
        </p:grpSpPr>
        <p:cxnSp>
          <p:nvCxnSpPr>
            <p:cNvPr id="92" name="直線コネクタ 91"/>
            <p:cNvCxnSpPr/>
            <p:nvPr/>
          </p:nvCxnSpPr>
          <p:spPr>
            <a:xfrm rot="5400000" flipH="1" flipV="1">
              <a:off x="4214810" y="4857760"/>
              <a:ext cx="285752" cy="285752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直線コネクタ 93"/>
            <p:cNvCxnSpPr/>
            <p:nvPr/>
          </p:nvCxnSpPr>
          <p:spPr>
            <a:xfrm rot="16200000" flipV="1">
              <a:off x="4214810" y="4857760"/>
              <a:ext cx="285752" cy="285752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5" name="グループ化 104"/>
          <p:cNvGrpSpPr/>
          <p:nvPr/>
        </p:nvGrpSpPr>
        <p:grpSpPr>
          <a:xfrm>
            <a:off x="3714744" y="4929198"/>
            <a:ext cx="142876" cy="142876"/>
            <a:chOff x="4214810" y="4857760"/>
            <a:chExt cx="285752" cy="285752"/>
          </a:xfrm>
        </p:grpSpPr>
        <p:cxnSp>
          <p:nvCxnSpPr>
            <p:cNvPr id="106" name="直線コネクタ 105"/>
            <p:cNvCxnSpPr/>
            <p:nvPr/>
          </p:nvCxnSpPr>
          <p:spPr>
            <a:xfrm rot="5400000" flipH="1" flipV="1">
              <a:off x="4214810" y="4857760"/>
              <a:ext cx="285752" cy="285752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直線コネクタ 106"/>
            <p:cNvCxnSpPr/>
            <p:nvPr/>
          </p:nvCxnSpPr>
          <p:spPr>
            <a:xfrm rot="16200000" flipV="1">
              <a:off x="4214810" y="4857760"/>
              <a:ext cx="285752" cy="285752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5" name="タイトル 3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6" name="タイトル 1"/>
          <p:cNvSpPr txBox="1">
            <a:spLocks/>
          </p:cNvSpPr>
          <p:nvPr/>
        </p:nvSpPr>
        <p:spPr>
          <a:xfrm>
            <a:off x="285720" y="274638"/>
            <a:ext cx="857256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ペントミノ</a:t>
            </a:r>
            <a:r>
              <a:rPr kumimoji="1" lang="en-US" altLang="ja-JP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Y</a:t>
            </a:r>
            <a:r>
              <a:rPr kumimoji="1" lang="ja-JP" altLang="en-US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　　は必ず覆えることの証明</a:t>
            </a:r>
            <a:endParaRPr kumimoji="1" lang="ja-JP" alt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pSp>
        <p:nvGrpSpPr>
          <p:cNvPr id="37" name="グループ化 36"/>
          <p:cNvGrpSpPr/>
          <p:nvPr/>
        </p:nvGrpSpPr>
        <p:grpSpPr>
          <a:xfrm>
            <a:off x="2786050" y="214290"/>
            <a:ext cx="571504" cy="1143008"/>
            <a:chOff x="214282" y="285728"/>
            <a:chExt cx="571504" cy="1143008"/>
          </a:xfrm>
        </p:grpSpPr>
        <p:sp>
          <p:nvSpPr>
            <p:cNvPr id="38" name="正方形/長方形 37"/>
            <p:cNvSpPr/>
            <p:nvPr/>
          </p:nvSpPr>
          <p:spPr>
            <a:xfrm>
              <a:off x="500034" y="571480"/>
              <a:ext cx="285752" cy="28575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9" name="正方形/長方形 38"/>
            <p:cNvSpPr/>
            <p:nvPr/>
          </p:nvSpPr>
          <p:spPr>
            <a:xfrm>
              <a:off x="214282" y="571480"/>
              <a:ext cx="285752" cy="28575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0" name="正方形/長方形 39"/>
            <p:cNvSpPr/>
            <p:nvPr/>
          </p:nvSpPr>
          <p:spPr>
            <a:xfrm>
              <a:off x="500034" y="857232"/>
              <a:ext cx="285752" cy="28575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1" name="正方形/長方形 40"/>
            <p:cNvSpPr/>
            <p:nvPr/>
          </p:nvSpPr>
          <p:spPr>
            <a:xfrm>
              <a:off x="500034" y="285728"/>
              <a:ext cx="285752" cy="28575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2" name="正方形/長方形 41"/>
            <p:cNvSpPr/>
            <p:nvPr/>
          </p:nvSpPr>
          <p:spPr>
            <a:xfrm>
              <a:off x="500034" y="1142984"/>
              <a:ext cx="285752" cy="28575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" grpId="0" animBg="1"/>
      <p:bldP spid="89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kumimoji="1" lang="en-US" altLang="ja-JP" dirty="0" smtClean="0"/>
              <a:t>Y</a:t>
            </a:r>
            <a:r>
              <a:rPr lang="ja-JP" altLang="en-US" dirty="0" smtClean="0"/>
              <a:t>を覆えないポリオミノが存在したとする</a:t>
            </a:r>
            <a:endParaRPr lang="en-US" altLang="ja-JP" dirty="0" smtClean="0"/>
          </a:p>
          <a:p>
            <a:r>
              <a:rPr lang="ja-JP" altLang="en-US" dirty="0" smtClean="0"/>
              <a:t>外周にセルが連続する箇所はない</a:t>
            </a:r>
            <a:endParaRPr lang="en-US" altLang="ja-JP" dirty="0" smtClean="0"/>
          </a:p>
          <a:p>
            <a:r>
              <a:rPr lang="ja-JP" altLang="en-US" dirty="0" smtClean="0"/>
              <a:t>外周に一つおきにセルが並ぶ箇所もない</a:t>
            </a:r>
            <a:endParaRPr lang="en-US" altLang="ja-JP" dirty="0" smtClean="0"/>
          </a:p>
          <a:p>
            <a:pPr>
              <a:buNone/>
            </a:pPr>
            <a:endParaRPr lang="en-US" altLang="ja-JP" dirty="0" smtClean="0"/>
          </a:p>
          <a:p>
            <a:pPr>
              <a:buNone/>
            </a:pPr>
            <a:endParaRPr kumimoji="1" lang="en-US" altLang="ja-JP" dirty="0" smtClean="0"/>
          </a:p>
          <a:p>
            <a:pPr>
              <a:buNone/>
            </a:pPr>
            <a:endParaRPr kumimoji="1" lang="ja-JP" altLang="en-US" dirty="0"/>
          </a:p>
        </p:txBody>
      </p:sp>
      <p:grpSp>
        <p:nvGrpSpPr>
          <p:cNvPr id="4" name="グループ化 276"/>
          <p:cNvGrpSpPr/>
          <p:nvPr/>
        </p:nvGrpSpPr>
        <p:grpSpPr>
          <a:xfrm>
            <a:off x="1714480" y="4857760"/>
            <a:ext cx="5000660" cy="1428759"/>
            <a:chOff x="2500298" y="3143248"/>
            <a:chExt cx="5000660" cy="1428759"/>
          </a:xfrm>
        </p:grpSpPr>
        <p:cxnSp>
          <p:nvCxnSpPr>
            <p:cNvPr id="62" name="直線コネクタ 61"/>
            <p:cNvCxnSpPr/>
            <p:nvPr/>
          </p:nvCxnSpPr>
          <p:spPr>
            <a:xfrm>
              <a:off x="2500298" y="3143248"/>
              <a:ext cx="5000660" cy="1588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直線コネクタ 62"/>
            <p:cNvCxnSpPr/>
            <p:nvPr/>
          </p:nvCxnSpPr>
          <p:spPr>
            <a:xfrm>
              <a:off x="2500298" y="3429000"/>
              <a:ext cx="500066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直線コネクタ 63"/>
            <p:cNvCxnSpPr/>
            <p:nvPr/>
          </p:nvCxnSpPr>
          <p:spPr>
            <a:xfrm>
              <a:off x="2500298" y="3714752"/>
              <a:ext cx="500066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直線コネクタ 64"/>
            <p:cNvCxnSpPr/>
            <p:nvPr/>
          </p:nvCxnSpPr>
          <p:spPr>
            <a:xfrm>
              <a:off x="2500298" y="4000504"/>
              <a:ext cx="500066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直線コネクタ 65"/>
            <p:cNvCxnSpPr/>
            <p:nvPr/>
          </p:nvCxnSpPr>
          <p:spPr>
            <a:xfrm>
              <a:off x="2500298" y="4286256"/>
              <a:ext cx="500066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直線コネクタ 66"/>
            <p:cNvCxnSpPr/>
            <p:nvPr/>
          </p:nvCxnSpPr>
          <p:spPr>
            <a:xfrm rot="5400000">
              <a:off x="6001752" y="3857032"/>
              <a:ext cx="1428363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直線コネクタ 67"/>
            <p:cNvCxnSpPr/>
            <p:nvPr/>
          </p:nvCxnSpPr>
          <p:spPr>
            <a:xfrm rot="5400000">
              <a:off x="6287504" y="3857032"/>
              <a:ext cx="1428363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直線コネクタ 68"/>
            <p:cNvCxnSpPr/>
            <p:nvPr/>
          </p:nvCxnSpPr>
          <p:spPr>
            <a:xfrm rot="5400000">
              <a:off x="6571667" y="3857032"/>
              <a:ext cx="1428363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直線コネクタ 69"/>
            <p:cNvCxnSpPr/>
            <p:nvPr/>
          </p:nvCxnSpPr>
          <p:spPr>
            <a:xfrm rot="5400000">
              <a:off x="5716000" y="3857032"/>
              <a:ext cx="1428363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直線コネクタ 70"/>
            <p:cNvCxnSpPr/>
            <p:nvPr/>
          </p:nvCxnSpPr>
          <p:spPr>
            <a:xfrm rot="5400000">
              <a:off x="5430248" y="3857032"/>
              <a:ext cx="1428363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直線コネクタ 71"/>
            <p:cNvCxnSpPr/>
            <p:nvPr/>
          </p:nvCxnSpPr>
          <p:spPr>
            <a:xfrm rot="5400000">
              <a:off x="4572992" y="3856636"/>
              <a:ext cx="1428363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直線コネクタ 72"/>
            <p:cNvCxnSpPr/>
            <p:nvPr/>
          </p:nvCxnSpPr>
          <p:spPr>
            <a:xfrm rot="5400000">
              <a:off x="4858744" y="3856636"/>
              <a:ext cx="1428363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直線コネクタ 73"/>
            <p:cNvCxnSpPr/>
            <p:nvPr/>
          </p:nvCxnSpPr>
          <p:spPr>
            <a:xfrm rot="5400000">
              <a:off x="5142907" y="3856636"/>
              <a:ext cx="1428363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直線コネクタ 74"/>
            <p:cNvCxnSpPr/>
            <p:nvPr/>
          </p:nvCxnSpPr>
          <p:spPr>
            <a:xfrm rot="5400000">
              <a:off x="4287240" y="3856636"/>
              <a:ext cx="1428363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直線コネクタ 75"/>
            <p:cNvCxnSpPr/>
            <p:nvPr/>
          </p:nvCxnSpPr>
          <p:spPr>
            <a:xfrm rot="5400000">
              <a:off x="4001488" y="3856636"/>
              <a:ext cx="1428363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直線コネクタ 76"/>
            <p:cNvCxnSpPr/>
            <p:nvPr/>
          </p:nvCxnSpPr>
          <p:spPr>
            <a:xfrm rot="5400000">
              <a:off x="3144233" y="3856636"/>
              <a:ext cx="1428363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直線コネクタ 77"/>
            <p:cNvCxnSpPr/>
            <p:nvPr/>
          </p:nvCxnSpPr>
          <p:spPr>
            <a:xfrm rot="5400000">
              <a:off x="3429985" y="3856636"/>
              <a:ext cx="1428363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直線コネクタ 78"/>
            <p:cNvCxnSpPr/>
            <p:nvPr/>
          </p:nvCxnSpPr>
          <p:spPr>
            <a:xfrm rot="5400000">
              <a:off x="3714148" y="3856636"/>
              <a:ext cx="1428363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直線コネクタ 79"/>
            <p:cNvCxnSpPr/>
            <p:nvPr/>
          </p:nvCxnSpPr>
          <p:spPr>
            <a:xfrm rot="5400000">
              <a:off x="2858481" y="3856636"/>
              <a:ext cx="1428363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直線コネクタ 80"/>
            <p:cNvCxnSpPr/>
            <p:nvPr/>
          </p:nvCxnSpPr>
          <p:spPr>
            <a:xfrm rot="5400000">
              <a:off x="2572729" y="3856636"/>
              <a:ext cx="1428363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直線コネクタ 81"/>
            <p:cNvCxnSpPr/>
            <p:nvPr/>
          </p:nvCxnSpPr>
          <p:spPr>
            <a:xfrm rot="5400000">
              <a:off x="2001225" y="3856636"/>
              <a:ext cx="1428363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直線コネクタ 82"/>
            <p:cNvCxnSpPr/>
            <p:nvPr/>
          </p:nvCxnSpPr>
          <p:spPr>
            <a:xfrm rot="5400000">
              <a:off x="2285388" y="3856636"/>
              <a:ext cx="1428363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4" name="正方形/長方形 83"/>
          <p:cNvSpPr/>
          <p:nvPr/>
        </p:nvSpPr>
        <p:spPr>
          <a:xfrm>
            <a:off x="3929058" y="4857760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5" name="グループ化 94"/>
          <p:cNvGrpSpPr/>
          <p:nvPr/>
        </p:nvGrpSpPr>
        <p:grpSpPr>
          <a:xfrm>
            <a:off x="4286248" y="4929198"/>
            <a:ext cx="142876" cy="142876"/>
            <a:chOff x="4214810" y="4857760"/>
            <a:chExt cx="285752" cy="285752"/>
          </a:xfrm>
        </p:grpSpPr>
        <p:cxnSp>
          <p:nvCxnSpPr>
            <p:cNvPr id="92" name="直線コネクタ 91"/>
            <p:cNvCxnSpPr/>
            <p:nvPr/>
          </p:nvCxnSpPr>
          <p:spPr>
            <a:xfrm rot="5400000" flipH="1" flipV="1">
              <a:off x="4214810" y="4857760"/>
              <a:ext cx="285752" cy="285752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直線コネクタ 93"/>
            <p:cNvCxnSpPr/>
            <p:nvPr/>
          </p:nvCxnSpPr>
          <p:spPr>
            <a:xfrm rot="16200000" flipV="1">
              <a:off x="4214810" y="4857760"/>
              <a:ext cx="285752" cy="285752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グループ化 104"/>
          <p:cNvGrpSpPr/>
          <p:nvPr/>
        </p:nvGrpSpPr>
        <p:grpSpPr>
          <a:xfrm>
            <a:off x="3714744" y="4929198"/>
            <a:ext cx="142876" cy="142876"/>
            <a:chOff x="4214810" y="4857760"/>
            <a:chExt cx="285752" cy="285752"/>
          </a:xfrm>
        </p:grpSpPr>
        <p:cxnSp>
          <p:nvCxnSpPr>
            <p:cNvPr id="106" name="直線コネクタ 105"/>
            <p:cNvCxnSpPr/>
            <p:nvPr/>
          </p:nvCxnSpPr>
          <p:spPr>
            <a:xfrm rot="5400000" flipH="1" flipV="1">
              <a:off x="4214810" y="4857760"/>
              <a:ext cx="285752" cy="285752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直線コネクタ 106"/>
            <p:cNvCxnSpPr/>
            <p:nvPr/>
          </p:nvCxnSpPr>
          <p:spPr>
            <a:xfrm rot="16200000" flipV="1">
              <a:off x="4214810" y="4857760"/>
              <a:ext cx="285752" cy="285752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1" name="正方形/長方形 90"/>
          <p:cNvSpPr/>
          <p:nvPr/>
        </p:nvSpPr>
        <p:spPr>
          <a:xfrm>
            <a:off x="4500562" y="4857760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93" name="グループ化 92"/>
          <p:cNvGrpSpPr/>
          <p:nvPr/>
        </p:nvGrpSpPr>
        <p:grpSpPr>
          <a:xfrm>
            <a:off x="4857752" y="4929198"/>
            <a:ext cx="142876" cy="142876"/>
            <a:chOff x="4214810" y="4857760"/>
            <a:chExt cx="285752" cy="285752"/>
          </a:xfrm>
        </p:grpSpPr>
        <p:cxnSp>
          <p:nvCxnSpPr>
            <p:cNvPr id="95" name="直線コネクタ 94"/>
            <p:cNvCxnSpPr/>
            <p:nvPr/>
          </p:nvCxnSpPr>
          <p:spPr>
            <a:xfrm rot="5400000" flipH="1" flipV="1">
              <a:off x="4214810" y="4857760"/>
              <a:ext cx="285752" cy="285752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直線コネクタ 95"/>
            <p:cNvCxnSpPr/>
            <p:nvPr/>
          </p:nvCxnSpPr>
          <p:spPr>
            <a:xfrm rot="16200000" flipV="1">
              <a:off x="4214810" y="4857760"/>
              <a:ext cx="285752" cy="285752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7" name="正方形/長方形 96"/>
          <p:cNvSpPr/>
          <p:nvPr/>
        </p:nvSpPr>
        <p:spPr>
          <a:xfrm>
            <a:off x="3929058" y="5143512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8" name="正方形/長方形 97"/>
          <p:cNvSpPr/>
          <p:nvPr/>
        </p:nvSpPr>
        <p:spPr>
          <a:xfrm>
            <a:off x="4500562" y="5143512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タイトル 3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1" name="タイトル 1"/>
          <p:cNvSpPr txBox="1">
            <a:spLocks/>
          </p:cNvSpPr>
          <p:nvPr/>
        </p:nvSpPr>
        <p:spPr>
          <a:xfrm>
            <a:off x="285720" y="274638"/>
            <a:ext cx="857256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ペントミノ</a:t>
            </a:r>
            <a:r>
              <a:rPr kumimoji="1" lang="en-US" altLang="ja-JP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Y</a:t>
            </a:r>
            <a:r>
              <a:rPr kumimoji="1" lang="ja-JP" altLang="en-US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　　は必ず覆えることの証明</a:t>
            </a:r>
            <a:endParaRPr kumimoji="1" lang="ja-JP" alt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pSp>
        <p:nvGrpSpPr>
          <p:cNvPr id="42" name="グループ化 41"/>
          <p:cNvGrpSpPr/>
          <p:nvPr/>
        </p:nvGrpSpPr>
        <p:grpSpPr>
          <a:xfrm>
            <a:off x="2786050" y="214290"/>
            <a:ext cx="571504" cy="1143008"/>
            <a:chOff x="214282" y="285728"/>
            <a:chExt cx="571504" cy="1143008"/>
          </a:xfrm>
        </p:grpSpPr>
        <p:sp>
          <p:nvSpPr>
            <p:cNvPr id="43" name="正方形/長方形 42"/>
            <p:cNvSpPr/>
            <p:nvPr/>
          </p:nvSpPr>
          <p:spPr>
            <a:xfrm>
              <a:off x="500034" y="571480"/>
              <a:ext cx="285752" cy="28575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4" name="正方形/長方形 43"/>
            <p:cNvSpPr/>
            <p:nvPr/>
          </p:nvSpPr>
          <p:spPr>
            <a:xfrm>
              <a:off x="214282" y="571480"/>
              <a:ext cx="285752" cy="28575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5" name="正方形/長方形 44"/>
            <p:cNvSpPr/>
            <p:nvPr/>
          </p:nvSpPr>
          <p:spPr>
            <a:xfrm>
              <a:off x="500034" y="857232"/>
              <a:ext cx="285752" cy="28575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6" name="正方形/長方形 45"/>
            <p:cNvSpPr/>
            <p:nvPr/>
          </p:nvSpPr>
          <p:spPr>
            <a:xfrm>
              <a:off x="500034" y="285728"/>
              <a:ext cx="285752" cy="28575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7" name="正方形/長方形 46"/>
            <p:cNvSpPr/>
            <p:nvPr/>
          </p:nvSpPr>
          <p:spPr>
            <a:xfrm>
              <a:off x="500034" y="1142984"/>
              <a:ext cx="285752" cy="28575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" grpId="0" animBg="1"/>
      <p:bldP spid="91" grpId="0" animBg="1"/>
      <p:bldP spid="97" grpId="0" animBg="1"/>
      <p:bldP spid="9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ポリオミノとは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ja-JP" altLang="en-US" dirty="0" smtClean="0"/>
              <a:t>　いくつかの単位</a:t>
            </a:r>
            <a:r>
              <a:rPr kumimoji="1" lang="ja-JP" altLang="en-US" dirty="0" smtClean="0"/>
              <a:t>正方形が辺でつながった図形</a:t>
            </a:r>
            <a:endParaRPr kumimoji="1" lang="en-US" altLang="ja-JP" dirty="0" smtClean="0"/>
          </a:p>
          <a:p>
            <a:pPr>
              <a:buNone/>
            </a:pPr>
            <a:endParaRPr kumimoji="1" lang="ja-JP" altLang="en-US" dirty="0"/>
          </a:p>
        </p:txBody>
      </p:sp>
      <p:grpSp>
        <p:nvGrpSpPr>
          <p:cNvPr id="43" name="グループ化 42"/>
          <p:cNvGrpSpPr/>
          <p:nvPr/>
        </p:nvGrpSpPr>
        <p:grpSpPr>
          <a:xfrm>
            <a:off x="1357290" y="2500306"/>
            <a:ext cx="2357454" cy="3071834"/>
            <a:chOff x="1071538" y="2500306"/>
            <a:chExt cx="2357454" cy="3071834"/>
          </a:xfrm>
        </p:grpSpPr>
        <p:sp>
          <p:nvSpPr>
            <p:cNvPr id="11" name="円/楕円 10"/>
            <p:cNvSpPr/>
            <p:nvPr/>
          </p:nvSpPr>
          <p:spPr>
            <a:xfrm>
              <a:off x="1071538" y="2500306"/>
              <a:ext cx="2357454" cy="3071834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4" name="グループ化 219"/>
            <p:cNvGrpSpPr/>
            <p:nvPr/>
          </p:nvGrpSpPr>
          <p:grpSpPr>
            <a:xfrm>
              <a:off x="1714480" y="2857496"/>
              <a:ext cx="1143008" cy="571504"/>
              <a:chOff x="500034" y="4714884"/>
              <a:chExt cx="1143008" cy="571504"/>
            </a:xfrm>
            <a:solidFill>
              <a:srgbClr val="00B050"/>
            </a:solidFill>
          </p:grpSpPr>
          <p:sp>
            <p:nvSpPr>
              <p:cNvPr id="5" name="正方形/長方形 4"/>
              <p:cNvSpPr/>
              <p:nvPr/>
            </p:nvSpPr>
            <p:spPr>
              <a:xfrm>
                <a:off x="500034" y="5000636"/>
                <a:ext cx="285752" cy="285752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" name="正方形/長方形 5"/>
              <p:cNvSpPr/>
              <p:nvPr/>
            </p:nvSpPr>
            <p:spPr>
              <a:xfrm>
                <a:off x="785786" y="5000636"/>
                <a:ext cx="285752" cy="285752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" name="正方形/長方形 6"/>
              <p:cNvSpPr/>
              <p:nvPr/>
            </p:nvSpPr>
            <p:spPr>
              <a:xfrm>
                <a:off x="1071538" y="5000636"/>
                <a:ext cx="285752" cy="285752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" name="正方形/長方形 7"/>
              <p:cNvSpPr/>
              <p:nvPr/>
            </p:nvSpPr>
            <p:spPr>
              <a:xfrm>
                <a:off x="1357290" y="5000636"/>
                <a:ext cx="285752" cy="285752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" name="正方形/長方形 8"/>
              <p:cNvSpPr/>
              <p:nvPr/>
            </p:nvSpPr>
            <p:spPr>
              <a:xfrm>
                <a:off x="785786" y="4714884"/>
                <a:ext cx="285752" cy="285752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" name="正方形/長方形 9"/>
              <p:cNvSpPr/>
              <p:nvPr/>
            </p:nvSpPr>
            <p:spPr>
              <a:xfrm>
                <a:off x="500034" y="4714884"/>
                <a:ext cx="285752" cy="285752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22" name="グループ化 21"/>
            <p:cNvGrpSpPr/>
            <p:nvPr/>
          </p:nvGrpSpPr>
          <p:grpSpPr>
            <a:xfrm>
              <a:off x="1643042" y="3857628"/>
              <a:ext cx="857256" cy="857256"/>
              <a:chOff x="2143108" y="3929066"/>
              <a:chExt cx="857256" cy="857256"/>
            </a:xfrm>
            <a:solidFill>
              <a:srgbClr val="00B0F0"/>
            </a:solidFill>
          </p:grpSpPr>
          <p:sp>
            <p:nvSpPr>
              <p:cNvPr id="15" name="正方形/長方形 14"/>
              <p:cNvSpPr/>
              <p:nvPr/>
            </p:nvSpPr>
            <p:spPr>
              <a:xfrm>
                <a:off x="2143108" y="4214818"/>
                <a:ext cx="285752" cy="285752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6" name="正方形/長方形 15"/>
              <p:cNvSpPr/>
              <p:nvPr/>
            </p:nvSpPr>
            <p:spPr>
              <a:xfrm>
                <a:off x="2714612" y="3929066"/>
                <a:ext cx="285752" cy="285752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7" name="正方形/長方形 16"/>
              <p:cNvSpPr/>
              <p:nvPr/>
            </p:nvSpPr>
            <p:spPr>
              <a:xfrm>
                <a:off x="2714612" y="4214818"/>
                <a:ext cx="285752" cy="285752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8" name="正方形/長方形 17"/>
              <p:cNvSpPr/>
              <p:nvPr/>
            </p:nvSpPr>
            <p:spPr>
              <a:xfrm>
                <a:off x="2714612" y="4500570"/>
                <a:ext cx="285752" cy="285752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9" name="正方形/長方形 18"/>
              <p:cNvSpPr/>
              <p:nvPr/>
            </p:nvSpPr>
            <p:spPr>
              <a:xfrm>
                <a:off x="2428860" y="3929066"/>
                <a:ext cx="285752" cy="285752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0" name="正方形/長方形 19"/>
              <p:cNvSpPr/>
              <p:nvPr/>
            </p:nvSpPr>
            <p:spPr>
              <a:xfrm>
                <a:off x="2143108" y="3929066"/>
                <a:ext cx="285752" cy="285752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1" name="正方形/長方形 20"/>
              <p:cNvSpPr/>
              <p:nvPr/>
            </p:nvSpPr>
            <p:spPr>
              <a:xfrm>
                <a:off x="2428860" y="4500570"/>
                <a:ext cx="285752" cy="285752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grpSp>
        <p:nvGrpSpPr>
          <p:cNvPr id="67" name="グループ化 66"/>
          <p:cNvGrpSpPr/>
          <p:nvPr/>
        </p:nvGrpSpPr>
        <p:grpSpPr>
          <a:xfrm>
            <a:off x="4857752" y="2357430"/>
            <a:ext cx="2357454" cy="3071834"/>
            <a:chOff x="3857620" y="2285992"/>
            <a:chExt cx="2357454" cy="3071834"/>
          </a:xfrm>
        </p:grpSpPr>
        <p:sp>
          <p:nvSpPr>
            <p:cNvPr id="51" name="円/楕円 50"/>
            <p:cNvSpPr/>
            <p:nvPr/>
          </p:nvSpPr>
          <p:spPr>
            <a:xfrm>
              <a:off x="3857620" y="2285992"/>
              <a:ext cx="2357454" cy="3071834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48" name="グループ化 47"/>
            <p:cNvGrpSpPr/>
            <p:nvPr/>
          </p:nvGrpSpPr>
          <p:grpSpPr>
            <a:xfrm>
              <a:off x="5429256" y="3643314"/>
              <a:ext cx="642942" cy="714380"/>
              <a:chOff x="5143504" y="2714620"/>
              <a:chExt cx="642942" cy="714380"/>
            </a:xfrm>
          </p:grpSpPr>
          <p:sp>
            <p:nvSpPr>
              <p:cNvPr id="23" name="正方形/長方形 22"/>
              <p:cNvSpPr/>
              <p:nvPr/>
            </p:nvSpPr>
            <p:spPr>
              <a:xfrm>
                <a:off x="5143504" y="2714620"/>
                <a:ext cx="285752" cy="285752"/>
              </a:xfrm>
              <a:prstGeom prst="rect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4" name="正方形/長方形 23"/>
              <p:cNvSpPr/>
              <p:nvPr/>
            </p:nvSpPr>
            <p:spPr>
              <a:xfrm>
                <a:off x="5429256" y="2857496"/>
                <a:ext cx="285752" cy="285752"/>
              </a:xfrm>
              <a:prstGeom prst="rect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5" name="正方形/長方形 24"/>
              <p:cNvSpPr/>
              <p:nvPr/>
            </p:nvSpPr>
            <p:spPr>
              <a:xfrm>
                <a:off x="5500694" y="3143248"/>
                <a:ext cx="285752" cy="285752"/>
              </a:xfrm>
              <a:prstGeom prst="rect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38" name="グループ化 37"/>
            <p:cNvGrpSpPr/>
            <p:nvPr/>
          </p:nvGrpSpPr>
          <p:grpSpPr>
            <a:xfrm>
              <a:off x="4286248" y="3857628"/>
              <a:ext cx="857256" cy="857256"/>
              <a:chOff x="6143636" y="4357694"/>
              <a:chExt cx="857256" cy="857256"/>
            </a:xfrm>
            <a:solidFill>
              <a:srgbClr val="FFFF00"/>
            </a:solidFill>
          </p:grpSpPr>
          <p:sp>
            <p:nvSpPr>
              <p:cNvPr id="26" name="正方形/長方形 25"/>
              <p:cNvSpPr/>
              <p:nvPr/>
            </p:nvSpPr>
            <p:spPr>
              <a:xfrm>
                <a:off x="6143636" y="4357694"/>
                <a:ext cx="285752" cy="285752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7" name="正方形/長方形 26"/>
              <p:cNvSpPr/>
              <p:nvPr/>
            </p:nvSpPr>
            <p:spPr>
              <a:xfrm>
                <a:off x="6429388" y="4357694"/>
                <a:ext cx="285752" cy="285752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8" name="正方形/長方形 27"/>
              <p:cNvSpPr/>
              <p:nvPr/>
            </p:nvSpPr>
            <p:spPr>
              <a:xfrm>
                <a:off x="6715140" y="4357694"/>
                <a:ext cx="285752" cy="285752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9" name="正方形/長方形 28"/>
              <p:cNvSpPr/>
              <p:nvPr/>
            </p:nvSpPr>
            <p:spPr>
              <a:xfrm>
                <a:off x="6715140" y="4929198"/>
                <a:ext cx="285752" cy="285752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0" name="正方形/長方形 29"/>
              <p:cNvSpPr/>
              <p:nvPr/>
            </p:nvSpPr>
            <p:spPr>
              <a:xfrm>
                <a:off x="6429388" y="4929198"/>
                <a:ext cx="285752" cy="285752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1" name="正方形/長方形 30"/>
              <p:cNvSpPr/>
              <p:nvPr/>
            </p:nvSpPr>
            <p:spPr>
              <a:xfrm>
                <a:off x="6143636" y="4929198"/>
                <a:ext cx="285752" cy="285752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39" name="グループ化 38"/>
            <p:cNvGrpSpPr/>
            <p:nvPr/>
          </p:nvGrpSpPr>
          <p:grpSpPr>
            <a:xfrm>
              <a:off x="4786314" y="2571744"/>
              <a:ext cx="857256" cy="857256"/>
              <a:chOff x="7358082" y="3571876"/>
              <a:chExt cx="857256" cy="857256"/>
            </a:xfrm>
          </p:grpSpPr>
          <p:sp>
            <p:nvSpPr>
              <p:cNvPr id="32" name="正方形/長方形 31"/>
              <p:cNvSpPr/>
              <p:nvPr/>
            </p:nvSpPr>
            <p:spPr>
              <a:xfrm>
                <a:off x="7358082" y="3571876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3" name="正方形/長方形 32"/>
              <p:cNvSpPr/>
              <p:nvPr/>
            </p:nvSpPr>
            <p:spPr>
              <a:xfrm>
                <a:off x="7643834" y="3857628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4" name="正方形/長方形 33"/>
              <p:cNvSpPr/>
              <p:nvPr/>
            </p:nvSpPr>
            <p:spPr>
              <a:xfrm>
                <a:off x="7358082" y="414338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5" name="正方形/長方形 34"/>
              <p:cNvSpPr/>
              <p:nvPr/>
            </p:nvSpPr>
            <p:spPr>
              <a:xfrm>
                <a:off x="7929586" y="414338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sp>
        <p:nvSpPr>
          <p:cNvPr id="68" name="テキスト ボックス 67"/>
          <p:cNvSpPr txBox="1"/>
          <p:nvPr/>
        </p:nvSpPr>
        <p:spPr>
          <a:xfrm>
            <a:off x="2928926" y="5572140"/>
            <a:ext cx="1928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ポリオミノである</a:t>
            </a:r>
            <a:endParaRPr kumimoji="1" lang="ja-JP" altLang="en-US" dirty="0"/>
          </a:p>
        </p:txBody>
      </p:sp>
      <p:sp>
        <p:nvSpPr>
          <p:cNvPr id="69" name="テキスト ボックス 68"/>
          <p:cNvSpPr txBox="1"/>
          <p:nvPr/>
        </p:nvSpPr>
        <p:spPr>
          <a:xfrm>
            <a:off x="6500826" y="5357826"/>
            <a:ext cx="20717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ポリオミノでない</a:t>
            </a:r>
            <a:endParaRPr kumimoji="1" lang="ja-JP" altLang="en-US" dirty="0"/>
          </a:p>
        </p:txBody>
      </p:sp>
      <p:sp>
        <p:nvSpPr>
          <p:cNvPr id="70" name="正方形/長方形 69"/>
          <p:cNvSpPr/>
          <p:nvPr/>
        </p:nvSpPr>
        <p:spPr>
          <a:xfrm>
            <a:off x="3000364" y="3857628"/>
            <a:ext cx="285752" cy="28575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kumimoji="1" lang="en-US" altLang="ja-JP" dirty="0" smtClean="0"/>
              <a:t>Y</a:t>
            </a:r>
            <a:r>
              <a:rPr lang="ja-JP" altLang="en-US" dirty="0" smtClean="0"/>
              <a:t>を覆えないポリオミノが存在したとする</a:t>
            </a:r>
            <a:endParaRPr lang="en-US" altLang="ja-JP" dirty="0" smtClean="0"/>
          </a:p>
          <a:p>
            <a:r>
              <a:rPr lang="ja-JP" altLang="en-US" dirty="0" smtClean="0"/>
              <a:t>外周にセルが連続する箇所はない</a:t>
            </a:r>
            <a:endParaRPr lang="en-US" altLang="ja-JP" dirty="0" smtClean="0"/>
          </a:p>
          <a:p>
            <a:r>
              <a:rPr lang="ja-JP" altLang="en-US" dirty="0" smtClean="0"/>
              <a:t>外周に一つおきにセルが並ぶ箇所もない</a:t>
            </a:r>
            <a:endParaRPr lang="en-US" altLang="ja-JP" dirty="0" smtClean="0"/>
          </a:p>
          <a:p>
            <a:pPr>
              <a:buNone/>
            </a:pPr>
            <a:r>
              <a:rPr lang="ja-JP" altLang="en-US" dirty="0" smtClean="0"/>
              <a:t> </a:t>
            </a:r>
            <a:endParaRPr lang="en-US" altLang="ja-JP" dirty="0" smtClean="0"/>
          </a:p>
          <a:p>
            <a:pPr>
              <a:buNone/>
            </a:pPr>
            <a:endParaRPr kumimoji="1" lang="en-US" altLang="ja-JP" dirty="0" smtClean="0"/>
          </a:p>
          <a:p>
            <a:pPr>
              <a:buNone/>
            </a:pPr>
            <a:endParaRPr kumimoji="1" lang="ja-JP" altLang="en-US" dirty="0"/>
          </a:p>
        </p:txBody>
      </p:sp>
      <p:grpSp>
        <p:nvGrpSpPr>
          <p:cNvPr id="174" name="グループ化 173"/>
          <p:cNvGrpSpPr/>
          <p:nvPr/>
        </p:nvGrpSpPr>
        <p:grpSpPr>
          <a:xfrm>
            <a:off x="1714480" y="4857760"/>
            <a:ext cx="5000660" cy="1428759"/>
            <a:chOff x="1714480" y="4857760"/>
            <a:chExt cx="5000660" cy="1428759"/>
          </a:xfrm>
        </p:grpSpPr>
        <p:grpSp>
          <p:nvGrpSpPr>
            <p:cNvPr id="4" name="グループ化 276"/>
            <p:cNvGrpSpPr/>
            <p:nvPr/>
          </p:nvGrpSpPr>
          <p:grpSpPr>
            <a:xfrm>
              <a:off x="1714480" y="4857760"/>
              <a:ext cx="5000660" cy="1428759"/>
              <a:chOff x="2500298" y="3143248"/>
              <a:chExt cx="5000660" cy="1428759"/>
            </a:xfrm>
          </p:grpSpPr>
          <p:cxnSp>
            <p:nvCxnSpPr>
              <p:cNvPr id="62" name="直線コネクタ 61"/>
              <p:cNvCxnSpPr/>
              <p:nvPr/>
            </p:nvCxnSpPr>
            <p:spPr>
              <a:xfrm>
                <a:off x="2500298" y="3143248"/>
                <a:ext cx="5000660" cy="1588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直線コネクタ 62"/>
              <p:cNvCxnSpPr/>
              <p:nvPr/>
            </p:nvCxnSpPr>
            <p:spPr>
              <a:xfrm>
                <a:off x="2500298" y="3429000"/>
                <a:ext cx="5000660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直線コネクタ 63"/>
              <p:cNvCxnSpPr/>
              <p:nvPr/>
            </p:nvCxnSpPr>
            <p:spPr>
              <a:xfrm>
                <a:off x="2500298" y="3714752"/>
                <a:ext cx="5000660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直線コネクタ 64"/>
              <p:cNvCxnSpPr/>
              <p:nvPr/>
            </p:nvCxnSpPr>
            <p:spPr>
              <a:xfrm>
                <a:off x="2500298" y="4000504"/>
                <a:ext cx="5000660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直線コネクタ 65"/>
              <p:cNvCxnSpPr/>
              <p:nvPr/>
            </p:nvCxnSpPr>
            <p:spPr>
              <a:xfrm>
                <a:off x="2500298" y="4286256"/>
                <a:ext cx="5000660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直線コネクタ 66"/>
              <p:cNvCxnSpPr/>
              <p:nvPr/>
            </p:nvCxnSpPr>
            <p:spPr>
              <a:xfrm rot="5400000">
                <a:off x="6001752" y="3857032"/>
                <a:ext cx="1428363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直線コネクタ 67"/>
              <p:cNvCxnSpPr/>
              <p:nvPr/>
            </p:nvCxnSpPr>
            <p:spPr>
              <a:xfrm rot="5400000">
                <a:off x="6287504" y="3857032"/>
                <a:ext cx="1428363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直線コネクタ 68"/>
              <p:cNvCxnSpPr/>
              <p:nvPr/>
            </p:nvCxnSpPr>
            <p:spPr>
              <a:xfrm rot="5400000">
                <a:off x="6571667" y="3857032"/>
                <a:ext cx="1428363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直線コネクタ 69"/>
              <p:cNvCxnSpPr/>
              <p:nvPr/>
            </p:nvCxnSpPr>
            <p:spPr>
              <a:xfrm rot="5400000">
                <a:off x="5716000" y="3857032"/>
                <a:ext cx="1428363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直線コネクタ 70"/>
              <p:cNvCxnSpPr/>
              <p:nvPr/>
            </p:nvCxnSpPr>
            <p:spPr>
              <a:xfrm rot="5400000">
                <a:off x="5430248" y="3857032"/>
                <a:ext cx="1428363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直線コネクタ 71"/>
              <p:cNvCxnSpPr/>
              <p:nvPr/>
            </p:nvCxnSpPr>
            <p:spPr>
              <a:xfrm rot="5400000">
                <a:off x="4572992" y="3856636"/>
                <a:ext cx="1428363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直線コネクタ 72"/>
              <p:cNvCxnSpPr/>
              <p:nvPr/>
            </p:nvCxnSpPr>
            <p:spPr>
              <a:xfrm rot="5400000">
                <a:off x="4858744" y="3856636"/>
                <a:ext cx="1428363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直線コネクタ 73"/>
              <p:cNvCxnSpPr/>
              <p:nvPr/>
            </p:nvCxnSpPr>
            <p:spPr>
              <a:xfrm rot="5400000">
                <a:off x="5142907" y="3856636"/>
                <a:ext cx="1428363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直線コネクタ 74"/>
              <p:cNvCxnSpPr/>
              <p:nvPr/>
            </p:nvCxnSpPr>
            <p:spPr>
              <a:xfrm rot="5400000">
                <a:off x="4287240" y="3856636"/>
                <a:ext cx="1428363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直線コネクタ 75"/>
              <p:cNvCxnSpPr/>
              <p:nvPr/>
            </p:nvCxnSpPr>
            <p:spPr>
              <a:xfrm rot="5400000">
                <a:off x="4001488" y="3856636"/>
                <a:ext cx="1428363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直線コネクタ 76"/>
              <p:cNvCxnSpPr/>
              <p:nvPr/>
            </p:nvCxnSpPr>
            <p:spPr>
              <a:xfrm rot="5400000">
                <a:off x="3144233" y="3856636"/>
                <a:ext cx="1428363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直線コネクタ 77"/>
              <p:cNvCxnSpPr/>
              <p:nvPr/>
            </p:nvCxnSpPr>
            <p:spPr>
              <a:xfrm rot="5400000">
                <a:off x="3429985" y="3856636"/>
                <a:ext cx="1428363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直線コネクタ 78"/>
              <p:cNvCxnSpPr/>
              <p:nvPr/>
            </p:nvCxnSpPr>
            <p:spPr>
              <a:xfrm rot="5400000">
                <a:off x="3714148" y="3856636"/>
                <a:ext cx="1428363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直線コネクタ 79"/>
              <p:cNvCxnSpPr/>
              <p:nvPr/>
            </p:nvCxnSpPr>
            <p:spPr>
              <a:xfrm rot="5400000">
                <a:off x="2858481" y="3856636"/>
                <a:ext cx="1428363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直線コネクタ 80"/>
              <p:cNvCxnSpPr/>
              <p:nvPr/>
            </p:nvCxnSpPr>
            <p:spPr>
              <a:xfrm rot="5400000">
                <a:off x="2572729" y="3856636"/>
                <a:ext cx="1428363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直線コネクタ 81"/>
              <p:cNvCxnSpPr/>
              <p:nvPr/>
            </p:nvCxnSpPr>
            <p:spPr>
              <a:xfrm rot="5400000">
                <a:off x="2001225" y="3856636"/>
                <a:ext cx="1428363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直線コネクタ 82"/>
              <p:cNvCxnSpPr/>
              <p:nvPr/>
            </p:nvCxnSpPr>
            <p:spPr>
              <a:xfrm rot="5400000">
                <a:off x="2285388" y="3856636"/>
                <a:ext cx="1428363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4" name="正方形/長方形 83"/>
            <p:cNvSpPr/>
            <p:nvPr/>
          </p:nvSpPr>
          <p:spPr>
            <a:xfrm>
              <a:off x="3929058" y="4857760"/>
              <a:ext cx="285752" cy="28575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9" name="正方形/長方形 88"/>
            <p:cNvSpPr/>
            <p:nvPr/>
          </p:nvSpPr>
          <p:spPr>
            <a:xfrm>
              <a:off x="3929058" y="5143512"/>
              <a:ext cx="285752" cy="28575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5" name="グループ化 94"/>
            <p:cNvGrpSpPr/>
            <p:nvPr/>
          </p:nvGrpSpPr>
          <p:grpSpPr>
            <a:xfrm>
              <a:off x="4286248" y="4929198"/>
              <a:ext cx="142876" cy="142876"/>
              <a:chOff x="4214810" y="4857760"/>
              <a:chExt cx="285752" cy="285752"/>
            </a:xfrm>
          </p:grpSpPr>
          <p:cxnSp>
            <p:nvCxnSpPr>
              <p:cNvPr id="92" name="直線コネクタ 91"/>
              <p:cNvCxnSpPr/>
              <p:nvPr/>
            </p:nvCxnSpPr>
            <p:spPr>
              <a:xfrm rot="5400000" flipH="1" flipV="1">
                <a:off x="4214810" y="4857760"/>
                <a:ext cx="285752" cy="285752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4" name="直線コネクタ 93"/>
              <p:cNvCxnSpPr/>
              <p:nvPr/>
            </p:nvCxnSpPr>
            <p:spPr>
              <a:xfrm rot="16200000" flipV="1">
                <a:off x="4214810" y="4857760"/>
                <a:ext cx="285752" cy="285752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" name="グループ化 104"/>
            <p:cNvGrpSpPr/>
            <p:nvPr/>
          </p:nvGrpSpPr>
          <p:grpSpPr>
            <a:xfrm>
              <a:off x="3714744" y="4929198"/>
              <a:ext cx="142876" cy="142876"/>
              <a:chOff x="4214810" y="4857760"/>
              <a:chExt cx="285752" cy="285752"/>
            </a:xfrm>
          </p:grpSpPr>
          <p:cxnSp>
            <p:nvCxnSpPr>
              <p:cNvPr id="106" name="直線コネクタ 105"/>
              <p:cNvCxnSpPr/>
              <p:nvPr/>
            </p:nvCxnSpPr>
            <p:spPr>
              <a:xfrm rot="5400000" flipH="1" flipV="1">
                <a:off x="4214810" y="4857760"/>
                <a:ext cx="285752" cy="285752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7" name="直線コネクタ 106"/>
              <p:cNvCxnSpPr/>
              <p:nvPr/>
            </p:nvCxnSpPr>
            <p:spPr>
              <a:xfrm rot="16200000" flipV="1">
                <a:off x="4214810" y="4857760"/>
                <a:ext cx="285752" cy="285752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5" name="正方形/長方形 34"/>
            <p:cNvSpPr/>
            <p:nvPr/>
          </p:nvSpPr>
          <p:spPr>
            <a:xfrm>
              <a:off x="4500562" y="4857760"/>
              <a:ext cx="285752" cy="28575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0" name="正方形/長方形 39"/>
            <p:cNvSpPr/>
            <p:nvPr/>
          </p:nvSpPr>
          <p:spPr>
            <a:xfrm>
              <a:off x="4500562" y="5143512"/>
              <a:ext cx="285752" cy="28575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41" name="グループ化 94"/>
            <p:cNvGrpSpPr/>
            <p:nvPr/>
          </p:nvGrpSpPr>
          <p:grpSpPr>
            <a:xfrm>
              <a:off x="4857752" y="4929198"/>
              <a:ext cx="142876" cy="142876"/>
              <a:chOff x="4214810" y="4857760"/>
              <a:chExt cx="285752" cy="285752"/>
            </a:xfrm>
          </p:grpSpPr>
          <p:cxnSp>
            <p:nvCxnSpPr>
              <p:cNvPr id="42" name="直線コネクタ 41"/>
              <p:cNvCxnSpPr/>
              <p:nvPr/>
            </p:nvCxnSpPr>
            <p:spPr>
              <a:xfrm rot="5400000" flipH="1" flipV="1">
                <a:off x="4214810" y="4857760"/>
                <a:ext cx="285752" cy="285752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直線コネクタ 42"/>
              <p:cNvCxnSpPr/>
              <p:nvPr/>
            </p:nvCxnSpPr>
            <p:spPr>
              <a:xfrm rot="16200000" flipV="1">
                <a:off x="4214810" y="4857760"/>
                <a:ext cx="285752" cy="285752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48" name="グループ化 173"/>
          <p:cNvGrpSpPr/>
          <p:nvPr/>
        </p:nvGrpSpPr>
        <p:grpSpPr>
          <a:xfrm flipV="1">
            <a:off x="1428728" y="3214686"/>
            <a:ext cx="5000660" cy="1428759"/>
            <a:chOff x="1714480" y="4857760"/>
            <a:chExt cx="5000660" cy="1428759"/>
          </a:xfrm>
        </p:grpSpPr>
        <p:grpSp>
          <p:nvGrpSpPr>
            <p:cNvPr id="256" name="グループ化 276"/>
            <p:cNvGrpSpPr/>
            <p:nvPr/>
          </p:nvGrpSpPr>
          <p:grpSpPr>
            <a:xfrm>
              <a:off x="1714480" y="4857760"/>
              <a:ext cx="5000660" cy="1428759"/>
              <a:chOff x="2500298" y="3143248"/>
              <a:chExt cx="5000660" cy="1428759"/>
            </a:xfrm>
          </p:grpSpPr>
          <p:cxnSp>
            <p:nvCxnSpPr>
              <p:cNvPr id="270" name="直線コネクタ 269"/>
              <p:cNvCxnSpPr/>
              <p:nvPr/>
            </p:nvCxnSpPr>
            <p:spPr>
              <a:xfrm>
                <a:off x="2500298" y="3143248"/>
                <a:ext cx="5000660" cy="1588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1" name="直線コネクタ 270"/>
              <p:cNvCxnSpPr/>
              <p:nvPr/>
            </p:nvCxnSpPr>
            <p:spPr>
              <a:xfrm>
                <a:off x="2500298" y="3429000"/>
                <a:ext cx="5000660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2" name="直線コネクタ 271"/>
              <p:cNvCxnSpPr/>
              <p:nvPr/>
            </p:nvCxnSpPr>
            <p:spPr>
              <a:xfrm>
                <a:off x="2500298" y="3714752"/>
                <a:ext cx="5000660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3" name="直線コネクタ 272"/>
              <p:cNvCxnSpPr/>
              <p:nvPr/>
            </p:nvCxnSpPr>
            <p:spPr>
              <a:xfrm>
                <a:off x="2500298" y="4000504"/>
                <a:ext cx="5000660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4" name="直線コネクタ 273"/>
              <p:cNvCxnSpPr/>
              <p:nvPr/>
            </p:nvCxnSpPr>
            <p:spPr>
              <a:xfrm>
                <a:off x="2500298" y="4286256"/>
                <a:ext cx="5000660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5" name="直線コネクタ 274"/>
              <p:cNvCxnSpPr/>
              <p:nvPr/>
            </p:nvCxnSpPr>
            <p:spPr>
              <a:xfrm rot="5400000">
                <a:off x="6001752" y="3857032"/>
                <a:ext cx="1428363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6" name="直線コネクタ 275"/>
              <p:cNvCxnSpPr/>
              <p:nvPr/>
            </p:nvCxnSpPr>
            <p:spPr>
              <a:xfrm rot="5400000">
                <a:off x="6287504" y="3857032"/>
                <a:ext cx="1428363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7" name="直線コネクタ 276"/>
              <p:cNvCxnSpPr/>
              <p:nvPr/>
            </p:nvCxnSpPr>
            <p:spPr>
              <a:xfrm rot="5400000">
                <a:off x="6571667" y="3857032"/>
                <a:ext cx="1428363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8" name="直線コネクタ 277"/>
              <p:cNvCxnSpPr/>
              <p:nvPr/>
            </p:nvCxnSpPr>
            <p:spPr>
              <a:xfrm rot="5400000">
                <a:off x="5716000" y="3857032"/>
                <a:ext cx="1428363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9" name="直線コネクタ 278"/>
              <p:cNvCxnSpPr/>
              <p:nvPr/>
            </p:nvCxnSpPr>
            <p:spPr>
              <a:xfrm rot="5400000">
                <a:off x="5430248" y="3857032"/>
                <a:ext cx="1428363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0" name="直線コネクタ 279"/>
              <p:cNvCxnSpPr/>
              <p:nvPr/>
            </p:nvCxnSpPr>
            <p:spPr>
              <a:xfrm rot="5400000">
                <a:off x="4572992" y="3856636"/>
                <a:ext cx="1428363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1" name="直線コネクタ 280"/>
              <p:cNvCxnSpPr/>
              <p:nvPr/>
            </p:nvCxnSpPr>
            <p:spPr>
              <a:xfrm rot="5400000">
                <a:off x="4858744" y="3856636"/>
                <a:ext cx="1428363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2" name="直線コネクタ 281"/>
              <p:cNvCxnSpPr/>
              <p:nvPr/>
            </p:nvCxnSpPr>
            <p:spPr>
              <a:xfrm rot="5400000">
                <a:off x="5142907" y="3856636"/>
                <a:ext cx="1428363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3" name="直線コネクタ 282"/>
              <p:cNvCxnSpPr/>
              <p:nvPr/>
            </p:nvCxnSpPr>
            <p:spPr>
              <a:xfrm rot="5400000">
                <a:off x="4287240" y="3856636"/>
                <a:ext cx="1428363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4" name="直線コネクタ 283"/>
              <p:cNvCxnSpPr/>
              <p:nvPr/>
            </p:nvCxnSpPr>
            <p:spPr>
              <a:xfrm rot="5400000">
                <a:off x="4001488" y="3856636"/>
                <a:ext cx="1428363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5" name="直線コネクタ 284"/>
              <p:cNvCxnSpPr/>
              <p:nvPr/>
            </p:nvCxnSpPr>
            <p:spPr>
              <a:xfrm rot="5400000">
                <a:off x="3144233" y="3856636"/>
                <a:ext cx="1428363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6" name="直線コネクタ 285"/>
              <p:cNvCxnSpPr/>
              <p:nvPr/>
            </p:nvCxnSpPr>
            <p:spPr>
              <a:xfrm rot="5400000">
                <a:off x="3429985" y="3856636"/>
                <a:ext cx="1428363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7" name="直線コネクタ 286"/>
              <p:cNvCxnSpPr/>
              <p:nvPr/>
            </p:nvCxnSpPr>
            <p:spPr>
              <a:xfrm rot="5400000">
                <a:off x="3714148" y="3856636"/>
                <a:ext cx="1428363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8" name="直線コネクタ 287"/>
              <p:cNvCxnSpPr/>
              <p:nvPr/>
            </p:nvCxnSpPr>
            <p:spPr>
              <a:xfrm rot="5400000">
                <a:off x="2858481" y="3856636"/>
                <a:ext cx="1428363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9" name="直線コネクタ 288"/>
              <p:cNvCxnSpPr/>
              <p:nvPr/>
            </p:nvCxnSpPr>
            <p:spPr>
              <a:xfrm rot="5400000">
                <a:off x="2572729" y="3856636"/>
                <a:ext cx="1428363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0" name="直線コネクタ 289"/>
              <p:cNvCxnSpPr/>
              <p:nvPr/>
            </p:nvCxnSpPr>
            <p:spPr>
              <a:xfrm rot="5400000">
                <a:off x="2001225" y="3856636"/>
                <a:ext cx="1428363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1" name="直線コネクタ 290"/>
              <p:cNvCxnSpPr/>
              <p:nvPr/>
            </p:nvCxnSpPr>
            <p:spPr>
              <a:xfrm rot="5400000">
                <a:off x="2285388" y="3856636"/>
                <a:ext cx="1428363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57" name="正方形/長方形 256"/>
            <p:cNvSpPr/>
            <p:nvPr/>
          </p:nvSpPr>
          <p:spPr>
            <a:xfrm>
              <a:off x="3929058" y="4857760"/>
              <a:ext cx="285752" cy="28575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8" name="正方形/長方形 257"/>
            <p:cNvSpPr/>
            <p:nvPr/>
          </p:nvSpPr>
          <p:spPr>
            <a:xfrm>
              <a:off x="3929058" y="5143512"/>
              <a:ext cx="285752" cy="28575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259" name="グループ化 94"/>
            <p:cNvGrpSpPr/>
            <p:nvPr/>
          </p:nvGrpSpPr>
          <p:grpSpPr>
            <a:xfrm>
              <a:off x="4286248" y="4929198"/>
              <a:ext cx="142876" cy="142876"/>
              <a:chOff x="4214810" y="4857760"/>
              <a:chExt cx="285752" cy="285752"/>
            </a:xfrm>
          </p:grpSpPr>
          <p:cxnSp>
            <p:nvCxnSpPr>
              <p:cNvPr id="268" name="直線コネクタ 267"/>
              <p:cNvCxnSpPr/>
              <p:nvPr/>
            </p:nvCxnSpPr>
            <p:spPr>
              <a:xfrm rot="5400000" flipH="1" flipV="1">
                <a:off x="4214810" y="4857760"/>
                <a:ext cx="285752" cy="285752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9" name="直線コネクタ 268"/>
              <p:cNvCxnSpPr/>
              <p:nvPr/>
            </p:nvCxnSpPr>
            <p:spPr>
              <a:xfrm rot="16200000" flipV="1">
                <a:off x="4214810" y="4857760"/>
                <a:ext cx="285752" cy="285752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0" name="グループ化 104"/>
            <p:cNvGrpSpPr/>
            <p:nvPr/>
          </p:nvGrpSpPr>
          <p:grpSpPr>
            <a:xfrm>
              <a:off x="3714744" y="4929198"/>
              <a:ext cx="142876" cy="142876"/>
              <a:chOff x="4214810" y="4857760"/>
              <a:chExt cx="285752" cy="285752"/>
            </a:xfrm>
          </p:grpSpPr>
          <p:cxnSp>
            <p:nvCxnSpPr>
              <p:cNvPr id="266" name="直線コネクタ 265"/>
              <p:cNvCxnSpPr/>
              <p:nvPr/>
            </p:nvCxnSpPr>
            <p:spPr>
              <a:xfrm rot="5400000" flipH="1" flipV="1">
                <a:off x="4214810" y="4857760"/>
                <a:ext cx="285752" cy="285752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7" name="直線コネクタ 266"/>
              <p:cNvCxnSpPr/>
              <p:nvPr/>
            </p:nvCxnSpPr>
            <p:spPr>
              <a:xfrm rot="16200000" flipV="1">
                <a:off x="4214810" y="4857760"/>
                <a:ext cx="285752" cy="285752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61" name="正方形/長方形 260"/>
            <p:cNvSpPr/>
            <p:nvPr/>
          </p:nvSpPr>
          <p:spPr>
            <a:xfrm>
              <a:off x="4500562" y="4857760"/>
              <a:ext cx="285752" cy="28575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2" name="正方形/長方形 261"/>
            <p:cNvSpPr/>
            <p:nvPr/>
          </p:nvSpPr>
          <p:spPr>
            <a:xfrm>
              <a:off x="4500562" y="5143512"/>
              <a:ext cx="285752" cy="28575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263" name="グループ化 94"/>
            <p:cNvGrpSpPr/>
            <p:nvPr/>
          </p:nvGrpSpPr>
          <p:grpSpPr>
            <a:xfrm>
              <a:off x="4857752" y="4929198"/>
              <a:ext cx="142876" cy="142876"/>
              <a:chOff x="4214810" y="4857760"/>
              <a:chExt cx="285752" cy="285752"/>
            </a:xfrm>
          </p:grpSpPr>
          <p:cxnSp>
            <p:nvCxnSpPr>
              <p:cNvPr id="264" name="直線コネクタ 263"/>
              <p:cNvCxnSpPr/>
              <p:nvPr/>
            </p:nvCxnSpPr>
            <p:spPr>
              <a:xfrm rot="5400000" flipH="1" flipV="1">
                <a:off x="4214810" y="4857760"/>
                <a:ext cx="285752" cy="285752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5" name="直線コネクタ 264"/>
              <p:cNvCxnSpPr/>
              <p:nvPr/>
            </p:nvCxnSpPr>
            <p:spPr>
              <a:xfrm rot="16200000" flipV="1">
                <a:off x="4214810" y="4857760"/>
                <a:ext cx="285752" cy="285752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85" name="タイトル 8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86" name="タイトル 1"/>
          <p:cNvSpPr txBox="1">
            <a:spLocks/>
          </p:cNvSpPr>
          <p:nvPr/>
        </p:nvSpPr>
        <p:spPr>
          <a:xfrm>
            <a:off x="285720" y="274638"/>
            <a:ext cx="857256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ペントミノ</a:t>
            </a:r>
            <a:r>
              <a:rPr kumimoji="1" lang="en-US" altLang="ja-JP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Y</a:t>
            </a:r>
            <a:r>
              <a:rPr kumimoji="1" lang="ja-JP" altLang="en-US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　　は必ず覆えることの証明</a:t>
            </a:r>
            <a:endParaRPr kumimoji="1" lang="ja-JP" alt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pSp>
        <p:nvGrpSpPr>
          <p:cNvPr id="87" name="グループ化 86"/>
          <p:cNvGrpSpPr/>
          <p:nvPr/>
        </p:nvGrpSpPr>
        <p:grpSpPr>
          <a:xfrm>
            <a:off x="2786050" y="214290"/>
            <a:ext cx="571504" cy="1143008"/>
            <a:chOff x="214282" y="285728"/>
            <a:chExt cx="571504" cy="1143008"/>
          </a:xfrm>
        </p:grpSpPr>
        <p:sp>
          <p:nvSpPr>
            <p:cNvPr id="88" name="正方形/長方形 87"/>
            <p:cNvSpPr/>
            <p:nvPr/>
          </p:nvSpPr>
          <p:spPr>
            <a:xfrm>
              <a:off x="500034" y="571480"/>
              <a:ext cx="285752" cy="28575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0" name="正方形/長方形 89"/>
            <p:cNvSpPr/>
            <p:nvPr/>
          </p:nvSpPr>
          <p:spPr>
            <a:xfrm>
              <a:off x="214282" y="571480"/>
              <a:ext cx="285752" cy="28575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1" name="正方形/長方形 90"/>
            <p:cNvSpPr/>
            <p:nvPr/>
          </p:nvSpPr>
          <p:spPr>
            <a:xfrm>
              <a:off x="500034" y="857232"/>
              <a:ext cx="285752" cy="28575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3" name="正方形/長方形 92"/>
            <p:cNvSpPr/>
            <p:nvPr/>
          </p:nvSpPr>
          <p:spPr>
            <a:xfrm>
              <a:off x="500034" y="285728"/>
              <a:ext cx="285752" cy="28575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5" name="正方形/長方形 94"/>
            <p:cNvSpPr/>
            <p:nvPr/>
          </p:nvSpPr>
          <p:spPr>
            <a:xfrm>
              <a:off x="500034" y="1142984"/>
              <a:ext cx="285752" cy="28575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kumimoji="1" lang="en-US" altLang="ja-JP" dirty="0" smtClean="0"/>
              <a:t>Y</a:t>
            </a:r>
            <a:r>
              <a:rPr lang="ja-JP" altLang="en-US" dirty="0" smtClean="0"/>
              <a:t>を覆えないポリオミノが存在したとする</a:t>
            </a:r>
            <a:endParaRPr lang="en-US" altLang="ja-JP" dirty="0" smtClean="0"/>
          </a:p>
          <a:p>
            <a:r>
              <a:rPr lang="ja-JP" altLang="en-US" dirty="0" smtClean="0"/>
              <a:t>外周にセルが連続する箇所はない</a:t>
            </a:r>
            <a:endParaRPr lang="en-US" altLang="ja-JP" dirty="0" smtClean="0"/>
          </a:p>
          <a:p>
            <a:r>
              <a:rPr lang="ja-JP" altLang="en-US" dirty="0" smtClean="0"/>
              <a:t>外周に一つおきにセルが並ぶ箇所もない</a:t>
            </a:r>
            <a:endParaRPr kumimoji="1" lang="en-US" altLang="ja-JP" dirty="0" smtClean="0"/>
          </a:p>
          <a:p>
            <a:pPr>
              <a:buNone/>
            </a:pPr>
            <a:endParaRPr kumimoji="1" lang="ja-JP" altLang="en-US" dirty="0"/>
          </a:p>
        </p:txBody>
      </p:sp>
      <p:grpSp>
        <p:nvGrpSpPr>
          <p:cNvPr id="95" name="グループ化 94"/>
          <p:cNvGrpSpPr/>
          <p:nvPr/>
        </p:nvGrpSpPr>
        <p:grpSpPr>
          <a:xfrm>
            <a:off x="1714480" y="4857760"/>
            <a:ext cx="5000660" cy="1428759"/>
            <a:chOff x="3071802" y="5429241"/>
            <a:chExt cx="5000660" cy="1428759"/>
          </a:xfrm>
        </p:grpSpPr>
        <p:grpSp>
          <p:nvGrpSpPr>
            <p:cNvPr id="6" name="グループ化 276"/>
            <p:cNvGrpSpPr/>
            <p:nvPr/>
          </p:nvGrpSpPr>
          <p:grpSpPr>
            <a:xfrm>
              <a:off x="3071802" y="5429241"/>
              <a:ext cx="5000660" cy="1428759"/>
              <a:chOff x="2500298" y="3143248"/>
              <a:chExt cx="5000660" cy="1428759"/>
            </a:xfrm>
          </p:grpSpPr>
          <p:cxnSp>
            <p:nvCxnSpPr>
              <p:cNvPr id="62" name="直線コネクタ 61"/>
              <p:cNvCxnSpPr/>
              <p:nvPr/>
            </p:nvCxnSpPr>
            <p:spPr>
              <a:xfrm>
                <a:off x="2500298" y="3143248"/>
                <a:ext cx="5000660" cy="1588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直線コネクタ 62"/>
              <p:cNvCxnSpPr/>
              <p:nvPr/>
            </p:nvCxnSpPr>
            <p:spPr>
              <a:xfrm>
                <a:off x="2500298" y="3429000"/>
                <a:ext cx="5000660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直線コネクタ 63"/>
              <p:cNvCxnSpPr/>
              <p:nvPr/>
            </p:nvCxnSpPr>
            <p:spPr>
              <a:xfrm>
                <a:off x="2500298" y="3714752"/>
                <a:ext cx="5000660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直線コネクタ 64"/>
              <p:cNvCxnSpPr/>
              <p:nvPr/>
            </p:nvCxnSpPr>
            <p:spPr>
              <a:xfrm>
                <a:off x="2500298" y="4000504"/>
                <a:ext cx="5000660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直線コネクタ 65"/>
              <p:cNvCxnSpPr/>
              <p:nvPr/>
            </p:nvCxnSpPr>
            <p:spPr>
              <a:xfrm>
                <a:off x="2500298" y="4286256"/>
                <a:ext cx="5000660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直線コネクタ 66"/>
              <p:cNvCxnSpPr/>
              <p:nvPr/>
            </p:nvCxnSpPr>
            <p:spPr>
              <a:xfrm rot="5400000">
                <a:off x="6001752" y="3857032"/>
                <a:ext cx="1428363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直線コネクタ 67"/>
              <p:cNvCxnSpPr/>
              <p:nvPr/>
            </p:nvCxnSpPr>
            <p:spPr>
              <a:xfrm rot="5400000">
                <a:off x="6287504" y="3857032"/>
                <a:ext cx="1428363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直線コネクタ 68"/>
              <p:cNvCxnSpPr/>
              <p:nvPr/>
            </p:nvCxnSpPr>
            <p:spPr>
              <a:xfrm rot="5400000">
                <a:off x="6571667" y="3857032"/>
                <a:ext cx="1428363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直線コネクタ 69"/>
              <p:cNvCxnSpPr/>
              <p:nvPr/>
            </p:nvCxnSpPr>
            <p:spPr>
              <a:xfrm rot="5400000">
                <a:off x="5716000" y="3857032"/>
                <a:ext cx="1428363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直線コネクタ 70"/>
              <p:cNvCxnSpPr/>
              <p:nvPr/>
            </p:nvCxnSpPr>
            <p:spPr>
              <a:xfrm rot="5400000">
                <a:off x="5430248" y="3857032"/>
                <a:ext cx="1428363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直線コネクタ 71"/>
              <p:cNvCxnSpPr/>
              <p:nvPr/>
            </p:nvCxnSpPr>
            <p:spPr>
              <a:xfrm rot="5400000">
                <a:off x="4572992" y="3856636"/>
                <a:ext cx="1428363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直線コネクタ 72"/>
              <p:cNvCxnSpPr/>
              <p:nvPr/>
            </p:nvCxnSpPr>
            <p:spPr>
              <a:xfrm rot="5400000">
                <a:off x="4858744" y="3856636"/>
                <a:ext cx="1428363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直線コネクタ 73"/>
              <p:cNvCxnSpPr/>
              <p:nvPr/>
            </p:nvCxnSpPr>
            <p:spPr>
              <a:xfrm rot="5400000">
                <a:off x="5142907" y="3856636"/>
                <a:ext cx="1428363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直線コネクタ 74"/>
              <p:cNvCxnSpPr/>
              <p:nvPr/>
            </p:nvCxnSpPr>
            <p:spPr>
              <a:xfrm rot="5400000">
                <a:off x="4287240" y="3856636"/>
                <a:ext cx="1428363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直線コネクタ 75"/>
              <p:cNvCxnSpPr/>
              <p:nvPr/>
            </p:nvCxnSpPr>
            <p:spPr>
              <a:xfrm rot="5400000">
                <a:off x="4001488" y="3856636"/>
                <a:ext cx="1428363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直線コネクタ 76"/>
              <p:cNvCxnSpPr/>
              <p:nvPr/>
            </p:nvCxnSpPr>
            <p:spPr>
              <a:xfrm rot="5400000">
                <a:off x="3144233" y="3856636"/>
                <a:ext cx="1428363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直線コネクタ 77"/>
              <p:cNvCxnSpPr/>
              <p:nvPr/>
            </p:nvCxnSpPr>
            <p:spPr>
              <a:xfrm rot="5400000">
                <a:off x="3429985" y="3856636"/>
                <a:ext cx="1428363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直線コネクタ 78"/>
              <p:cNvCxnSpPr/>
              <p:nvPr/>
            </p:nvCxnSpPr>
            <p:spPr>
              <a:xfrm rot="5400000">
                <a:off x="3714148" y="3856636"/>
                <a:ext cx="1428363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直線コネクタ 79"/>
              <p:cNvCxnSpPr/>
              <p:nvPr/>
            </p:nvCxnSpPr>
            <p:spPr>
              <a:xfrm rot="5400000">
                <a:off x="2858481" y="3856636"/>
                <a:ext cx="1428363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直線コネクタ 80"/>
              <p:cNvCxnSpPr/>
              <p:nvPr/>
            </p:nvCxnSpPr>
            <p:spPr>
              <a:xfrm rot="5400000">
                <a:off x="2572729" y="3856636"/>
                <a:ext cx="1428363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直線コネクタ 81"/>
              <p:cNvCxnSpPr/>
              <p:nvPr/>
            </p:nvCxnSpPr>
            <p:spPr>
              <a:xfrm rot="5400000">
                <a:off x="2001225" y="3856636"/>
                <a:ext cx="1428363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直線コネクタ 82"/>
              <p:cNvCxnSpPr/>
              <p:nvPr/>
            </p:nvCxnSpPr>
            <p:spPr>
              <a:xfrm rot="5400000">
                <a:off x="2285388" y="3856636"/>
                <a:ext cx="1428363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4" name="正方形/長方形 83"/>
            <p:cNvSpPr/>
            <p:nvPr/>
          </p:nvSpPr>
          <p:spPr>
            <a:xfrm>
              <a:off x="5286380" y="5429241"/>
              <a:ext cx="285752" cy="285752"/>
            </a:xfrm>
            <a:prstGeom prst="rect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9" name="正方形/長方形 88"/>
            <p:cNvSpPr/>
            <p:nvPr/>
          </p:nvSpPr>
          <p:spPr>
            <a:xfrm>
              <a:off x="5286380" y="5714993"/>
              <a:ext cx="285752" cy="28575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7" name="グループ化 94"/>
            <p:cNvGrpSpPr/>
            <p:nvPr/>
          </p:nvGrpSpPr>
          <p:grpSpPr>
            <a:xfrm>
              <a:off x="5643570" y="5500679"/>
              <a:ext cx="142876" cy="142876"/>
              <a:chOff x="4214810" y="4857760"/>
              <a:chExt cx="285752" cy="285752"/>
            </a:xfrm>
          </p:grpSpPr>
          <p:cxnSp>
            <p:nvCxnSpPr>
              <p:cNvPr id="92" name="直線コネクタ 91"/>
              <p:cNvCxnSpPr/>
              <p:nvPr/>
            </p:nvCxnSpPr>
            <p:spPr>
              <a:xfrm rot="5400000" flipH="1" flipV="1">
                <a:off x="4214810" y="4857760"/>
                <a:ext cx="285752" cy="285752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4" name="直線コネクタ 93"/>
              <p:cNvCxnSpPr/>
              <p:nvPr/>
            </p:nvCxnSpPr>
            <p:spPr>
              <a:xfrm rot="16200000" flipV="1">
                <a:off x="4214810" y="4857760"/>
                <a:ext cx="285752" cy="285752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" name="グループ化 104"/>
            <p:cNvGrpSpPr/>
            <p:nvPr/>
          </p:nvGrpSpPr>
          <p:grpSpPr>
            <a:xfrm>
              <a:off x="5072066" y="5500679"/>
              <a:ext cx="142876" cy="142876"/>
              <a:chOff x="4214810" y="4857760"/>
              <a:chExt cx="285752" cy="285752"/>
            </a:xfrm>
          </p:grpSpPr>
          <p:cxnSp>
            <p:nvCxnSpPr>
              <p:cNvPr id="106" name="直線コネクタ 105"/>
              <p:cNvCxnSpPr/>
              <p:nvPr/>
            </p:nvCxnSpPr>
            <p:spPr>
              <a:xfrm rot="5400000" flipH="1" flipV="1">
                <a:off x="4214810" y="4857760"/>
                <a:ext cx="285752" cy="285752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7" name="直線コネクタ 106"/>
              <p:cNvCxnSpPr/>
              <p:nvPr/>
            </p:nvCxnSpPr>
            <p:spPr>
              <a:xfrm rot="16200000" flipV="1">
                <a:off x="4214810" y="4857760"/>
                <a:ext cx="285752" cy="285752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5" name="正方形/長方形 34"/>
            <p:cNvSpPr/>
            <p:nvPr/>
          </p:nvSpPr>
          <p:spPr>
            <a:xfrm>
              <a:off x="5857884" y="5429241"/>
              <a:ext cx="285752" cy="285752"/>
            </a:xfrm>
            <a:prstGeom prst="rect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0" name="正方形/長方形 39"/>
            <p:cNvSpPr/>
            <p:nvPr/>
          </p:nvSpPr>
          <p:spPr>
            <a:xfrm>
              <a:off x="5857884" y="5714993"/>
              <a:ext cx="285752" cy="28575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9" name="グループ化 94"/>
            <p:cNvGrpSpPr/>
            <p:nvPr/>
          </p:nvGrpSpPr>
          <p:grpSpPr>
            <a:xfrm>
              <a:off x="6215074" y="5500679"/>
              <a:ext cx="142876" cy="142876"/>
              <a:chOff x="4214810" y="4857760"/>
              <a:chExt cx="285752" cy="285752"/>
            </a:xfrm>
          </p:grpSpPr>
          <p:cxnSp>
            <p:nvCxnSpPr>
              <p:cNvPr id="42" name="直線コネクタ 41"/>
              <p:cNvCxnSpPr/>
              <p:nvPr/>
            </p:nvCxnSpPr>
            <p:spPr>
              <a:xfrm rot="5400000" flipH="1" flipV="1">
                <a:off x="4214810" y="4857760"/>
                <a:ext cx="285752" cy="285752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直線コネクタ 42"/>
              <p:cNvCxnSpPr/>
              <p:nvPr/>
            </p:nvCxnSpPr>
            <p:spPr>
              <a:xfrm rot="16200000" flipV="1">
                <a:off x="4214810" y="4857760"/>
                <a:ext cx="285752" cy="285752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4" name="グループ化 276"/>
          <p:cNvGrpSpPr/>
          <p:nvPr/>
        </p:nvGrpSpPr>
        <p:grpSpPr>
          <a:xfrm flipV="1">
            <a:off x="1428728" y="3714752"/>
            <a:ext cx="5000660" cy="1428759"/>
            <a:chOff x="2500298" y="3143248"/>
            <a:chExt cx="5000660" cy="1428759"/>
          </a:xfrm>
        </p:grpSpPr>
        <p:cxnSp>
          <p:nvCxnSpPr>
            <p:cNvPr id="270" name="直線コネクタ 269"/>
            <p:cNvCxnSpPr/>
            <p:nvPr/>
          </p:nvCxnSpPr>
          <p:spPr>
            <a:xfrm>
              <a:off x="2500298" y="3143248"/>
              <a:ext cx="5000660" cy="1588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直線コネクタ 270"/>
            <p:cNvCxnSpPr/>
            <p:nvPr/>
          </p:nvCxnSpPr>
          <p:spPr>
            <a:xfrm>
              <a:off x="2500298" y="3429000"/>
              <a:ext cx="500066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2" name="直線コネクタ 271"/>
            <p:cNvCxnSpPr/>
            <p:nvPr/>
          </p:nvCxnSpPr>
          <p:spPr>
            <a:xfrm>
              <a:off x="2500298" y="3714752"/>
              <a:ext cx="500066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3" name="直線コネクタ 272"/>
            <p:cNvCxnSpPr/>
            <p:nvPr/>
          </p:nvCxnSpPr>
          <p:spPr>
            <a:xfrm>
              <a:off x="2500298" y="4000504"/>
              <a:ext cx="500066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4" name="直線コネクタ 273"/>
            <p:cNvCxnSpPr/>
            <p:nvPr/>
          </p:nvCxnSpPr>
          <p:spPr>
            <a:xfrm>
              <a:off x="2500298" y="4286256"/>
              <a:ext cx="500066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5" name="直線コネクタ 274"/>
            <p:cNvCxnSpPr/>
            <p:nvPr/>
          </p:nvCxnSpPr>
          <p:spPr>
            <a:xfrm rot="5400000">
              <a:off x="6001752" y="3857032"/>
              <a:ext cx="1428363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6" name="直線コネクタ 275"/>
            <p:cNvCxnSpPr/>
            <p:nvPr/>
          </p:nvCxnSpPr>
          <p:spPr>
            <a:xfrm rot="5400000">
              <a:off x="6287504" y="3857032"/>
              <a:ext cx="1428363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7" name="直線コネクタ 276"/>
            <p:cNvCxnSpPr/>
            <p:nvPr/>
          </p:nvCxnSpPr>
          <p:spPr>
            <a:xfrm rot="5400000">
              <a:off x="6571667" y="3857032"/>
              <a:ext cx="1428363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直線コネクタ 277"/>
            <p:cNvCxnSpPr/>
            <p:nvPr/>
          </p:nvCxnSpPr>
          <p:spPr>
            <a:xfrm rot="5400000">
              <a:off x="5716000" y="3857032"/>
              <a:ext cx="1428363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9" name="直線コネクタ 278"/>
            <p:cNvCxnSpPr/>
            <p:nvPr/>
          </p:nvCxnSpPr>
          <p:spPr>
            <a:xfrm rot="5400000">
              <a:off x="5430248" y="3857032"/>
              <a:ext cx="1428363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0" name="直線コネクタ 279"/>
            <p:cNvCxnSpPr/>
            <p:nvPr/>
          </p:nvCxnSpPr>
          <p:spPr>
            <a:xfrm rot="5400000">
              <a:off x="4572992" y="3856636"/>
              <a:ext cx="1428363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1" name="直線コネクタ 280"/>
            <p:cNvCxnSpPr/>
            <p:nvPr/>
          </p:nvCxnSpPr>
          <p:spPr>
            <a:xfrm rot="5400000">
              <a:off x="4858744" y="3856636"/>
              <a:ext cx="1428363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2" name="直線コネクタ 281"/>
            <p:cNvCxnSpPr/>
            <p:nvPr/>
          </p:nvCxnSpPr>
          <p:spPr>
            <a:xfrm rot="5400000">
              <a:off x="5142907" y="3856636"/>
              <a:ext cx="1428363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直線コネクタ 282"/>
            <p:cNvCxnSpPr/>
            <p:nvPr/>
          </p:nvCxnSpPr>
          <p:spPr>
            <a:xfrm rot="5400000">
              <a:off x="4287240" y="3856636"/>
              <a:ext cx="1428363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4" name="直線コネクタ 283"/>
            <p:cNvCxnSpPr/>
            <p:nvPr/>
          </p:nvCxnSpPr>
          <p:spPr>
            <a:xfrm rot="5400000">
              <a:off x="4001488" y="3856636"/>
              <a:ext cx="1428363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5" name="直線コネクタ 284"/>
            <p:cNvCxnSpPr/>
            <p:nvPr/>
          </p:nvCxnSpPr>
          <p:spPr>
            <a:xfrm rot="5400000">
              <a:off x="3144233" y="3856636"/>
              <a:ext cx="1428363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6" name="直線コネクタ 285"/>
            <p:cNvCxnSpPr/>
            <p:nvPr/>
          </p:nvCxnSpPr>
          <p:spPr>
            <a:xfrm rot="5400000">
              <a:off x="3429985" y="3856636"/>
              <a:ext cx="1428363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7" name="直線コネクタ 286"/>
            <p:cNvCxnSpPr/>
            <p:nvPr/>
          </p:nvCxnSpPr>
          <p:spPr>
            <a:xfrm rot="5400000">
              <a:off x="3714148" y="3856636"/>
              <a:ext cx="1428363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8" name="直線コネクタ 287"/>
            <p:cNvCxnSpPr/>
            <p:nvPr/>
          </p:nvCxnSpPr>
          <p:spPr>
            <a:xfrm rot="5400000">
              <a:off x="2858481" y="3856636"/>
              <a:ext cx="1428363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直線コネクタ 288"/>
            <p:cNvCxnSpPr/>
            <p:nvPr/>
          </p:nvCxnSpPr>
          <p:spPr>
            <a:xfrm rot="5400000">
              <a:off x="2572729" y="3856636"/>
              <a:ext cx="1428363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0" name="直線コネクタ 289"/>
            <p:cNvCxnSpPr/>
            <p:nvPr/>
          </p:nvCxnSpPr>
          <p:spPr>
            <a:xfrm rot="5400000">
              <a:off x="2001225" y="3856636"/>
              <a:ext cx="1428363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1" name="直線コネクタ 290"/>
            <p:cNvCxnSpPr/>
            <p:nvPr/>
          </p:nvCxnSpPr>
          <p:spPr>
            <a:xfrm rot="5400000">
              <a:off x="2285388" y="3856636"/>
              <a:ext cx="1428363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7" name="正方形/長方形 256"/>
          <p:cNvSpPr/>
          <p:nvPr/>
        </p:nvSpPr>
        <p:spPr>
          <a:xfrm flipV="1">
            <a:off x="3643306" y="4857759"/>
            <a:ext cx="285752" cy="285752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8" name="正方形/長方形 257"/>
          <p:cNvSpPr/>
          <p:nvPr/>
        </p:nvSpPr>
        <p:spPr>
          <a:xfrm flipV="1">
            <a:off x="3643306" y="4572007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68" name="直線コネクタ 267"/>
          <p:cNvCxnSpPr/>
          <p:nvPr/>
        </p:nvCxnSpPr>
        <p:spPr>
          <a:xfrm rot="16200000" flipH="1">
            <a:off x="4000496" y="4929197"/>
            <a:ext cx="142876" cy="14287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9" name="直線コネクタ 268"/>
          <p:cNvCxnSpPr/>
          <p:nvPr/>
        </p:nvCxnSpPr>
        <p:spPr>
          <a:xfrm rot="5400000">
            <a:off x="4000496" y="4929197"/>
            <a:ext cx="142876" cy="14287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グループ化 104"/>
          <p:cNvGrpSpPr/>
          <p:nvPr/>
        </p:nvGrpSpPr>
        <p:grpSpPr>
          <a:xfrm flipV="1">
            <a:off x="3428992" y="4929197"/>
            <a:ext cx="142876" cy="142876"/>
            <a:chOff x="4214810" y="4857760"/>
            <a:chExt cx="285752" cy="285752"/>
          </a:xfrm>
        </p:grpSpPr>
        <p:cxnSp>
          <p:nvCxnSpPr>
            <p:cNvPr id="266" name="直線コネクタ 265"/>
            <p:cNvCxnSpPr/>
            <p:nvPr/>
          </p:nvCxnSpPr>
          <p:spPr>
            <a:xfrm rot="5400000" flipH="1" flipV="1">
              <a:off x="4214810" y="4857760"/>
              <a:ext cx="285752" cy="285752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直線コネクタ 266"/>
            <p:cNvCxnSpPr/>
            <p:nvPr/>
          </p:nvCxnSpPr>
          <p:spPr>
            <a:xfrm rot="16200000" flipV="1">
              <a:off x="4214810" y="4857760"/>
              <a:ext cx="285752" cy="285752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1" name="正方形/長方形 260"/>
          <p:cNvSpPr/>
          <p:nvPr/>
        </p:nvSpPr>
        <p:spPr>
          <a:xfrm flipV="1">
            <a:off x="4214810" y="4857759"/>
            <a:ext cx="285752" cy="285752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2" name="正方形/長方形 261"/>
          <p:cNvSpPr/>
          <p:nvPr/>
        </p:nvSpPr>
        <p:spPr>
          <a:xfrm flipV="1">
            <a:off x="4214810" y="4572007"/>
            <a:ext cx="285752" cy="285752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64" name="直線コネクタ 263"/>
          <p:cNvCxnSpPr/>
          <p:nvPr/>
        </p:nvCxnSpPr>
        <p:spPr>
          <a:xfrm rot="16200000" flipH="1">
            <a:off x="4572000" y="4929197"/>
            <a:ext cx="142876" cy="14287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5" name="直線コネクタ 264"/>
          <p:cNvCxnSpPr/>
          <p:nvPr/>
        </p:nvCxnSpPr>
        <p:spPr>
          <a:xfrm rot="5400000">
            <a:off x="4572000" y="4929197"/>
            <a:ext cx="142876" cy="14287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タイトル 8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86" name="タイトル 1"/>
          <p:cNvSpPr txBox="1">
            <a:spLocks/>
          </p:cNvSpPr>
          <p:nvPr/>
        </p:nvSpPr>
        <p:spPr>
          <a:xfrm>
            <a:off x="285720" y="274638"/>
            <a:ext cx="857256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ペントミノ</a:t>
            </a:r>
            <a:r>
              <a:rPr kumimoji="1" lang="en-US" altLang="ja-JP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Y</a:t>
            </a:r>
            <a:r>
              <a:rPr kumimoji="1" lang="ja-JP" altLang="en-US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　　は必ず覆えることの証明</a:t>
            </a:r>
            <a:endParaRPr kumimoji="1" lang="ja-JP" alt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pSp>
        <p:nvGrpSpPr>
          <p:cNvPr id="87" name="グループ化 86"/>
          <p:cNvGrpSpPr/>
          <p:nvPr/>
        </p:nvGrpSpPr>
        <p:grpSpPr>
          <a:xfrm>
            <a:off x="2786050" y="214290"/>
            <a:ext cx="571504" cy="1143008"/>
            <a:chOff x="214282" y="285728"/>
            <a:chExt cx="571504" cy="1143008"/>
          </a:xfrm>
        </p:grpSpPr>
        <p:sp>
          <p:nvSpPr>
            <p:cNvPr id="88" name="正方形/長方形 87"/>
            <p:cNvSpPr/>
            <p:nvPr/>
          </p:nvSpPr>
          <p:spPr>
            <a:xfrm>
              <a:off x="500034" y="571480"/>
              <a:ext cx="285752" cy="28575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0" name="正方形/長方形 89"/>
            <p:cNvSpPr/>
            <p:nvPr/>
          </p:nvSpPr>
          <p:spPr>
            <a:xfrm>
              <a:off x="214282" y="571480"/>
              <a:ext cx="285752" cy="28575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1" name="正方形/長方形 90"/>
            <p:cNvSpPr/>
            <p:nvPr/>
          </p:nvSpPr>
          <p:spPr>
            <a:xfrm>
              <a:off x="500034" y="857232"/>
              <a:ext cx="285752" cy="28575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3" name="正方形/長方形 92"/>
            <p:cNvSpPr/>
            <p:nvPr/>
          </p:nvSpPr>
          <p:spPr>
            <a:xfrm>
              <a:off x="500034" y="285728"/>
              <a:ext cx="285752" cy="28575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6" name="正方形/長方形 95"/>
            <p:cNvSpPr/>
            <p:nvPr/>
          </p:nvSpPr>
          <p:spPr>
            <a:xfrm>
              <a:off x="500034" y="1142984"/>
              <a:ext cx="285752" cy="28575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kumimoji="1" lang="en-US" altLang="ja-JP" dirty="0" smtClean="0"/>
              <a:t>Y</a:t>
            </a:r>
            <a:r>
              <a:rPr lang="ja-JP" altLang="en-US" dirty="0" smtClean="0"/>
              <a:t>を覆えないポリオミノが存在したとする</a:t>
            </a:r>
            <a:endParaRPr lang="en-US" altLang="ja-JP" dirty="0" smtClean="0"/>
          </a:p>
          <a:p>
            <a:r>
              <a:rPr lang="ja-JP" altLang="en-US" dirty="0" smtClean="0"/>
              <a:t>外周にセルが連続する箇所はない</a:t>
            </a:r>
            <a:endParaRPr lang="en-US" altLang="ja-JP" dirty="0" smtClean="0"/>
          </a:p>
          <a:p>
            <a:r>
              <a:rPr lang="ja-JP" altLang="en-US" dirty="0" smtClean="0"/>
              <a:t>外周に一つおきにセルが並ぶ箇所もない</a:t>
            </a:r>
            <a:endParaRPr kumimoji="1" lang="en-US" altLang="ja-JP" dirty="0" smtClean="0"/>
          </a:p>
          <a:p>
            <a:pPr>
              <a:buNone/>
            </a:pPr>
            <a:endParaRPr kumimoji="1" lang="ja-JP" altLang="en-US" dirty="0"/>
          </a:p>
        </p:txBody>
      </p:sp>
      <p:grpSp>
        <p:nvGrpSpPr>
          <p:cNvPr id="2" name="グループ化 276"/>
          <p:cNvGrpSpPr/>
          <p:nvPr/>
        </p:nvGrpSpPr>
        <p:grpSpPr>
          <a:xfrm>
            <a:off x="1643042" y="4857760"/>
            <a:ext cx="5000660" cy="1428759"/>
            <a:chOff x="2500298" y="3143248"/>
            <a:chExt cx="5000660" cy="1428759"/>
          </a:xfrm>
        </p:grpSpPr>
        <p:cxnSp>
          <p:nvCxnSpPr>
            <p:cNvPr id="86" name="直線コネクタ 85"/>
            <p:cNvCxnSpPr/>
            <p:nvPr/>
          </p:nvCxnSpPr>
          <p:spPr>
            <a:xfrm>
              <a:off x="2500298" y="3143248"/>
              <a:ext cx="5000660" cy="1588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直線コネクタ 86"/>
            <p:cNvCxnSpPr/>
            <p:nvPr/>
          </p:nvCxnSpPr>
          <p:spPr>
            <a:xfrm>
              <a:off x="2500298" y="3429000"/>
              <a:ext cx="500066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直線コネクタ 87"/>
            <p:cNvCxnSpPr/>
            <p:nvPr/>
          </p:nvCxnSpPr>
          <p:spPr>
            <a:xfrm>
              <a:off x="2500298" y="3714752"/>
              <a:ext cx="500066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直線コネクタ 89"/>
            <p:cNvCxnSpPr/>
            <p:nvPr/>
          </p:nvCxnSpPr>
          <p:spPr>
            <a:xfrm>
              <a:off x="2500298" y="4000504"/>
              <a:ext cx="500066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直線コネクタ 90"/>
            <p:cNvCxnSpPr/>
            <p:nvPr/>
          </p:nvCxnSpPr>
          <p:spPr>
            <a:xfrm>
              <a:off x="2500298" y="4286256"/>
              <a:ext cx="500066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直線コネクタ 92"/>
            <p:cNvCxnSpPr/>
            <p:nvPr/>
          </p:nvCxnSpPr>
          <p:spPr>
            <a:xfrm rot="5400000">
              <a:off x="6001752" y="3857032"/>
              <a:ext cx="1428363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直線コネクタ 94"/>
            <p:cNvCxnSpPr/>
            <p:nvPr/>
          </p:nvCxnSpPr>
          <p:spPr>
            <a:xfrm rot="5400000">
              <a:off x="6287504" y="3857032"/>
              <a:ext cx="1428363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直線コネクタ 95"/>
            <p:cNvCxnSpPr/>
            <p:nvPr/>
          </p:nvCxnSpPr>
          <p:spPr>
            <a:xfrm rot="5400000">
              <a:off x="6571667" y="3857032"/>
              <a:ext cx="1428363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直線コネクタ 96"/>
            <p:cNvCxnSpPr/>
            <p:nvPr/>
          </p:nvCxnSpPr>
          <p:spPr>
            <a:xfrm rot="5400000">
              <a:off x="5716000" y="3857032"/>
              <a:ext cx="1428363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直線コネクタ 97"/>
            <p:cNvCxnSpPr/>
            <p:nvPr/>
          </p:nvCxnSpPr>
          <p:spPr>
            <a:xfrm rot="5400000">
              <a:off x="5430248" y="3857032"/>
              <a:ext cx="1428363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直線コネクタ 98"/>
            <p:cNvCxnSpPr/>
            <p:nvPr/>
          </p:nvCxnSpPr>
          <p:spPr>
            <a:xfrm rot="5400000">
              <a:off x="4572992" y="3856636"/>
              <a:ext cx="1428363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直線コネクタ 99"/>
            <p:cNvCxnSpPr/>
            <p:nvPr/>
          </p:nvCxnSpPr>
          <p:spPr>
            <a:xfrm rot="5400000">
              <a:off x="4858744" y="3856636"/>
              <a:ext cx="1428363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直線コネクタ 100"/>
            <p:cNvCxnSpPr/>
            <p:nvPr/>
          </p:nvCxnSpPr>
          <p:spPr>
            <a:xfrm rot="5400000">
              <a:off x="5142907" y="3856636"/>
              <a:ext cx="1428363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直線コネクタ 101"/>
            <p:cNvCxnSpPr/>
            <p:nvPr/>
          </p:nvCxnSpPr>
          <p:spPr>
            <a:xfrm rot="5400000">
              <a:off x="4287240" y="3856636"/>
              <a:ext cx="1428363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直線コネクタ 102"/>
            <p:cNvCxnSpPr/>
            <p:nvPr/>
          </p:nvCxnSpPr>
          <p:spPr>
            <a:xfrm rot="5400000">
              <a:off x="4001488" y="3856636"/>
              <a:ext cx="1428363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直線コネクタ 103"/>
            <p:cNvCxnSpPr/>
            <p:nvPr/>
          </p:nvCxnSpPr>
          <p:spPr>
            <a:xfrm rot="5400000">
              <a:off x="3144233" y="3856636"/>
              <a:ext cx="1428363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直線コネクタ 104"/>
            <p:cNvCxnSpPr/>
            <p:nvPr/>
          </p:nvCxnSpPr>
          <p:spPr>
            <a:xfrm rot="5400000">
              <a:off x="3429985" y="3856636"/>
              <a:ext cx="1428363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直線コネクタ 107"/>
            <p:cNvCxnSpPr/>
            <p:nvPr/>
          </p:nvCxnSpPr>
          <p:spPr>
            <a:xfrm rot="5400000">
              <a:off x="3714148" y="3856636"/>
              <a:ext cx="1428363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直線コネクタ 108"/>
            <p:cNvCxnSpPr/>
            <p:nvPr/>
          </p:nvCxnSpPr>
          <p:spPr>
            <a:xfrm rot="5400000">
              <a:off x="2858481" y="3856636"/>
              <a:ext cx="1428363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直線コネクタ 109"/>
            <p:cNvCxnSpPr/>
            <p:nvPr/>
          </p:nvCxnSpPr>
          <p:spPr>
            <a:xfrm rot="5400000">
              <a:off x="2572729" y="3856636"/>
              <a:ext cx="1428363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直線コネクタ 110"/>
            <p:cNvCxnSpPr/>
            <p:nvPr/>
          </p:nvCxnSpPr>
          <p:spPr>
            <a:xfrm rot="5400000">
              <a:off x="2001225" y="3856636"/>
              <a:ext cx="1428363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直線コネクタ 111"/>
            <p:cNvCxnSpPr/>
            <p:nvPr/>
          </p:nvCxnSpPr>
          <p:spPr>
            <a:xfrm rot="5400000">
              <a:off x="2285388" y="3856636"/>
              <a:ext cx="1428363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3" name="正方形/長方形 112"/>
          <p:cNvSpPr/>
          <p:nvPr/>
        </p:nvSpPr>
        <p:spPr>
          <a:xfrm>
            <a:off x="3857620" y="4857760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4" name="グループ化 94"/>
          <p:cNvGrpSpPr/>
          <p:nvPr/>
        </p:nvGrpSpPr>
        <p:grpSpPr>
          <a:xfrm>
            <a:off x="4214810" y="4929198"/>
            <a:ext cx="142876" cy="142876"/>
            <a:chOff x="4214810" y="4857760"/>
            <a:chExt cx="285752" cy="285752"/>
          </a:xfrm>
        </p:grpSpPr>
        <p:cxnSp>
          <p:nvCxnSpPr>
            <p:cNvPr id="115" name="直線コネクタ 114"/>
            <p:cNvCxnSpPr/>
            <p:nvPr/>
          </p:nvCxnSpPr>
          <p:spPr>
            <a:xfrm rot="5400000" flipH="1" flipV="1">
              <a:off x="4214810" y="4857760"/>
              <a:ext cx="285752" cy="285752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直線コネクタ 115"/>
            <p:cNvCxnSpPr/>
            <p:nvPr/>
          </p:nvCxnSpPr>
          <p:spPr>
            <a:xfrm rot="16200000" flipV="1">
              <a:off x="4214810" y="4857760"/>
              <a:ext cx="285752" cy="285752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グループ化 104"/>
          <p:cNvGrpSpPr/>
          <p:nvPr/>
        </p:nvGrpSpPr>
        <p:grpSpPr>
          <a:xfrm>
            <a:off x="3643306" y="4929198"/>
            <a:ext cx="142876" cy="142876"/>
            <a:chOff x="4214810" y="4857760"/>
            <a:chExt cx="285752" cy="285752"/>
          </a:xfrm>
        </p:grpSpPr>
        <p:cxnSp>
          <p:nvCxnSpPr>
            <p:cNvPr id="118" name="直線コネクタ 117"/>
            <p:cNvCxnSpPr/>
            <p:nvPr/>
          </p:nvCxnSpPr>
          <p:spPr>
            <a:xfrm rot="5400000" flipH="1" flipV="1">
              <a:off x="4214810" y="4857760"/>
              <a:ext cx="285752" cy="285752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直線コネクタ 118"/>
            <p:cNvCxnSpPr/>
            <p:nvPr/>
          </p:nvCxnSpPr>
          <p:spPr>
            <a:xfrm rot="16200000" flipV="1">
              <a:off x="4214810" y="4857760"/>
              <a:ext cx="285752" cy="285752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グループ化 104"/>
          <p:cNvGrpSpPr/>
          <p:nvPr/>
        </p:nvGrpSpPr>
        <p:grpSpPr>
          <a:xfrm>
            <a:off x="3357554" y="4929198"/>
            <a:ext cx="142876" cy="142876"/>
            <a:chOff x="4214810" y="4857760"/>
            <a:chExt cx="285752" cy="285752"/>
          </a:xfrm>
        </p:grpSpPr>
        <p:cxnSp>
          <p:nvCxnSpPr>
            <p:cNvPr id="127" name="直線コネクタ 126"/>
            <p:cNvCxnSpPr/>
            <p:nvPr/>
          </p:nvCxnSpPr>
          <p:spPr>
            <a:xfrm rot="5400000" flipH="1" flipV="1">
              <a:off x="4214810" y="4857760"/>
              <a:ext cx="285752" cy="285752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直線コネクタ 127"/>
            <p:cNvCxnSpPr/>
            <p:nvPr/>
          </p:nvCxnSpPr>
          <p:spPr>
            <a:xfrm rot="16200000" flipV="1">
              <a:off x="4214810" y="4857760"/>
              <a:ext cx="285752" cy="285752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グループ化 104"/>
          <p:cNvGrpSpPr/>
          <p:nvPr/>
        </p:nvGrpSpPr>
        <p:grpSpPr>
          <a:xfrm>
            <a:off x="4500562" y="4929198"/>
            <a:ext cx="142876" cy="142876"/>
            <a:chOff x="4214810" y="4857760"/>
            <a:chExt cx="285752" cy="285752"/>
          </a:xfrm>
        </p:grpSpPr>
        <p:cxnSp>
          <p:nvCxnSpPr>
            <p:cNvPr id="130" name="直線コネクタ 129"/>
            <p:cNvCxnSpPr/>
            <p:nvPr/>
          </p:nvCxnSpPr>
          <p:spPr>
            <a:xfrm rot="5400000" flipH="1" flipV="1">
              <a:off x="4214810" y="4857760"/>
              <a:ext cx="285752" cy="285752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直線コネクタ 130"/>
            <p:cNvCxnSpPr/>
            <p:nvPr/>
          </p:nvCxnSpPr>
          <p:spPr>
            <a:xfrm rot="16200000" flipV="1">
              <a:off x="4214810" y="4857760"/>
              <a:ext cx="285752" cy="285752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2" name="正方形/長方形 131"/>
          <p:cNvSpPr/>
          <p:nvPr/>
        </p:nvSpPr>
        <p:spPr>
          <a:xfrm>
            <a:off x="3857620" y="5143512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8" name="グループ化 94"/>
          <p:cNvGrpSpPr/>
          <p:nvPr/>
        </p:nvGrpSpPr>
        <p:grpSpPr>
          <a:xfrm>
            <a:off x="3929058" y="5500702"/>
            <a:ext cx="142876" cy="142876"/>
            <a:chOff x="4214810" y="4857760"/>
            <a:chExt cx="285752" cy="285752"/>
          </a:xfrm>
        </p:grpSpPr>
        <p:cxnSp>
          <p:nvCxnSpPr>
            <p:cNvPr id="134" name="直線コネクタ 133"/>
            <p:cNvCxnSpPr/>
            <p:nvPr/>
          </p:nvCxnSpPr>
          <p:spPr>
            <a:xfrm rot="5400000" flipH="1" flipV="1">
              <a:off x="4214810" y="4857760"/>
              <a:ext cx="285752" cy="285752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5" name="直線コネクタ 134"/>
            <p:cNvCxnSpPr/>
            <p:nvPr/>
          </p:nvCxnSpPr>
          <p:spPr>
            <a:xfrm rot="16200000" flipV="1">
              <a:off x="4214810" y="4857760"/>
              <a:ext cx="285752" cy="285752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7" name="正方形/長方形 136"/>
          <p:cNvSpPr/>
          <p:nvPr/>
        </p:nvSpPr>
        <p:spPr>
          <a:xfrm>
            <a:off x="4143372" y="5143512"/>
            <a:ext cx="285752" cy="285752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2" name="グループ化 204"/>
          <p:cNvGrpSpPr/>
          <p:nvPr/>
        </p:nvGrpSpPr>
        <p:grpSpPr>
          <a:xfrm>
            <a:off x="1928794" y="3214686"/>
            <a:ext cx="5000660" cy="1428759"/>
            <a:chOff x="1928794" y="3286125"/>
            <a:chExt cx="5000660" cy="1428759"/>
          </a:xfrm>
        </p:grpSpPr>
        <p:sp>
          <p:nvSpPr>
            <p:cNvPr id="175" name="正方形/長方形 174"/>
            <p:cNvSpPr/>
            <p:nvPr/>
          </p:nvSpPr>
          <p:spPr>
            <a:xfrm flipV="1">
              <a:off x="4143372" y="4429131"/>
              <a:ext cx="285752" cy="28575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13" name="グループ化 203"/>
            <p:cNvGrpSpPr/>
            <p:nvPr/>
          </p:nvGrpSpPr>
          <p:grpSpPr>
            <a:xfrm>
              <a:off x="1928794" y="3286125"/>
              <a:ext cx="5000660" cy="1428759"/>
              <a:chOff x="1928794" y="3286124"/>
              <a:chExt cx="5000660" cy="1428759"/>
            </a:xfrm>
          </p:grpSpPr>
          <p:grpSp>
            <p:nvGrpSpPr>
              <p:cNvPr id="14" name="グループ化 276"/>
              <p:cNvGrpSpPr/>
              <p:nvPr/>
            </p:nvGrpSpPr>
            <p:grpSpPr>
              <a:xfrm flipV="1">
                <a:off x="1928794" y="3286124"/>
                <a:ext cx="5000660" cy="1428759"/>
                <a:chOff x="2500298" y="3143248"/>
                <a:chExt cx="5000660" cy="1428759"/>
              </a:xfrm>
            </p:grpSpPr>
            <p:cxnSp>
              <p:nvCxnSpPr>
                <p:cNvPr id="153" name="直線コネクタ 152"/>
                <p:cNvCxnSpPr/>
                <p:nvPr/>
              </p:nvCxnSpPr>
              <p:spPr>
                <a:xfrm>
                  <a:off x="2500298" y="3143248"/>
                  <a:ext cx="5000660" cy="1588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4" name="直線コネクタ 153"/>
                <p:cNvCxnSpPr/>
                <p:nvPr/>
              </p:nvCxnSpPr>
              <p:spPr>
                <a:xfrm>
                  <a:off x="2500298" y="3429000"/>
                  <a:ext cx="5000660" cy="158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5" name="直線コネクタ 154"/>
                <p:cNvCxnSpPr/>
                <p:nvPr/>
              </p:nvCxnSpPr>
              <p:spPr>
                <a:xfrm>
                  <a:off x="2500298" y="3714752"/>
                  <a:ext cx="5000660" cy="158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6" name="直線コネクタ 155"/>
                <p:cNvCxnSpPr/>
                <p:nvPr/>
              </p:nvCxnSpPr>
              <p:spPr>
                <a:xfrm>
                  <a:off x="2500298" y="4000504"/>
                  <a:ext cx="5000660" cy="158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7" name="直線コネクタ 156"/>
                <p:cNvCxnSpPr/>
                <p:nvPr/>
              </p:nvCxnSpPr>
              <p:spPr>
                <a:xfrm>
                  <a:off x="2500298" y="4286256"/>
                  <a:ext cx="5000660" cy="158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8" name="直線コネクタ 157"/>
                <p:cNvCxnSpPr/>
                <p:nvPr/>
              </p:nvCxnSpPr>
              <p:spPr>
                <a:xfrm rot="5400000">
                  <a:off x="6001752" y="3857032"/>
                  <a:ext cx="1428363" cy="158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9" name="直線コネクタ 158"/>
                <p:cNvCxnSpPr/>
                <p:nvPr/>
              </p:nvCxnSpPr>
              <p:spPr>
                <a:xfrm rot="5400000">
                  <a:off x="6287504" y="3857032"/>
                  <a:ext cx="1428363" cy="158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0" name="直線コネクタ 159"/>
                <p:cNvCxnSpPr/>
                <p:nvPr/>
              </p:nvCxnSpPr>
              <p:spPr>
                <a:xfrm rot="5400000">
                  <a:off x="6571667" y="3857032"/>
                  <a:ext cx="1428363" cy="158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1" name="直線コネクタ 160"/>
                <p:cNvCxnSpPr/>
                <p:nvPr/>
              </p:nvCxnSpPr>
              <p:spPr>
                <a:xfrm rot="5400000">
                  <a:off x="5716000" y="3857032"/>
                  <a:ext cx="1428363" cy="158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2" name="直線コネクタ 161"/>
                <p:cNvCxnSpPr/>
                <p:nvPr/>
              </p:nvCxnSpPr>
              <p:spPr>
                <a:xfrm rot="5400000">
                  <a:off x="5430248" y="3857032"/>
                  <a:ext cx="1428363" cy="158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3" name="直線コネクタ 162"/>
                <p:cNvCxnSpPr/>
                <p:nvPr/>
              </p:nvCxnSpPr>
              <p:spPr>
                <a:xfrm rot="5400000">
                  <a:off x="4572992" y="3856636"/>
                  <a:ext cx="1428363" cy="158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4" name="直線コネクタ 163"/>
                <p:cNvCxnSpPr/>
                <p:nvPr/>
              </p:nvCxnSpPr>
              <p:spPr>
                <a:xfrm rot="5400000">
                  <a:off x="4858744" y="3856636"/>
                  <a:ext cx="1428363" cy="158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5" name="直線コネクタ 164"/>
                <p:cNvCxnSpPr/>
                <p:nvPr/>
              </p:nvCxnSpPr>
              <p:spPr>
                <a:xfrm rot="5400000">
                  <a:off x="5142907" y="3856636"/>
                  <a:ext cx="1428363" cy="158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6" name="直線コネクタ 165"/>
                <p:cNvCxnSpPr/>
                <p:nvPr/>
              </p:nvCxnSpPr>
              <p:spPr>
                <a:xfrm rot="5400000">
                  <a:off x="4287240" y="3856636"/>
                  <a:ext cx="1428363" cy="158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7" name="直線コネクタ 166"/>
                <p:cNvCxnSpPr/>
                <p:nvPr/>
              </p:nvCxnSpPr>
              <p:spPr>
                <a:xfrm rot="5400000">
                  <a:off x="4001488" y="3856636"/>
                  <a:ext cx="1428363" cy="158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8" name="直線コネクタ 167"/>
                <p:cNvCxnSpPr/>
                <p:nvPr/>
              </p:nvCxnSpPr>
              <p:spPr>
                <a:xfrm rot="5400000">
                  <a:off x="3144233" y="3856636"/>
                  <a:ext cx="1428363" cy="158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9" name="直線コネクタ 168"/>
                <p:cNvCxnSpPr/>
                <p:nvPr/>
              </p:nvCxnSpPr>
              <p:spPr>
                <a:xfrm rot="5400000">
                  <a:off x="3429985" y="3856636"/>
                  <a:ext cx="1428363" cy="158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0" name="直線コネクタ 169"/>
                <p:cNvCxnSpPr/>
                <p:nvPr/>
              </p:nvCxnSpPr>
              <p:spPr>
                <a:xfrm rot="5400000">
                  <a:off x="3714148" y="3856636"/>
                  <a:ext cx="1428363" cy="158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1" name="直線コネクタ 170"/>
                <p:cNvCxnSpPr/>
                <p:nvPr/>
              </p:nvCxnSpPr>
              <p:spPr>
                <a:xfrm rot="5400000">
                  <a:off x="2858481" y="3856636"/>
                  <a:ext cx="1428363" cy="158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2" name="直線コネクタ 171"/>
                <p:cNvCxnSpPr/>
                <p:nvPr/>
              </p:nvCxnSpPr>
              <p:spPr>
                <a:xfrm rot="5400000">
                  <a:off x="2572729" y="3856636"/>
                  <a:ext cx="1428363" cy="158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3" name="直線コネクタ 172"/>
                <p:cNvCxnSpPr/>
                <p:nvPr/>
              </p:nvCxnSpPr>
              <p:spPr>
                <a:xfrm rot="5400000">
                  <a:off x="2001225" y="3856636"/>
                  <a:ext cx="1428363" cy="158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4" name="直線コネクタ 173"/>
                <p:cNvCxnSpPr/>
                <p:nvPr/>
              </p:nvCxnSpPr>
              <p:spPr>
                <a:xfrm rot="5400000">
                  <a:off x="2285388" y="3856636"/>
                  <a:ext cx="1428363" cy="158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5" name="グループ化 94"/>
              <p:cNvGrpSpPr/>
              <p:nvPr/>
            </p:nvGrpSpPr>
            <p:grpSpPr>
              <a:xfrm flipV="1">
                <a:off x="4500562" y="4500569"/>
                <a:ext cx="142876" cy="142876"/>
                <a:chOff x="4214810" y="4857760"/>
                <a:chExt cx="285752" cy="285752"/>
              </a:xfrm>
            </p:grpSpPr>
            <p:cxnSp>
              <p:nvCxnSpPr>
                <p:cNvPr id="177" name="直線コネクタ 176"/>
                <p:cNvCxnSpPr/>
                <p:nvPr/>
              </p:nvCxnSpPr>
              <p:spPr>
                <a:xfrm rot="5400000" flipH="1" flipV="1">
                  <a:off x="4214810" y="4857760"/>
                  <a:ext cx="285752" cy="285752"/>
                </a:xfrm>
                <a:prstGeom prst="line">
                  <a:avLst/>
                </a:prstGeom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8" name="直線コネクタ 177"/>
                <p:cNvCxnSpPr/>
                <p:nvPr/>
              </p:nvCxnSpPr>
              <p:spPr>
                <a:xfrm rot="16200000" flipV="1">
                  <a:off x="4214810" y="4857760"/>
                  <a:ext cx="285752" cy="285752"/>
                </a:xfrm>
                <a:prstGeom prst="line">
                  <a:avLst/>
                </a:prstGeom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6" name="グループ化 104"/>
              <p:cNvGrpSpPr/>
              <p:nvPr/>
            </p:nvGrpSpPr>
            <p:grpSpPr>
              <a:xfrm flipV="1">
                <a:off x="3929058" y="4500569"/>
                <a:ext cx="142876" cy="142876"/>
                <a:chOff x="4214810" y="4857760"/>
                <a:chExt cx="285752" cy="285752"/>
              </a:xfrm>
            </p:grpSpPr>
            <p:cxnSp>
              <p:nvCxnSpPr>
                <p:cNvPr id="180" name="直線コネクタ 179"/>
                <p:cNvCxnSpPr/>
                <p:nvPr/>
              </p:nvCxnSpPr>
              <p:spPr>
                <a:xfrm rot="5400000" flipH="1" flipV="1">
                  <a:off x="4214810" y="4857760"/>
                  <a:ext cx="285752" cy="285752"/>
                </a:xfrm>
                <a:prstGeom prst="line">
                  <a:avLst/>
                </a:prstGeom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1" name="直線コネクタ 180"/>
                <p:cNvCxnSpPr/>
                <p:nvPr/>
              </p:nvCxnSpPr>
              <p:spPr>
                <a:xfrm rot="16200000" flipV="1">
                  <a:off x="4214810" y="4857760"/>
                  <a:ext cx="285752" cy="285752"/>
                </a:xfrm>
                <a:prstGeom prst="line">
                  <a:avLst/>
                </a:prstGeom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7" name="グループ化 104"/>
              <p:cNvGrpSpPr/>
              <p:nvPr/>
            </p:nvGrpSpPr>
            <p:grpSpPr>
              <a:xfrm flipV="1">
                <a:off x="3643306" y="4500569"/>
                <a:ext cx="142876" cy="142876"/>
                <a:chOff x="4214810" y="4857760"/>
                <a:chExt cx="285752" cy="285752"/>
              </a:xfrm>
            </p:grpSpPr>
            <p:cxnSp>
              <p:nvCxnSpPr>
                <p:cNvPr id="183" name="直線コネクタ 182"/>
                <p:cNvCxnSpPr/>
                <p:nvPr/>
              </p:nvCxnSpPr>
              <p:spPr>
                <a:xfrm rot="5400000" flipH="1" flipV="1">
                  <a:off x="4214810" y="4857760"/>
                  <a:ext cx="285752" cy="285752"/>
                </a:xfrm>
                <a:prstGeom prst="line">
                  <a:avLst/>
                </a:prstGeom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4" name="直線コネクタ 183"/>
                <p:cNvCxnSpPr/>
                <p:nvPr/>
              </p:nvCxnSpPr>
              <p:spPr>
                <a:xfrm rot="16200000" flipV="1">
                  <a:off x="4214810" y="4857760"/>
                  <a:ext cx="285752" cy="285752"/>
                </a:xfrm>
                <a:prstGeom prst="line">
                  <a:avLst/>
                </a:prstGeom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8" name="グループ化 104"/>
              <p:cNvGrpSpPr/>
              <p:nvPr/>
            </p:nvGrpSpPr>
            <p:grpSpPr>
              <a:xfrm flipV="1">
                <a:off x="4786314" y="4500569"/>
                <a:ext cx="142876" cy="142876"/>
                <a:chOff x="4214810" y="4857760"/>
                <a:chExt cx="285752" cy="285752"/>
              </a:xfrm>
            </p:grpSpPr>
            <p:cxnSp>
              <p:nvCxnSpPr>
                <p:cNvPr id="186" name="直線コネクタ 185"/>
                <p:cNvCxnSpPr/>
                <p:nvPr/>
              </p:nvCxnSpPr>
              <p:spPr>
                <a:xfrm rot="5400000" flipH="1" flipV="1">
                  <a:off x="4214810" y="4857760"/>
                  <a:ext cx="285752" cy="285752"/>
                </a:xfrm>
                <a:prstGeom prst="line">
                  <a:avLst/>
                </a:prstGeom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7" name="直線コネクタ 186"/>
                <p:cNvCxnSpPr/>
                <p:nvPr/>
              </p:nvCxnSpPr>
              <p:spPr>
                <a:xfrm rot="16200000" flipV="1">
                  <a:off x="4214810" y="4857760"/>
                  <a:ext cx="285752" cy="285752"/>
                </a:xfrm>
                <a:prstGeom prst="line">
                  <a:avLst/>
                </a:prstGeom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88" name="正方形/長方形 187"/>
              <p:cNvSpPr/>
              <p:nvPr/>
            </p:nvSpPr>
            <p:spPr>
              <a:xfrm flipV="1">
                <a:off x="4143372" y="4143379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grpSp>
            <p:nvGrpSpPr>
              <p:cNvPr id="19" name="グループ化 94"/>
              <p:cNvGrpSpPr/>
              <p:nvPr/>
            </p:nvGrpSpPr>
            <p:grpSpPr>
              <a:xfrm flipV="1">
                <a:off x="4214810" y="3929065"/>
                <a:ext cx="142876" cy="142876"/>
                <a:chOff x="4214810" y="4857760"/>
                <a:chExt cx="285752" cy="285752"/>
              </a:xfrm>
            </p:grpSpPr>
            <p:cxnSp>
              <p:nvCxnSpPr>
                <p:cNvPr id="190" name="直線コネクタ 189"/>
                <p:cNvCxnSpPr/>
                <p:nvPr/>
              </p:nvCxnSpPr>
              <p:spPr>
                <a:xfrm rot="5400000" flipH="1" flipV="1">
                  <a:off x="4214810" y="4857760"/>
                  <a:ext cx="285752" cy="285752"/>
                </a:xfrm>
                <a:prstGeom prst="line">
                  <a:avLst/>
                </a:prstGeom>
                <a:ln>
                  <a:solidFill>
                    <a:srgbClr val="0070C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1" name="直線コネクタ 190"/>
                <p:cNvCxnSpPr/>
                <p:nvPr/>
              </p:nvCxnSpPr>
              <p:spPr>
                <a:xfrm rot="16200000" flipV="1">
                  <a:off x="4214810" y="4857760"/>
                  <a:ext cx="285752" cy="285752"/>
                </a:xfrm>
                <a:prstGeom prst="line">
                  <a:avLst/>
                </a:prstGeom>
                <a:ln>
                  <a:solidFill>
                    <a:srgbClr val="0070C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92" name="正方形/長方形 191"/>
              <p:cNvSpPr/>
              <p:nvPr/>
            </p:nvSpPr>
            <p:spPr>
              <a:xfrm flipV="1">
                <a:off x="4429124" y="4143379"/>
                <a:ext cx="285752" cy="285752"/>
              </a:xfrm>
              <a:prstGeom prst="rect">
                <a:avLst/>
              </a:prstGeom>
              <a:solidFill>
                <a:schemeClr val="bg2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sp>
        <p:nvSpPr>
          <p:cNvPr id="146" name="タイトル 14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47" name="タイトル 1"/>
          <p:cNvSpPr txBox="1">
            <a:spLocks/>
          </p:cNvSpPr>
          <p:nvPr/>
        </p:nvSpPr>
        <p:spPr>
          <a:xfrm>
            <a:off x="285720" y="274638"/>
            <a:ext cx="857256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ペントミノ</a:t>
            </a:r>
            <a:r>
              <a:rPr kumimoji="1" lang="en-US" altLang="ja-JP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Y</a:t>
            </a:r>
            <a:r>
              <a:rPr kumimoji="1" lang="ja-JP" altLang="en-US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　　は必ず覆えることの証明</a:t>
            </a:r>
            <a:endParaRPr kumimoji="1" lang="ja-JP" alt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pSp>
        <p:nvGrpSpPr>
          <p:cNvPr id="28" name="グループ化 147"/>
          <p:cNvGrpSpPr/>
          <p:nvPr/>
        </p:nvGrpSpPr>
        <p:grpSpPr>
          <a:xfrm>
            <a:off x="2786050" y="214290"/>
            <a:ext cx="571504" cy="1143008"/>
            <a:chOff x="214282" y="285728"/>
            <a:chExt cx="571504" cy="1143008"/>
          </a:xfrm>
        </p:grpSpPr>
        <p:sp>
          <p:nvSpPr>
            <p:cNvPr id="193" name="正方形/長方形 192"/>
            <p:cNvSpPr/>
            <p:nvPr/>
          </p:nvSpPr>
          <p:spPr>
            <a:xfrm>
              <a:off x="500034" y="571480"/>
              <a:ext cx="285752" cy="28575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4" name="正方形/長方形 193"/>
            <p:cNvSpPr/>
            <p:nvPr/>
          </p:nvSpPr>
          <p:spPr>
            <a:xfrm>
              <a:off x="214282" y="571480"/>
              <a:ext cx="285752" cy="28575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5" name="正方形/長方形 194"/>
            <p:cNvSpPr/>
            <p:nvPr/>
          </p:nvSpPr>
          <p:spPr>
            <a:xfrm>
              <a:off x="500034" y="857232"/>
              <a:ext cx="285752" cy="28575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6" name="正方形/長方形 195"/>
            <p:cNvSpPr/>
            <p:nvPr/>
          </p:nvSpPr>
          <p:spPr>
            <a:xfrm>
              <a:off x="500034" y="285728"/>
              <a:ext cx="285752" cy="28575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7" name="正方形/長方形 196"/>
            <p:cNvSpPr/>
            <p:nvPr/>
          </p:nvSpPr>
          <p:spPr>
            <a:xfrm>
              <a:off x="500034" y="1142984"/>
              <a:ext cx="285752" cy="28575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kumimoji="1" lang="en-US" altLang="ja-JP" dirty="0" smtClean="0"/>
              <a:t>Y</a:t>
            </a:r>
            <a:r>
              <a:rPr lang="ja-JP" altLang="en-US" dirty="0" smtClean="0"/>
              <a:t>を覆えないポリオミノが存在したとする</a:t>
            </a:r>
            <a:endParaRPr lang="en-US" altLang="ja-JP" dirty="0" smtClean="0"/>
          </a:p>
          <a:p>
            <a:r>
              <a:rPr lang="ja-JP" altLang="en-US" dirty="0" smtClean="0"/>
              <a:t>外周にセルが連続する箇所はない</a:t>
            </a:r>
            <a:endParaRPr lang="en-US" altLang="ja-JP" dirty="0" smtClean="0"/>
          </a:p>
          <a:p>
            <a:r>
              <a:rPr lang="ja-JP" altLang="en-US" dirty="0" smtClean="0"/>
              <a:t>外周に一つおきにセルが並ぶ箇所もない</a:t>
            </a:r>
            <a:endParaRPr kumimoji="1" lang="en-US" altLang="ja-JP" dirty="0" smtClean="0"/>
          </a:p>
          <a:p>
            <a:pPr>
              <a:buNone/>
            </a:pPr>
            <a:endParaRPr kumimoji="1" lang="ja-JP" altLang="en-US" dirty="0"/>
          </a:p>
        </p:txBody>
      </p:sp>
      <p:grpSp>
        <p:nvGrpSpPr>
          <p:cNvPr id="2" name="グループ化 276"/>
          <p:cNvGrpSpPr/>
          <p:nvPr/>
        </p:nvGrpSpPr>
        <p:grpSpPr>
          <a:xfrm>
            <a:off x="1643042" y="4857760"/>
            <a:ext cx="5000660" cy="1428759"/>
            <a:chOff x="2500298" y="3143248"/>
            <a:chExt cx="5000660" cy="1428759"/>
          </a:xfrm>
        </p:grpSpPr>
        <p:cxnSp>
          <p:nvCxnSpPr>
            <p:cNvPr id="86" name="直線コネクタ 85"/>
            <p:cNvCxnSpPr/>
            <p:nvPr/>
          </p:nvCxnSpPr>
          <p:spPr>
            <a:xfrm>
              <a:off x="2500298" y="3143248"/>
              <a:ext cx="5000660" cy="1588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直線コネクタ 86"/>
            <p:cNvCxnSpPr/>
            <p:nvPr/>
          </p:nvCxnSpPr>
          <p:spPr>
            <a:xfrm>
              <a:off x="2500298" y="3429000"/>
              <a:ext cx="500066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直線コネクタ 87"/>
            <p:cNvCxnSpPr/>
            <p:nvPr/>
          </p:nvCxnSpPr>
          <p:spPr>
            <a:xfrm>
              <a:off x="2500298" y="3714752"/>
              <a:ext cx="500066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直線コネクタ 89"/>
            <p:cNvCxnSpPr/>
            <p:nvPr/>
          </p:nvCxnSpPr>
          <p:spPr>
            <a:xfrm>
              <a:off x="2500298" y="4000504"/>
              <a:ext cx="500066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直線コネクタ 90"/>
            <p:cNvCxnSpPr/>
            <p:nvPr/>
          </p:nvCxnSpPr>
          <p:spPr>
            <a:xfrm>
              <a:off x="2500298" y="4286256"/>
              <a:ext cx="500066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直線コネクタ 92"/>
            <p:cNvCxnSpPr/>
            <p:nvPr/>
          </p:nvCxnSpPr>
          <p:spPr>
            <a:xfrm rot="5400000">
              <a:off x="6001752" y="3857032"/>
              <a:ext cx="1428363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直線コネクタ 94"/>
            <p:cNvCxnSpPr/>
            <p:nvPr/>
          </p:nvCxnSpPr>
          <p:spPr>
            <a:xfrm rot="5400000">
              <a:off x="6287504" y="3857032"/>
              <a:ext cx="1428363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直線コネクタ 95"/>
            <p:cNvCxnSpPr/>
            <p:nvPr/>
          </p:nvCxnSpPr>
          <p:spPr>
            <a:xfrm rot="5400000">
              <a:off x="6571667" y="3857032"/>
              <a:ext cx="1428363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直線コネクタ 96"/>
            <p:cNvCxnSpPr/>
            <p:nvPr/>
          </p:nvCxnSpPr>
          <p:spPr>
            <a:xfrm rot="5400000">
              <a:off x="5716000" y="3857032"/>
              <a:ext cx="1428363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直線コネクタ 97"/>
            <p:cNvCxnSpPr/>
            <p:nvPr/>
          </p:nvCxnSpPr>
          <p:spPr>
            <a:xfrm rot="5400000">
              <a:off x="5430248" y="3857032"/>
              <a:ext cx="1428363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直線コネクタ 98"/>
            <p:cNvCxnSpPr/>
            <p:nvPr/>
          </p:nvCxnSpPr>
          <p:spPr>
            <a:xfrm rot="5400000">
              <a:off x="4572992" y="3856636"/>
              <a:ext cx="1428363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直線コネクタ 99"/>
            <p:cNvCxnSpPr/>
            <p:nvPr/>
          </p:nvCxnSpPr>
          <p:spPr>
            <a:xfrm rot="5400000">
              <a:off x="4858744" y="3856636"/>
              <a:ext cx="1428363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直線コネクタ 100"/>
            <p:cNvCxnSpPr/>
            <p:nvPr/>
          </p:nvCxnSpPr>
          <p:spPr>
            <a:xfrm rot="5400000">
              <a:off x="5142907" y="3856636"/>
              <a:ext cx="1428363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直線コネクタ 101"/>
            <p:cNvCxnSpPr/>
            <p:nvPr/>
          </p:nvCxnSpPr>
          <p:spPr>
            <a:xfrm rot="5400000">
              <a:off x="4287240" y="3856636"/>
              <a:ext cx="1428363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直線コネクタ 102"/>
            <p:cNvCxnSpPr/>
            <p:nvPr/>
          </p:nvCxnSpPr>
          <p:spPr>
            <a:xfrm rot="5400000">
              <a:off x="4001488" y="3856636"/>
              <a:ext cx="1428363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直線コネクタ 103"/>
            <p:cNvCxnSpPr/>
            <p:nvPr/>
          </p:nvCxnSpPr>
          <p:spPr>
            <a:xfrm rot="5400000">
              <a:off x="3144233" y="3856636"/>
              <a:ext cx="1428363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直線コネクタ 104"/>
            <p:cNvCxnSpPr/>
            <p:nvPr/>
          </p:nvCxnSpPr>
          <p:spPr>
            <a:xfrm rot="5400000">
              <a:off x="3429985" y="3856636"/>
              <a:ext cx="1428363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直線コネクタ 107"/>
            <p:cNvCxnSpPr/>
            <p:nvPr/>
          </p:nvCxnSpPr>
          <p:spPr>
            <a:xfrm rot="5400000">
              <a:off x="3714148" y="3856636"/>
              <a:ext cx="1428363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直線コネクタ 108"/>
            <p:cNvCxnSpPr/>
            <p:nvPr/>
          </p:nvCxnSpPr>
          <p:spPr>
            <a:xfrm rot="5400000">
              <a:off x="2858481" y="3856636"/>
              <a:ext cx="1428363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直線コネクタ 109"/>
            <p:cNvCxnSpPr/>
            <p:nvPr/>
          </p:nvCxnSpPr>
          <p:spPr>
            <a:xfrm rot="5400000">
              <a:off x="2572729" y="3856636"/>
              <a:ext cx="1428363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直線コネクタ 110"/>
            <p:cNvCxnSpPr/>
            <p:nvPr/>
          </p:nvCxnSpPr>
          <p:spPr>
            <a:xfrm rot="5400000">
              <a:off x="2001225" y="3856636"/>
              <a:ext cx="1428363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直線コネクタ 111"/>
            <p:cNvCxnSpPr/>
            <p:nvPr/>
          </p:nvCxnSpPr>
          <p:spPr>
            <a:xfrm rot="5400000">
              <a:off x="2285388" y="3856636"/>
              <a:ext cx="1428363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3" name="正方形/長方形 112"/>
          <p:cNvSpPr/>
          <p:nvPr/>
        </p:nvSpPr>
        <p:spPr>
          <a:xfrm>
            <a:off x="3857620" y="4857760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4" name="グループ化 94"/>
          <p:cNvGrpSpPr/>
          <p:nvPr/>
        </p:nvGrpSpPr>
        <p:grpSpPr>
          <a:xfrm>
            <a:off x="4214810" y="4929198"/>
            <a:ext cx="142876" cy="142876"/>
            <a:chOff x="4214810" y="4857760"/>
            <a:chExt cx="285752" cy="285752"/>
          </a:xfrm>
        </p:grpSpPr>
        <p:cxnSp>
          <p:nvCxnSpPr>
            <p:cNvPr id="115" name="直線コネクタ 114"/>
            <p:cNvCxnSpPr/>
            <p:nvPr/>
          </p:nvCxnSpPr>
          <p:spPr>
            <a:xfrm rot="5400000" flipH="1" flipV="1">
              <a:off x="4214810" y="4857760"/>
              <a:ext cx="285752" cy="285752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直線コネクタ 115"/>
            <p:cNvCxnSpPr/>
            <p:nvPr/>
          </p:nvCxnSpPr>
          <p:spPr>
            <a:xfrm rot="16200000" flipV="1">
              <a:off x="4214810" y="4857760"/>
              <a:ext cx="285752" cy="285752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グループ化 104"/>
          <p:cNvGrpSpPr/>
          <p:nvPr/>
        </p:nvGrpSpPr>
        <p:grpSpPr>
          <a:xfrm>
            <a:off x="3643306" y="4929198"/>
            <a:ext cx="142876" cy="142876"/>
            <a:chOff x="4214810" y="4857760"/>
            <a:chExt cx="285752" cy="285752"/>
          </a:xfrm>
        </p:grpSpPr>
        <p:cxnSp>
          <p:nvCxnSpPr>
            <p:cNvPr id="118" name="直線コネクタ 117"/>
            <p:cNvCxnSpPr/>
            <p:nvPr/>
          </p:nvCxnSpPr>
          <p:spPr>
            <a:xfrm rot="5400000" flipH="1" flipV="1">
              <a:off x="4214810" y="4857760"/>
              <a:ext cx="285752" cy="285752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直線コネクタ 118"/>
            <p:cNvCxnSpPr/>
            <p:nvPr/>
          </p:nvCxnSpPr>
          <p:spPr>
            <a:xfrm rot="16200000" flipV="1">
              <a:off x="4214810" y="4857760"/>
              <a:ext cx="285752" cy="285752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グループ化 104"/>
          <p:cNvGrpSpPr/>
          <p:nvPr/>
        </p:nvGrpSpPr>
        <p:grpSpPr>
          <a:xfrm>
            <a:off x="3357554" y="4929198"/>
            <a:ext cx="142876" cy="142876"/>
            <a:chOff x="4214810" y="4857760"/>
            <a:chExt cx="285752" cy="285752"/>
          </a:xfrm>
        </p:grpSpPr>
        <p:cxnSp>
          <p:nvCxnSpPr>
            <p:cNvPr id="127" name="直線コネクタ 126"/>
            <p:cNvCxnSpPr/>
            <p:nvPr/>
          </p:nvCxnSpPr>
          <p:spPr>
            <a:xfrm rot="5400000" flipH="1" flipV="1">
              <a:off x="4214810" y="4857760"/>
              <a:ext cx="285752" cy="285752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直線コネクタ 127"/>
            <p:cNvCxnSpPr/>
            <p:nvPr/>
          </p:nvCxnSpPr>
          <p:spPr>
            <a:xfrm rot="16200000" flipV="1">
              <a:off x="4214810" y="4857760"/>
              <a:ext cx="285752" cy="285752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グループ化 104"/>
          <p:cNvGrpSpPr/>
          <p:nvPr/>
        </p:nvGrpSpPr>
        <p:grpSpPr>
          <a:xfrm>
            <a:off x="4500562" y="4929198"/>
            <a:ext cx="142876" cy="142876"/>
            <a:chOff x="4214810" y="4857760"/>
            <a:chExt cx="285752" cy="285752"/>
          </a:xfrm>
        </p:grpSpPr>
        <p:cxnSp>
          <p:nvCxnSpPr>
            <p:cNvPr id="130" name="直線コネクタ 129"/>
            <p:cNvCxnSpPr/>
            <p:nvPr/>
          </p:nvCxnSpPr>
          <p:spPr>
            <a:xfrm rot="5400000" flipH="1" flipV="1">
              <a:off x="4214810" y="4857760"/>
              <a:ext cx="285752" cy="285752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直線コネクタ 130"/>
            <p:cNvCxnSpPr/>
            <p:nvPr/>
          </p:nvCxnSpPr>
          <p:spPr>
            <a:xfrm rot="16200000" flipV="1">
              <a:off x="4214810" y="4857760"/>
              <a:ext cx="285752" cy="285752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2" name="正方形/長方形 131"/>
          <p:cNvSpPr/>
          <p:nvPr/>
        </p:nvSpPr>
        <p:spPr>
          <a:xfrm>
            <a:off x="3857620" y="5143512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8" name="グループ化 94"/>
          <p:cNvGrpSpPr/>
          <p:nvPr/>
        </p:nvGrpSpPr>
        <p:grpSpPr>
          <a:xfrm>
            <a:off x="3929058" y="5500702"/>
            <a:ext cx="142876" cy="142876"/>
            <a:chOff x="4214810" y="4857760"/>
            <a:chExt cx="285752" cy="285752"/>
          </a:xfrm>
        </p:grpSpPr>
        <p:cxnSp>
          <p:nvCxnSpPr>
            <p:cNvPr id="134" name="直線コネクタ 133"/>
            <p:cNvCxnSpPr/>
            <p:nvPr/>
          </p:nvCxnSpPr>
          <p:spPr>
            <a:xfrm rot="5400000" flipH="1" flipV="1">
              <a:off x="4214810" y="4857760"/>
              <a:ext cx="285752" cy="285752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5" name="直線コネクタ 134"/>
            <p:cNvCxnSpPr/>
            <p:nvPr/>
          </p:nvCxnSpPr>
          <p:spPr>
            <a:xfrm rot="16200000" flipV="1">
              <a:off x="4214810" y="4857760"/>
              <a:ext cx="285752" cy="285752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7" name="正方形/長方形 136"/>
          <p:cNvSpPr/>
          <p:nvPr/>
        </p:nvSpPr>
        <p:spPr>
          <a:xfrm>
            <a:off x="4143372" y="5143512"/>
            <a:ext cx="285752" cy="285752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7" name="グループ化 258"/>
          <p:cNvGrpSpPr/>
          <p:nvPr/>
        </p:nvGrpSpPr>
        <p:grpSpPr>
          <a:xfrm>
            <a:off x="1928794" y="3714753"/>
            <a:ext cx="5000660" cy="1428759"/>
            <a:chOff x="1928794" y="3286125"/>
            <a:chExt cx="5000660" cy="1428759"/>
          </a:xfrm>
        </p:grpSpPr>
        <p:sp>
          <p:nvSpPr>
            <p:cNvPr id="260" name="正方形/長方形 259"/>
            <p:cNvSpPr/>
            <p:nvPr/>
          </p:nvSpPr>
          <p:spPr>
            <a:xfrm flipV="1">
              <a:off x="4143372" y="4429131"/>
              <a:ext cx="285752" cy="28575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18" name="グループ化 203"/>
            <p:cNvGrpSpPr/>
            <p:nvPr/>
          </p:nvGrpSpPr>
          <p:grpSpPr>
            <a:xfrm>
              <a:off x="1928794" y="3286125"/>
              <a:ext cx="5000660" cy="1428759"/>
              <a:chOff x="1928794" y="3286124"/>
              <a:chExt cx="5000660" cy="1428759"/>
            </a:xfrm>
          </p:grpSpPr>
          <p:grpSp>
            <p:nvGrpSpPr>
              <p:cNvPr id="19" name="グループ化 276"/>
              <p:cNvGrpSpPr/>
              <p:nvPr/>
            </p:nvGrpSpPr>
            <p:grpSpPr>
              <a:xfrm flipV="1">
                <a:off x="1928794" y="3286124"/>
                <a:ext cx="5000660" cy="1428759"/>
                <a:chOff x="2500298" y="3143248"/>
                <a:chExt cx="5000660" cy="1428759"/>
              </a:xfrm>
            </p:grpSpPr>
            <p:cxnSp>
              <p:nvCxnSpPr>
                <p:cNvPr id="310" name="直線コネクタ 309"/>
                <p:cNvCxnSpPr/>
                <p:nvPr/>
              </p:nvCxnSpPr>
              <p:spPr>
                <a:xfrm>
                  <a:off x="2500298" y="3143248"/>
                  <a:ext cx="5000660" cy="1588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1" name="直線コネクタ 310"/>
                <p:cNvCxnSpPr/>
                <p:nvPr/>
              </p:nvCxnSpPr>
              <p:spPr>
                <a:xfrm>
                  <a:off x="2500298" y="3429000"/>
                  <a:ext cx="5000660" cy="158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2" name="直線コネクタ 311"/>
                <p:cNvCxnSpPr/>
                <p:nvPr/>
              </p:nvCxnSpPr>
              <p:spPr>
                <a:xfrm>
                  <a:off x="2500298" y="3714752"/>
                  <a:ext cx="5000660" cy="158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3" name="直線コネクタ 312"/>
                <p:cNvCxnSpPr/>
                <p:nvPr/>
              </p:nvCxnSpPr>
              <p:spPr>
                <a:xfrm>
                  <a:off x="2500298" y="4000504"/>
                  <a:ext cx="5000660" cy="158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4" name="直線コネクタ 313"/>
                <p:cNvCxnSpPr/>
                <p:nvPr/>
              </p:nvCxnSpPr>
              <p:spPr>
                <a:xfrm>
                  <a:off x="2500298" y="4286256"/>
                  <a:ext cx="5000660" cy="158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5" name="直線コネクタ 314"/>
                <p:cNvCxnSpPr/>
                <p:nvPr/>
              </p:nvCxnSpPr>
              <p:spPr>
                <a:xfrm rot="5400000">
                  <a:off x="6001752" y="3857032"/>
                  <a:ext cx="1428363" cy="158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6" name="直線コネクタ 315"/>
                <p:cNvCxnSpPr/>
                <p:nvPr/>
              </p:nvCxnSpPr>
              <p:spPr>
                <a:xfrm rot="5400000">
                  <a:off x="6287504" y="3857032"/>
                  <a:ext cx="1428363" cy="158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7" name="直線コネクタ 316"/>
                <p:cNvCxnSpPr/>
                <p:nvPr/>
              </p:nvCxnSpPr>
              <p:spPr>
                <a:xfrm rot="5400000">
                  <a:off x="6571667" y="3857032"/>
                  <a:ext cx="1428363" cy="158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8" name="直線コネクタ 317"/>
                <p:cNvCxnSpPr/>
                <p:nvPr/>
              </p:nvCxnSpPr>
              <p:spPr>
                <a:xfrm rot="5400000">
                  <a:off x="5716000" y="3857032"/>
                  <a:ext cx="1428363" cy="158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9" name="直線コネクタ 318"/>
                <p:cNvCxnSpPr/>
                <p:nvPr/>
              </p:nvCxnSpPr>
              <p:spPr>
                <a:xfrm rot="5400000">
                  <a:off x="5430248" y="3857032"/>
                  <a:ext cx="1428363" cy="158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0" name="直線コネクタ 319"/>
                <p:cNvCxnSpPr/>
                <p:nvPr/>
              </p:nvCxnSpPr>
              <p:spPr>
                <a:xfrm rot="5400000">
                  <a:off x="4572992" y="3856636"/>
                  <a:ext cx="1428363" cy="158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1" name="直線コネクタ 320"/>
                <p:cNvCxnSpPr/>
                <p:nvPr/>
              </p:nvCxnSpPr>
              <p:spPr>
                <a:xfrm rot="5400000">
                  <a:off x="4858744" y="3856636"/>
                  <a:ext cx="1428363" cy="158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2" name="直線コネクタ 321"/>
                <p:cNvCxnSpPr/>
                <p:nvPr/>
              </p:nvCxnSpPr>
              <p:spPr>
                <a:xfrm rot="5400000">
                  <a:off x="5142907" y="3856636"/>
                  <a:ext cx="1428363" cy="158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3" name="直線コネクタ 322"/>
                <p:cNvCxnSpPr/>
                <p:nvPr/>
              </p:nvCxnSpPr>
              <p:spPr>
                <a:xfrm rot="5400000">
                  <a:off x="4287240" y="3856636"/>
                  <a:ext cx="1428363" cy="158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4" name="直線コネクタ 323"/>
                <p:cNvCxnSpPr/>
                <p:nvPr/>
              </p:nvCxnSpPr>
              <p:spPr>
                <a:xfrm rot="5400000">
                  <a:off x="4001488" y="3856636"/>
                  <a:ext cx="1428363" cy="158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5" name="直線コネクタ 324"/>
                <p:cNvCxnSpPr/>
                <p:nvPr/>
              </p:nvCxnSpPr>
              <p:spPr>
                <a:xfrm rot="5400000">
                  <a:off x="3144233" y="3856636"/>
                  <a:ext cx="1428363" cy="158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6" name="直線コネクタ 325"/>
                <p:cNvCxnSpPr/>
                <p:nvPr/>
              </p:nvCxnSpPr>
              <p:spPr>
                <a:xfrm rot="5400000">
                  <a:off x="3429985" y="3856636"/>
                  <a:ext cx="1428363" cy="158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7" name="直線コネクタ 326"/>
                <p:cNvCxnSpPr/>
                <p:nvPr/>
              </p:nvCxnSpPr>
              <p:spPr>
                <a:xfrm rot="5400000">
                  <a:off x="3714148" y="3856636"/>
                  <a:ext cx="1428363" cy="158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8" name="直線コネクタ 327"/>
                <p:cNvCxnSpPr/>
                <p:nvPr/>
              </p:nvCxnSpPr>
              <p:spPr>
                <a:xfrm rot="5400000">
                  <a:off x="2858481" y="3856636"/>
                  <a:ext cx="1428363" cy="158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9" name="直線コネクタ 328"/>
                <p:cNvCxnSpPr/>
                <p:nvPr/>
              </p:nvCxnSpPr>
              <p:spPr>
                <a:xfrm rot="5400000">
                  <a:off x="2572729" y="3856636"/>
                  <a:ext cx="1428363" cy="158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0" name="直線コネクタ 329"/>
                <p:cNvCxnSpPr/>
                <p:nvPr/>
              </p:nvCxnSpPr>
              <p:spPr>
                <a:xfrm rot="5400000">
                  <a:off x="2001225" y="3856636"/>
                  <a:ext cx="1428363" cy="158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1" name="直線コネクタ 330"/>
                <p:cNvCxnSpPr/>
                <p:nvPr/>
              </p:nvCxnSpPr>
              <p:spPr>
                <a:xfrm rot="5400000">
                  <a:off x="2285388" y="3856636"/>
                  <a:ext cx="1428363" cy="158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0" name="グループ化 94"/>
              <p:cNvGrpSpPr/>
              <p:nvPr/>
            </p:nvGrpSpPr>
            <p:grpSpPr>
              <a:xfrm flipV="1">
                <a:off x="4500562" y="4500569"/>
                <a:ext cx="142876" cy="142876"/>
                <a:chOff x="4214810" y="4857760"/>
                <a:chExt cx="285752" cy="285752"/>
              </a:xfrm>
            </p:grpSpPr>
            <p:cxnSp>
              <p:nvCxnSpPr>
                <p:cNvPr id="308" name="直線コネクタ 307"/>
                <p:cNvCxnSpPr/>
                <p:nvPr/>
              </p:nvCxnSpPr>
              <p:spPr>
                <a:xfrm rot="5400000" flipH="1" flipV="1">
                  <a:off x="4214810" y="4857760"/>
                  <a:ext cx="285752" cy="285752"/>
                </a:xfrm>
                <a:prstGeom prst="line">
                  <a:avLst/>
                </a:prstGeom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9" name="直線コネクタ 308"/>
                <p:cNvCxnSpPr/>
                <p:nvPr/>
              </p:nvCxnSpPr>
              <p:spPr>
                <a:xfrm rot="16200000" flipV="1">
                  <a:off x="4214810" y="4857760"/>
                  <a:ext cx="285752" cy="285752"/>
                </a:xfrm>
                <a:prstGeom prst="line">
                  <a:avLst/>
                </a:prstGeom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1" name="グループ化 104"/>
              <p:cNvGrpSpPr/>
              <p:nvPr/>
            </p:nvGrpSpPr>
            <p:grpSpPr>
              <a:xfrm flipV="1">
                <a:off x="3929058" y="4500569"/>
                <a:ext cx="142876" cy="142876"/>
                <a:chOff x="4214810" y="4857760"/>
                <a:chExt cx="285752" cy="285752"/>
              </a:xfrm>
            </p:grpSpPr>
            <p:cxnSp>
              <p:nvCxnSpPr>
                <p:cNvPr id="306" name="直線コネクタ 305"/>
                <p:cNvCxnSpPr/>
                <p:nvPr/>
              </p:nvCxnSpPr>
              <p:spPr>
                <a:xfrm rot="5400000" flipH="1" flipV="1">
                  <a:off x="4214810" y="4857760"/>
                  <a:ext cx="285752" cy="285752"/>
                </a:xfrm>
                <a:prstGeom prst="line">
                  <a:avLst/>
                </a:prstGeom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7" name="直線コネクタ 306"/>
                <p:cNvCxnSpPr/>
                <p:nvPr/>
              </p:nvCxnSpPr>
              <p:spPr>
                <a:xfrm rot="16200000" flipV="1">
                  <a:off x="4214810" y="4857760"/>
                  <a:ext cx="285752" cy="285752"/>
                </a:xfrm>
                <a:prstGeom prst="line">
                  <a:avLst/>
                </a:prstGeom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2" name="グループ化 104"/>
              <p:cNvGrpSpPr/>
              <p:nvPr/>
            </p:nvGrpSpPr>
            <p:grpSpPr>
              <a:xfrm flipV="1">
                <a:off x="3643306" y="4500569"/>
                <a:ext cx="142876" cy="142876"/>
                <a:chOff x="4214810" y="4857760"/>
                <a:chExt cx="285752" cy="285752"/>
              </a:xfrm>
            </p:grpSpPr>
            <p:cxnSp>
              <p:nvCxnSpPr>
                <p:cNvPr id="304" name="直線コネクタ 303"/>
                <p:cNvCxnSpPr/>
                <p:nvPr/>
              </p:nvCxnSpPr>
              <p:spPr>
                <a:xfrm rot="5400000" flipH="1" flipV="1">
                  <a:off x="4214810" y="4857760"/>
                  <a:ext cx="285752" cy="285752"/>
                </a:xfrm>
                <a:prstGeom prst="line">
                  <a:avLst/>
                </a:prstGeom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5" name="直線コネクタ 304"/>
                <p:cNvCxnSpPr/>
                <p:nvPr/>
              </p:nvCxnSpPr>
              <p:spPr>
                <a:xfrm rot="16200000" flipV="1">
                  <a:off x="4214810" y="4857760"/>
                  <a:ext cx="285752" cy="285752"/>
                </a:xfrm>
                <a:prstGeom prst="line">
                  <a:avLst/>
                </a:prstGeom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3" name="グループ化 104"/>
              <p:cNvGrpSpPr/>
              <p:nvPr/>
            </p:nvGrpSpPr>
            <p:grpSpPr>
              <a:xfrm flipV="1">
                <a:off x="4786314" y="4500569"/>
                <a:ext cx="142876" cy="142876"/>
                <a:chOff x="4214810" y="4857760"/>
                <a:chExt cx="285752" cy="285752"/>
              </a:xfrm>
            </p:grpSpPr>
            <p:cxnSp>
              <p:nvCxnSpPr>
                <p:cNvPr id="302" name="直線コネクタ 301"/>
                <p:cNvCxnSpPr/>
                <p:nvPr/>
              </p:nvCxnSpPr>
              <p:spPr>
                <a:xfrm rot="5400000" flipH="1" flipV="1">
                  <a:off x="4214810" y="4857760"/>
                  <a:ext cx="285752" cy="285752"/>
                </a:xfrm>
                <a:prstGeom prst="line">
                  <a:avLst/>
                </a:prstGeom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3" name="直線コネクタ 302"/>
                <p:cNvCxnSpPr/>
                <p:nvPr/>
              </p:nvCxnSpPr>
              <p:spPr>
                <a:xfrm rot="16200000" flipV="1">
                  <a:off x="4214810" y="4857760"/>
                  <a:ext cx="285752" cy="285752"/>
                </a:xfrm>
                <a:prstGeom prst="line">
                  <a:avLst/>
                </a:prstGeom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97" name="正方形/長方形 296"/>
              <p:cNvSpPr/>
              <p:nvPr/>
            </p:nvSpPr>
            <p:spPr>
              <a:xfrm flipV="1">
                <a:off x="4143372" y="4143379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grpSp>
            <p:nvGrpSpPr>
              <p:cNvPr id="24" name="グループ化 94"/>
              <p:cNvGrpSpPr/>
              <p:nvPr/>
            </p:nvGrpSpPr>
            <p:grpSpPr>
              <a:xfrm flipV="1">
                <a:off x="4214810" y="3929065"/>
                <a:ext cx="142876" cy="142876"/>
                <a:chOff x="4214810" y="4857760"/>
                <a:chExt cx="285752" cy="285752"/>
              </a:xfrm>
            </p:grpSpPr>
            <p:cxnSp>
              <p:nvCxnSpPr>
                <p:cNvPr id="300" name="直線コネクタ 299"/>
                <p:cNvCxnSpPr/>
                <p:nvPr/>
              </p:nvCxnSpPr>
              <p:spPr>
                <a:xfrm rot="5400000" flipH="1" flipV="1">
                  <a:off x="4214810" y="4857760"/>
                  <a:ext cx="285752" cy="285752"/>
                </a:xfrm>
                <a:prstGeom prst="line">
                  <a:avLst/>
                </a:prstGeom>
                <a:ln>
                  <a:solidFill>
                    <a:srgbClr val="0070C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1" name="直線コネクタ 300"/>
                <p:cNvCxnSpPr/>
                <p:nvPr/>
              </p:nvCxnSpPr>
              <p:spPr>
                <a:xfrm rot="16200000" flipV="1">
                  <a:off x="4214810" y="4857760"/>
                  <a:ext cx="285752" cy="285752"/>
                </a:xfrm>
                <a:prstGeom prst="line">
                  <a:avLst/>
                </a:prstGeom>
                <a:ln>
                  <a:solidFill>
                    <a:srgbClr val="0070C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99" name="正方形/長方形 298"/>
              <p:cNvSpPr/>
              <p:nvPr/>
            </p:nvSpPr>
            <p:spPr>
              <a:xfrm flipV="1">
                <a:off x="4429124" y="4143379"/>
                <a:ext cx="285752" cy="285752"/>
              </a:xfrm>
              <a:prstGeom prst="rect">
                <a:avLst/>
              </a:prstGeom>
              <a:solidFill>
                <a:schemeClr val="bg2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sp>
        <p:nvSpPr>
          <p:cNvPr id="146" name="タイトル 14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47" name="タイトル 1"/>
          <p:cNvSpPr txBox="1">
            <a:spLocks/>
          </p:cNvSpPr>
          <p:nvPr/>
        </p:nvSpPr>
        <p:spPr>
          <a:xfrm>
            <a:off x="285720" y="274638"/>
            <a:ext cx="857256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ペントミノ</a:t>
            </a:r>
            <a:r>
              <a:rPr kumimoji="1" lang="en-US" altLang="ja-JP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Y</a:t>
            </a:r>
            <a:r>
              <a:rPr kumimoji="1" lang="ja-JP" altLang="en-US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　　は必ず覆えることの証明</a:t>
            </a:r>
            <a:endParaRPr kumimoji="1" lang="ja-JP" alt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pSp>
        <p:nvGrpSpPr>
          <p:cNvPr id="25" name="グループ化 147"/>
          <p:cNvGrpSpPr/>
          <p:nvPr/>
        </p:nvGrpSpPr>
        <p:grpSpPr>
          <a:xfrm>
            <a:off x="2786050" y="214290"/>
            <a:ext cx="571504" cy="1143008"/>
            <a:chOff x="214282" y="285728"/>
            <a:chExt cx="571504" cy="1143008"/>
          </a:xfrm>
        </p:grpSpPr>
        <p:sp>
          <p:nvSpPr>
            <p:cNvPr id="193" name="正方形/長方形 192"/>
            <p:cNvSpPr/>
            <p:nvPr/>
          </p:nvSpPr>
          <p:spPr>
            <a:xfrm>
              <a:off x="500034" y="571480"/>
              <a:ext cx="285752" cy="28575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4" name="正方形/長方形 193"/>
            <p:cNvSpPr/>
            <p:nvPr/>
          </p:nvSpPr>
          <p:spPr>
            <a:xfrm>
              <a:off x="214282" y="571480"/>
              <a:ext cx="285752" cy="28575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5" name="正方形/長方形 194"/>
            <p:cNvSpPr/>
            <p:nvPr/>
          </p:nvSpPr>
          <p:spPr>
            <a:xfrm>
              <a:off x="500034" y="857232"/>
              <a:ext cx="285752" cy="28575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6" name="正方形/長方形 195"/>
            <p:cNvSpPr/>
            <p:nvPr/>
          </p:nvSpPr>
          <p:spPr>
            <a:xfrm>
              <a:off x="500034" y="285728"/>
              <a:ext cx="285752" cy="28575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7" name="正方形/長方形 196"/>
            <p:cNvSpPr/>
            <p:nvPr/>
          </p:nvSpPr>
          <p:spPr>
            <a:xfrm>
              <a:off x="500034" y="1142984"/>
              <a:ext cx="285752" cy="28575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kumimoji="1" lang="en-US" altLang="ja-JP" dirty="0" smtClean="0"/>
              <a:t>Y</a:t>
            </a:r>
            <a:r>
              <a:rPr lang="ja-JP" altLang="en-US" dirty="0" smtClean="0"/>
              <a:t>を覆えないポリオミノが存在したとする</a:t>
            </a:r>
            <a:endParaRPr lang="en-US" altLang="ja-JP" dirty="0" smtClean="0"/>
          </a:p>
          <a:p>
            <a:r>
              <a:rPr lang="ja-JP" altLang="en-US" dirty="0" smtClean="0"/>
              <a:t>外周にセルが連続する箇所はない</a:t>
            </a:r>
            <a:endParaRPr lang="en-US" altLang="ja-JP" dirty="0" smtClean="0"/>
          </a:p>
          <a:p>
            <a:r>
              <a:rPr lang="ja-JP" altLang="en-US" dirty="0" smtClean="0"/>
              <a:t>外周に一つおきにセルが並ぶ箇所もない</a:t>
            </a:r>
            <a:endParaRPr kumimoji="1" lang="en-US" altLang="ja-JP" dirty="0" smtClean="0"/>
          </a:p>
          <a:p>
            <a:pPr>
              <a:buNone/>
            </a:pPr>
            <a:endParaRPr kumimoji="1" lang="ja-JP" altLang="en-US" dirty="0"/>
          </a:p>
        </p:txBody>
      </p:sp>
      <p:grpSp>
        <p:nvGrpSpPr>
          <p:cNvPr id="2" name="グループ化 276"/>
          <p:cNvGrpSpPr/>
          <p:nvPr/>
        </p:nvGrpSpPr>
        <p:grpSpPr>
          <a:xfrm>
            <a:off x="1643042" y="4857760"/>
            <a:ext cx="5000660" cy="1428759"/>
            <a:chOff x="2500298" y="3143248"/>
            <a:chExt cx="5000660" cy="1428759"/>
          </a:xfrm>
        </p:grpSpPr>
        <p:cxnSp>
          <p:nvCxnSpPr>
            <p:cNvPr id="86" name="直線コネクタ 85"/>
            <p:cNvCxnSpPr/>
            <p:nvPr/>
          </p:nvCxnSpPr>
          <p:spPr>
            <a:xfrm>
              <a:off x="2500298" y="3143248"/>
              <a:ext cx="5000660" cy="1588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直線コネクタ 86"/>
            <p:cNvCxnSpPr/>
            <p:nvPr/>
          </p:nvCxnSpPr>
          <p:spPr>
            <a:xfrm>
              <a:off x="2500298" y="3429000"/>
              <a:ext cx="500066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直線コネクタ 87"/>
            <p:cNvCxnSpPr/>
            <p:nvPr/>
          </p:nvCxnSpPr>
          <p:spPr>
            <a:xfrm>
              <a:off x="2500298" y="3714752"/>
              <a:ext cx="500066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直線コネクタ 89"/>
            <p:cNvCxnSpPr/>
            <p:nvPr/>
          </p:nvCxnSpPr>
          <p:spPr>
            <a:xfrm>
              <a:off x="2500298" y="4000504"/>
              <a:ext cx="500066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直線コネクタ 90"/>
            <p:cNvCxnSpPr/>
            <p:nvPr/>
          </p:nvCxnSpPr>
          <p:spPr>
            <a:xfrm>
              <a:off x="2500298" y="4286256"/>
              <a:ext cx="500066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直線コネクタ 92"/>
            <p:cNvCxnSpPr/>
            <p:nvPr/>
          </p:nvCxnSpPr>
          <p:spPr>
            <a:xfrm rot="5400000">
              <a:off x="6001752" y="3857032"/>
              <a:ext cx="1428363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直線コネクタ 94"/>
            <p:cNvCxnSpPr/>
            <p:nvPr/>
          </p:nvCxnSpPr>
          <p:spPr>
            <a:xfrm rot="5400000">
              <a:off x="6287504" y="3857032"/>
              <a:ext cx="1428363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直線コネクタ 95"/>
            <p:cNvCxnSpPr/>
            <p:nvPr/>
          </p:nvCxnSpPr>
          <p:spPr>
            <a:xfrm rot="5400000">
              <a:off x="6571667" y="3857032"/>
              <a:ext cx="1428363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直線コネクタ 96"/>
            <p:cNvCxnSpPr/>
            <p:nvPr/>
          </p:nvCxnSpPr>
          <p:spPr>
            <a:xfrm rot="5400000">
              <a:off x="5716000" y="3857032"/>
              <a:ext cx="1428363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直線コネクタ 97"/>
            <p:cNvCxnSpPr/>
            <p:nvPr/>
          </p:nvCxnSpPr>
          <p:spPr>
            <a:xfrm rot="5400000">
              <a:off x="5430248" y="3857032"/>
              <a:ext cx="1428363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直線コネクタ 98"/>
            <p:cNvCxnSpPr/>
            <p:nvPr/>
          </p:nvCxnSpPr>
          <p:spPr>
            <a:xfrm rot="5400000">
              <a:off x="4572992" y="3856636"/>
              <a:ext cx="1428363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直線コネクタ 99"/>
            <p:cNvCxnSpPr/>
            <p:nvPr/>
          </p:nvCxnSpPr>
          <p:spPr>
            <a:xfrm rot="5400000">
              <a:off x="4858744" y="3856636"/>
              <a:ext cx="1428363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直線コネクタ 100"/>
            <p:cNvCxnSpPr/>
            <p:nvPr/>
          </p:nvCxnSpPr>
          <p:spPr>
            <a:xfrm rot="5400000">
              <a:off x="5142907" y="3856636"/>
              <a:ext cx="1428363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直線コネクタ 101"/>
            <p:cNvCxnSpPr/>
            <p:nvPr/>
          </p:nvCxnSpPr>
          <p:spPr>
            <a:xfrm rot="5400000">
              <a:off x="4287240" y="3856636"/>
              <a:ext cx="1428363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直線コネクタ 102"/>
            <p:cNvCxnSpPr/>
            <p:nvPr/>
          </p:nvCxnSpPr>
          <p:spPr>
            <a:xfrm rot="5400000">
              <a:off x="4001488" y="3856636"/>
              <a:ext cx="1428363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直線コネクタ 103"/>
            <p:cNvCxnSpPr/>
            <p:nvPr/>
          </p:nvCxnSpPr>
          <p:spPr>
            <a:xfrm rot="5400000">
              <a:off x="3144233" y="3856636"/>
              <a:ext cx="1428363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直線コネクタ 104"/>
            <p:cNvCxnSpPr/>
            <p:nvPr/>
          </p:nvCxnSpPr>
          <p:spPr>
            <a:xfrm rot="5400000">
              <a:off x="3429985" y="3856636"/>
              <a:ext cx="1428363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直線コネクタ 107"/>
            <p:cNvCxnSpPr/>
            <p:nvPr/>
          </p:nvCxnSpPr>
          <p:spPr>
            <a:xfrm rot="5400000">
              <a:off x="3714148" y="3856636"/>
              <a:ext cx="1428363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直線コネクタ 108"/>
            <p:cNvCxnSpPr/>
            <p:nvPr/>
          </p:nvCxnSpPr>
          <p:spPr>
            <a:xfrm rot="5400000">
              <a:off x="2858481" y="3856636"/>
              <a:ext cx="1428363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直線コネクタ 109"/>
            <p:cNvCxnSpPr/>
            <p:nvPr/>
          </p:nvCxnSpPr>
          <p:spPr>
            <a:xfrm rot="5400000">
              <a:off x="2572729" y="3856636"/>
              <a:ext cx="1428363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直線コネクタ 110"/>
            <p:cNvCxnSpPr/>
            <p:nvPr/>
          </p:nvCxnSpPr>
          <p:spPr>
            <a:xfrm rot="5400000">
              <a:off x="2001225" y="3856636"/>
              <a:ext cx="1428363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直線コネクタ 111"/>
            <p:cNvCxnSpPr/>
            <p:nvPr/>
          </p:nvCxnSpPr>
          <p:spPr>
            <a:xfrm rot="5400000">
              <a:off x="2285388" y="3856636"/>
              <a:ext cx="1428363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3" name="正方形/長方形 112"/>
          <p:cNvSpPr/>
          <p:nvPr/>
        </p:nvSpPr>
        <p:spPr>
          <a:xfrm>
            <a:off x="3857620" y="4857760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4" name="グループ化 94"/>
          <p:cNvGrpSpPr/>
          <p:nvPr/>
        </p:nvGrpSpPr>
        <p:grpSpPr>
          <a:xfrm>
            <a:off x="4214810" y="4929198"/>
            <a:ext cx="142876" cy="142876"/>
            <a:chOff x="4214810" y="4857760"/>
            <a:chExt cx="285752" cy="285752"/>
          </a:xfrm>
        </p:grpSpPr>
        <p:cxnSp>
          <p:nvCxnSpPr>
            <p:cNvPr id="115" name="直線コネクタ 114"/>
            <p:cNvCxnSpPr/>
            <p:nvPr/>
          </p:nvCxnSpPr>
          <p:spPr>
            <a:xfrm rot="5400000" flipH="1" flipV="1">
              <a:off x="4214810" y="4857760"/>
              <a:ext cx="285752" cy="285752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直線コネクタ 115"/>
            <p:cNvCxnSpPr/>
            <p:nvPr/>
          </p:nvCxnSpPr>
          <p:spPr>
            <a:xfrm rot="16200000" flipV="1">
              <a:off x="4214810" y="4857760"/>
              <a:ext cx="285752" cy="285752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グループ化 104"/>
          <p:cNvGrpSpPr/>
          <p:nvPr/>
        </p:nvGrpSpPr>
        <p:grpSpPr>
          <a:xfrm>
            <a:off x="3643306" y="4929198"/>
            <a:ext cx="142876" cy="142876"/>
            <a:chOff x="4214810" y="4857760"/>
            <a:chExt cx="285752" cy="285752"/>
          </a:xfrm>
        </p:grpSpPr>
        <p:cxnSp>
          <p:nvCxnSpPr>
            <p:cNvPr id="118" name="直線コネクタ 117"/>
            <p:cNvCxnSpPr/>
            <p:nvPr/>
          </p:nvCxnSpPr>
          <p:spPr>
            <a:xfrm rot="5400000" flipH="1" flipV="1">
              <a:off x="4214810" y="4857760"/>
              <a:ext cx="285752" cy="285752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直線コネクタ 118"/>
            <p:cNvCxnSpPr/>
            <p:nvPr/>
          </p:nvCxnSpPr>
          <p:spPr>
            <a:xfrm rot="16200000" flipV="1">
              <a:off x="4214810" y="4857760"/>
              <a:ext cx="285752" cy="285752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グループ化 104"/>
          <p:cNvGrpSpPr/>
          <p:nvPr/>
        </p:nvGrpSpPr>
        <p:grpSpPr>
          <a:xfrm>
            <a:off x="3357554" y="4929198"/>
            <a:ext cx="142876" cy="142876"/>
            <a:chOff x="4214810" y="4857760"/>
            <a:chExt cx="285752" cy="285752"/>
          </a:xfrm>
        </p:grpSpPr>
        <p:cxnSp>
          <p:nvCxnSpPr>
            <p:cNvPr id="127" name="直線コネクタ 126"/>
            <p:cNvCxnSpPr/>
            <p:nvPr/>
          </p:nvCxnSpPr>
          <p:spPr>
            <a:xfrm rot="5400000" flipH="1" flipV="1">
              <a:off x="4214810" y="4857760"/>
              <a:ext cx="285752" cy="285752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直線コネクタ 127"/>
            <p:cNvCxnSpPr/>
            <p:nvPr/>
          </p:nvCxnSpPr>
          <p:spPr>
            <a:xfrm rot="16200000" flipV="1">
              <a:off x="4214810" y="4857760"/>
              <a:ext cx="285752" cy="285752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グループ化 104"/>
          <p:cNvGrpSpPr/>
          <p:nvPr/>
        </p:nvGrpSpPr>
        <p:grpSpPr>
          <a:xfrm>
            <a:off x="4500562" y="4929198"/>
            <a:ext cx="142876" cy="142876"/>
            <a:chOff x="4214810" y="4857760"/>
            <a:chExt cx="285752" cy="285752"/>
          </a:xfrm>
        </p:grpSpPr>
        <p:cxnSp>
          <p:nvCxnSpPr>
            <p:cNvPr id="130" name="直線コネクタ 129"/>
            <p:cNvCxnSpPr/>
            <p:nvPr/>
          </p:nvCxnSpPr>
          <p:spPr>
            <a:xfrm rot="5400000" flipH="1" flipV="1">
              <a:off x="4214810" y="4857760"/>
              <a:ext cx="285752" cy="285752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直線コネクタ 130"/>
            <p:cNvCxnSpPr/>
            <p:nvPr/>
          </p:nvCxnSpPr>
          <p:spPr>
            <a:xfrm rot="16200000" flipV="1">
              <a:off x="4214810" y="4857760"/>
              <a:ext cx="285752" cy="285752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2" name="正方形/長方形 131"/>
          <p:cNvSpPr/>
          <p:nvPr/>
        </p:nvSpPr>
        <p:spPr>
          <a:xfrm>
            <a:off x="3857620" y="5143512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8" name="グループ化 94"/>
          <p:cNvGrpSpPr/>
          <p:nvPr/>
        </p:nvGrpSpPr>
        <p:grpSpPr>
          <a:xfrm>
            <a:off x="3929058" y="5500702"/>
            <a:ext cx="142876" cy="142876"/>
            <a:chOff x="4214810" y="4857760"/>
            <a:chExt cx="285752" cy="285752"/>
          </a:xfrm>
        </p:grpSpPr>
        <p:cxnSp>
          <p:nvCxnSpPr>
            <p:cNvPr id="134" name="直線コネクタ 133"/>
            <p:cNvCxnSpPr/>
            <p:nvPr/>
          </p:nvCxnSpPr>
          <p:spPr>
            <a:xfrm rot="5400000" flipH="1" flipV="1">
              <a:off x="4214810" y="4857760"/>
              <a:ext cx="285752" cy="285752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5" name="直線コネクタ 134"/>
            <p:cNvCxnSpPr/>
            <p:nvPr/>
          </p:nvCxnSpPr>
          <p:spPr>
            <a:xfrm rot="16200000" flipV="1">
              <a:off x="4214810" y="4857760"/>
              <a:ext cx="285752" cy="285752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7" name="正方形/長方形 136"/>
          <p:cNvSpPr/>
          <p:nvPr/>
        </p:nvSpPr>
        <p:spPr>
          <a:xfrm>
            <a:off x="4143372" y="5143512"/>
            <a:ext cx="285752" cy="285752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9" name="グループ化 94"/>
          <p:cNvGrpSpPr/>
          <p:nvPr/>
        </p:nvGrpSpPr>
        <p:grpSpPr>
          <a:xfrm>
            <a:off x="4214810" y="5500702"/>
            <a:ext cx="142876" cy="142876"/>
            <a:chOff x="4214810" y="4857760"/>
            <a:chExt cx="285752" cy="285752"/>
          </a:xfrm>
        </p:grpSpPr>
        <p:cxnSp>
          <p:nvCxnSpPr>
            <p:cNvPr id="140" name="直線コネクタ 139"/>
            <p:cNvCxnSpPr/>
            <p:nvPr/>
          </p:nvCxnSpPr>
          <p:spPr>
            <a:xfrm rot="5400000" flipH="1" flipV="1">
              <a:off x="4214810" y="4857760"/>
              <a:ext cx="285752" cy="285752"/>
            </a:xfrm>
            <a:prstGeom prst="line">
              <a:avLst/>
            </a:prstGeom>
            <a:ln>
              <a:solidFill>
                <a:schemeClr val="bg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" name="直線コネクタ 140"/>
            <p:cNvCxnSpPr/>
            <p:nvPr/>
          </p:nvCxnSpPr>
          <p:spPr>
            <a:xfrm rot="16200000" flipV="1">
              <a:off x="4214810" y="4857760"/>
              <a:ext cx="285752" cy="285752"/>
            </a:xfrm>
            <a:prstGeom prst="line">
              <a:avLst/>
            </a:prstGeom>
            <a:ln>
              <a:solidFill>
                <a:schemeClr val="bg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2" name="正方形/長方形 141"/>
          <p:cNvSpPr/>
          <p:nvPr/>
        </p:nvSpPr>
        <p:spPr>
          <a:xfrm>
            <a:off x="4429124" y="5143512"/>
            <a:ext cx="285752" cy="285752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0" name="グループ化 94"/>
          <p:cNvGrpSpPr/>
          <p:nvPr/>
        </p:nvGrpSpPr>
        <p:grpSpPr>
          <a:xfrm>
            <a:off x="4500562" y="5500702"/>
            <a:ext cx="142876" cy="142876"/>
            <a:chOff x="4214810" y="4857760"/>
            <a:chExt cx="285752" cy="285752"/>
          </a:xfrm>
        </p:grpSpPr>
        <p:cxnSp>
          <p:nvCxnSpPr>
            <p:cNvPr id="144" name="直線コネクタ 143"/>
            <p:cNvCxnSpPr/>
            <p:nvPr/>
          </p:nvCxnSpPr>
          <p:spPr>
            <a:xfrm rot="5400000" flipH="1" flipV="1">
              <a:off x="4214810" y="4857760"/>
              <a:ext cx="285752" cy="285752"/>
            </a:xfrm>
            <a:prstGeom prst="line">
              <a:avLst/>
            </a:prstGeom>
            <a:ln>
              <a:solidFill>
                <a:schemeClr val="bg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直線コネクタ 144"/>
            <p:cNvCxnSpPr/>
            <p:nvPr/>
          </p:nvCxnSpPr>
          <p:spPr>
            <a:xfrm rot="16200000" flipV="1">
              <a:off x="4214810" y="4857760"/>
              <a:ext cx="285752" cy="285752"/>
            </a:xfrm>
            <a:prstGeom prst="line">
              <a:avLst/>
            </a:prstGeom>
            <a:ln>
              <a:solidFill>
                <a:schemeClr val="bg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グループ化 94"/>
          <p:cNvGrpSpPr/>
          <p:nvPr/>
        </p:nvGrpSpPr>
        <p:grpSpPr>
          <a:xfrm>
            <a:off x="4786314" y="5214950"/>
            <a:ext cx="142876" cy="142876"/>
            <a:chOff x="4214810" y="4857760"/>
            <a:chExt cx="285752" cy="285752"/>
          </a:xfrm>
        </p:grpSpPr>
        <p:cxnSp>
          <p:nvCxnSpPr>
            <p:cNvPr id="150" name="直線コネクタ 149"/>
            <p:cNvCxnSpPr/>
            <p:nvPr/>
          </p:nvCxnSpPr>
          <p:spPr>
            <a:xfrm rot="5400000" flipH="1" flipV="1">
              <a:off x="4214810" y="4857760"/>
              <a:ext cx="285752" cy="285752"/>
            </a:xfrm>
            <a:prstGeom prst="line">
              <a:avLst/>
            </a:prstGeom>
            <a:ln>
              <a:solidFill>
                <a:schemeClr val="bg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1" name="直線コネクタ 150"/>
            <p:cNvCxnSpPr/>
            <p:nvPr/>
          </p:nvCxnSpPr>
          <p:spPr>
            <a:xfrm rot="16200000" flipV="1">
              <a:off x="4214810" y="4857760"/>
              <a:ext cx="285752" cy="285752"/>
            </a:xfrm>
            <a:prstGeom prst="line">
              <a:avLst/>
            </a:prstGeom>
            <a:ln>
              <a:solidFill>
                <a:schemeClr val="bg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グループ化 204"/>
          <p:cNvGrpSpPr/>
          <p:nvPr/>
        </p:nvGrpSpPr>
        <p:grpSpPr>
          <a:xfrm>
            <a:off x="1928794" y="3214686"/>
            <a:ext cx="5000660" cy="1428759"/>
            <a:chOff x="1928794" y="3286125"/>
            <a:chExt cx="5000660" cy="1428759"/>
          </a:xfrm>
        </p:grpSpPr>
        <p:sp>
          <p:nvSpPr>
            <p:cNvPr id="175" name="正方形/長方形 174"/>
            <p:cNvSpPr/>
            <p:nvPr/>
          </p:nvSpPr>
          <p:spPr>
            <a:xfrm flipV="1">
              <a:off x="4143372" y="4429131"/>
              <a:ext cx="285752" cy="28575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13" name="グループ化 203"/>
            <p:cNvGrpSpPr/>
            <p:nvPr/>
          </p:nvGrpSpPr>
          <p:grpSpPr>
            <a:xfrm>
              <a:off x="1928794" y="3286125"/>
              <a:ext cx="5000660" cy="1428759"/>
              <a:chOff x="1928794" y="3286124"/>
              <a:chExt cx="5000660" cy="1428759"/>
            </a:xfrm>
          </p:grpSpPr>
          <p:grpSp>
            <p:nvGrpSpPr>
              <p:cNvPr id="14" name="グループ化 276"/>
              <p:cNvGrpSpPr/>
              <p:nvPr/>
            </p:nvGrpSpPr>
            <p:grpSpPr>
              <a:xfrm flipV="1">
                <a:off x="1928794" y="3286124"/>
                <a:ext cx="5000660" cy="1428759"/>
                <a:chOff x="2500298" y="3143248"/>
                <a:chExt cx="5000660" cy="1428759"/>
              </a:xfrm>
            </p:grpSpPr>
            <p:cxnSp>
              <p:nvCxnSpPr>
                <p:cNvPr id="153" name="直線コネクタ 152"/>
                <p:cNvCxnSpPr/>
                <p:nvPr/>
              </p:nvCxnSpPr>
              <p:spPr>
                <a:xfrm>
                  <a:off x="2500298" y="3143248"/>
                  <a:ext cx="5000660" cy="1588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4" name="直線コネクタ 153"/>
                <p:cNvCxnSpPr/>
                <p:nvPr/>
              </p:nvCxnSpPr>
              <p:spPr>
                <a:xfrm>
                  <a:off x="2500298" y="3429000"/>
                  <a:ext cx="5000660" cy="158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5" name="直線コネクタ 154"/>
                <p:cNvCxnSpPr/>
                <p:nvPr/>
              </p:nvCxnSpPr>
              <p:spPr>
                <a:xfrm>
                  <a:off x="2500298" y="3714752"/>
                  <a:ext cx="5000660" cy="158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6" name="直線コネクタ 155"/>
                <p:cNvCxnSpPr/>
                <p:nvPr/>
              </p:nvCxnSpPr>
              <p:spPr>
                <a:xfrm>
                  <a:off x="2500298" y="4000504"/>
                  <a:ext cx="5000660" cy="158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7" name="直線コネクタ 156"/>
                <p:cNvCxnSpPr/>
                <p:nvPr/>
              </p:nvCxnSpPr>
              <p:spPr>
                <a:xfrm>
                  <a:off x="2500298" y="4286256"/>
                  <a:ext cx="5000660" cy="158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8" name="直線コネクタ 157"/>
                <p:cNvCxnSpPr/>
                <p:nvPr/>
              </p:nvCxnSpPr>
              <p:spPr>
                <a:xfrm rot="5400000">
                  <a:off x="6001752" y="3857032"/>
                  <a:ext cx="1428363" cy="158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9" name="直線コネクタ 158"/>
                <p:cNvCxnSpPr/>
                <p:nvPr/>
              </p:nvCxnSpPr>
              <p:spPr>
                <a:xfrm rot="5400000">
                  <a:off x="6287504" y="3857032"/>
                  <a:ext cx="1428363" cy="158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0" name="直線コネクタ 159"/>
                <p:cNvCxnSpPr/>
                <p:nvPr/>
              </p:nvCxnSpPr>
              <p:spPr>
                <a:xfrm rot="5400000">
                  <a:off x="6571667" y="3857032"/>
                  <a:ext cx="1428363" cy="158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1" name="直線コネクタ 160"/>
                <p:cNvCxnSpPr/>
                <p:nvPr/>
              </p:nvCxnSpPr>
              <p:spPr>
                <a:xfrm rot="5400000">
                  <a:off x="5716000" y="3857032"/>
                  <a:ext cx="1428363" cy="158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2" name="直線コネクタ 161"/>
                <p:cNvCxnSpPr/>
                <p:nvPr/>
              </p:nvCxnSpPr>
              <p:spPr>
                <a:xfrm rot="5400000">
                  <a:off x="5430248" y="3857032"/>
                  <a:ext cx="1428363" cy="158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3" name="直線コネクタ 162"/>
                <p:cNvCxnSpPr/>
                <p:nvPr/>
              </p:nvCxnSpPr>
              <p:spPr>
                <a:xfrm rot="5400000">
                  <a:off x="4572992" y="3856636"/>
                  <a:ext cx="1428363" cy="158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4" name="直線コネクタ 163"/>
                <p:cNvCxnSpPr/>
                <p:nvPr/>
              </p:nvCxnSpPr>
              <p:spPr>
                <a:xfrm rot="5400000">
                  <a:off x="4858744" y="3856636"/>
                  <a:ext cx="1428363" cy="158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5" name="直線コネクタ 164"/>
                <p:cNvCxnSpPr/>
                <p:nvPr/>
              </p:nvCxnSpPr>
              <p:spPr>
                <a:xfrm rot="5400000">
                  <a:off x="5142907" y="3856636"/>
                  <a:ext cx="1428363" cy="158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6" name="直線コネクタ 165"/>
                <p:cNvCxnSpPr/>
                <p:nvPr/>
              </p:nvCxnSpPr>
              <p:spPr>
                <a:xfrm rot="5400000">
                  <a:off x="4287240" y="3856636"/>
                  <a:ext cx="1428363" cy="158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7" name="直線コネクタ 166"/>
                <p:cNvCxnSpPr/>
                <p:nvPr/>
              </p:nvCxnSpPr>
              <p:spPr>
                <a:xfrm rot="5400000">
                  <a:off x="4001488" y="3856636"/>
                  <a:ext cx="1428363" cy="158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8" name="直線コネクタ 167"/>
                <p:cNvCxnSpPr/>
                <p:nvPr/>
              </p:nvCxnSpPr>
              <p:spPr>
                <a:xfrm rot="5400000">
                  <a:off x="3144233" y="3856636"/>
                  <a:ext cx="1428363" cy="158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9" name="直線コネクタ 168"/>
                <p:cNvCxnSpPr/>
                <p:nvPr/>
              </p:nvCxnSpPr>
              <p:spPr>
                <a:xfrm rot="5400000">
                  <a:off x="3429985" y="3856636"/>
                  <a:ext cx="1428363" cy="158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0" name="直線コネクタ 169"/>
                <p:cNvCxnSpPr/>
                <p:nvPr/>
              </p:nvCxnSpPr>
              <p:spPr>
                <a:xfrm rot="5400000">
                  <a:off x="3714148" y="3856636"/>
                  <a:ext cx="1428363" cy="158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1" name="直線コネクタ 170"/>
                <p:cNvCxnSpPr/>
                <p:nvPr/>
              </p:nvCxnSpPr>
              <p:spPr>
                <a:xfrm rot="5400000">
                  <a:off x="2858481" y="3856636"/>
                  <a:ext cx="1428363" cy="158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2" name="直線コネクタ 171"/>
                <p:cNvCxnSpPr/>
                <p:nvPr/>
              </p:nvCxnSpPr>
              <p:spPr>
                <a:xfrm rot="5400000">
                  <a:off x="2572729" y="3856636"/>
                  <a:ext cx="1428363" cy="158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3" name="直線コネクタ 172"/>
                <p:cNvCxnSpPr/>
                <p:nvPr/>
              </p:nvCxnSpPr>
              <p:spPr>
                <a:xfrm rot="5400000">
                  <a:off x="2001225" y="3856636"/>
                  <a:ext cx="1428363" cy="158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4" name="直線コネクタ 173"/>
                <p:cNvCxnSpPr/>
                <p:nvPr/>
              </p:nvCxnSpPr>
              <p:spPr>
                <a:xfrm rot="5400000">
                  <a:off x="2285388" y="3856636"/>
                  <a:ext cx="1428363" cy="158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5" name="グループ化 94"/>
              <p:cNvGrpSpPr/>
              <p:nvPr/>
            </p:nvGrpSpPr>
            <p:grpSpPr>
              <a:xfrm flipV="1">
                <a:off x="4500562" y="4500569"/>
                <a:ext cx="142876" cy="142876"/>
                <a:chOff x="4214810" y="4857760"/>
                <a:chExt cx="285752" cy="285752"/>
              </a:xfrm>
            </p:grpSpPr>
            <p:cxnSp>
              <p:nvCxnSpPr>
                <p:cNvPr id="177" name="直線コネクタ 176"/>
                <p:cNvCxnSpPr/>
                <p:nvPr/>
              </p:nvCxnSpPr>
              <p:spPr>
                <a:xfrm rot="5400000" flipH="1" flipV="1">
                  <a:off x="4214810" y="4857760"/>
                  <a:ext cx="285752" cy="285752"/>
                </a:xfrm>
                <a:prstGeom prst="line">
                  <a:avLst/>
                </a:prstGeom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8" name="直線コネクタ 177"/>
                <p:cNvCxnSpPr/>
                <p:nvPr/>
              </p:nvCxnSpPr>
              <p:spPr>
                <a:xfrm rot="16200000" flipV="1">
                  <a:off x="4214810" y="4857760"/>
                  <a:ext cx="285752" cy="285752"/>
                </a:xfrm>
                <a:prstGeom prst="line">
                  <a:avLst/>
                </a:prstGeom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6" name="グループ化 104"/>
              <p:cNvGrpSpPr/>
              <p:nvPr/>
            </p:nvGrpSpPr>
            <p:grpSpPr>
              <a:xfrm flipV="1">
                <a:off x="3929058" y="4500569"/>
                <a:ext cx="142876" cy="142876"/>
                <a:chOff x="4214810" y="4857760"/>
                <a:chExt cx="285752" cy="285752"/>
              </a:xfrm>
            </p:grpSpPr>
            <p:cxnSp>
              <p:nvCxnSpPr>
                <p:cNvPr id="180" name="直線コネクタ 179"/>
                <p:cNvCxnSpPr/>
                <p:nvPr/>
              </p:nvCxnSpPr>
              <p:spPr>
                <a:xfrm rot="5400000" flipH="1" flipV="1">
                  <a:off x="4214810" y="4857760"/>
                  <a:ext cx="285752" cy="285752"/>
                </a:xfrm>
                <a:prstGeom prst="line">
                  <a:avLst/>
                </a:prstGeom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1" name="直線コネクタ 180"/>
                <p:cNvCxnSpPr/>
                <p:nvPr/>
              </p:nvCxnSpPr>
              <p:spPr>
                <a:xfrm rot="16200000" flipV="1">
                  <a:off x="4214810" y="4857760"/>
                  <a:ext cx="285752" cy="285752"/>
                </a:xfrm>
                <a:prstGeom prst="line">
                  <a:avLst/>
                </a:prstGeom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7" name="グループ化 104"/>
              <p:cNvGrpSpPr/>
              <p:nvPr/>
            </p:nvGrpSpPr>
            <p:grpSpPr>
              <a:xfrm flipV="1">
                <a:off x="3643306" y="4500569"/>
                <a:ext cx="142876" cy="142876"/>
                <a:chOff x="4214810" y="4857760"/>
                <a:chExt cx="285752" cy="285752"/>
              </a:xfrm>
            </p:grpSpPr>
            <p:cxnSp>
              <p:nvCxnSpPr>
                <p:cNvPr id="183" name="直線コネクタ 182"/>
                <p:cNvCxnSpPr/>
                <p:nvPr/>
              </p:nvCxnSpPr>
              <p:spPr>
                <a:xfrm rot="5400000" flipH="1" flipV="1">
                  <a:off x="4214810" y="4857760"/>
                  <a:ext cx="285752" cy="285752"/>
                </a:xfrm>
                <a:prstGeom prst="line">
                  <a:avLst/>
                </a:prstGeom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4" name="直線コネクタ 183"/>
                <p:cNvCxnSpPr/>
                <p:nvPr/>
              </p:nvCxnSpPr>
              <p:spPr>
                <a:xfrm rot="16200000" flipV="1">
                  <a:off x="4214810" y="4857760"/>
                  <a:ext cx="285752" cy="285752"/>
                </a:xfrm>
                <a:prstGeom prst="line">
                  <a:avLst/>
                </a:prstGeom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8" name="グループ化 104"/>
              <p:cNvGrpSpPr/>
              <p:nvPr/>
            </p:nvGrpSpPr>
            <p:grpSpPr>
              <a:xfrm flipV="1">
                <a:off x="4786314" y="4500569"/>
                <a:ext cx="142876" cy="142876"/>
                <a:chOff x="4214810" y="4857760"/>
                <a:chExt cx="285752" cy="285752"/>
              </a:xfrm>
            </p:grpSpPr>
            <p:cxnSp>
              <p:nvCxnSpPr>
                <p:cNvPr id="186" name="直線コネクタ 185"/>
                <p:cNvCxnSpPr/>
                <p:nvPr/>
              </p:nvCxnSpPr>
              <p:spPr>
                <a:xfrm rot="5400000" flipH="1" flipV="1">
                  <a:off x="4214810" y="4857760"/>
                  <a:ext cx="285752" cy="285752"/>
                </a:xfrm>
                <a:prstGeom prst="line">
                  <a:avLst/>
                </a:prstGeom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7" name="直線コネクタ 186"/>
                <p:cNvCxnSpPr/>
                <p:nvPr/>
              </p:nvCxnSpPr>
              <p:spPr>
                <a:xfrm rot="16200000" flipV="1">
                  <a:off x="4214810" y="4857760"/>
                  <a:ext cx="285752" cy="285752"/>
                </a:xfrm>
                <a:prstGeom prst="line">
                  <a:avLst/>
                </a:prstGeom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88" name="正方形/長方形 187"/>
              <p:cNvSpPr/>
              <p:nvPr/>
            </p:nvSpPr>
            <p:spPr>
              <a:xfrm flipV="1">
                <a:off x="4143372" y="4143379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grpSp>
            <p:nvGrpSpPr>
              <p:cNvPr id="19" name="グループ化 94"/>
              <p:cNvGrpSpPr/>
              <p:nvPr/>
            </p:nvGrpSpPr>
            <p:grpSpPr>
              <a:xfrm flipV="1">
                <a:off x="4214810" y="3929065"/>
                <a:ext cx="142876" cy="142876"/>
                <a:chOff x="4214810" y="4857760"/>
                <a:chExt cx="285752" cy="285752"/>
              </a:xfrm>
            </p:grpSpPr>
            <p:cxnSp>
              <p:nvCxnSpPr>
                <p:cNvPr id="190" name="直線コネクタ 189"/>
                <p:cNvCxnSpPr/>
                <p:nvPr/>
              </p:nvCxnSpPr>
              <p:spPr>
                <a:xfrm rot="5400000" flipH="1" flipV="1">
                  <a:off x="4214810" y="4857760"/>
                  <a:ext cx="285752" cy="285752"/>
                </a:xfrm>
                <a:prstGeom prst="line">
                  <a:avLst/>
                </a:prstGeom>
                <a:ln>
                  <a:solidFill>
                    <a:srgbClr val="0070C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1" name="直線コネクタ 190"/>
                <p:cNvCxnSpPr/>
                <p:nvPr/>
              </p:nvCxnSpPr>
              <p:spPr>
                <a:xfrm rot="16200000" flipV="1">
                  <a:off x="4214810" y="4857760"/>
                  <a:ext cx="285752" cy="285752"/>
                </a:xfrm>
                <a:prstGeom prst="line">
                  <a:avLst/>
                </a:prstGeom>
                <a:ln>
                  <a:solidFill>
                    <a:srgbClr val="0070C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92" name="正方形/長方形 191"/>
              <p:cNvSpPr/>
              <p:nvPr/>
            </p:nvSpPr>
            <p:spPr>
              <a:xfrm flipV="1">
                <a:off x="4429124" y="4143379"/>
                <a:ext cx="285752" cy="285752"/>
              </a:xfrm>
              <a:prstGeom prst="rect">
                <a:avLst/>
              </a:prstGeom>
              <a:solidFill>
                <a:schemeClr val="bg2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grpSp>
        <p:nvGrpSpPr>
          <p:cNvPr id="20" name="グループ化 258"/>
          <p:cNvGrpSpPr/>
          <p:nvPr/>
        </p:nvGrpSpPr>
        <p:grpSpPr>
          <a:xfrm>
            <a:off x="2214546" y="3214686"/>
            <a:ext cx="5000660" cy="1428759"/>
            <a:chOff x="1928794" y="3286125"/>
            <a:chExt cx="5000660" cy="1428759"/>
          </a:xfrm>
        </p:grpSpPr>
        <p:sp>
          <p:nvSpPr>
            <p:cNvPr id="260" name="正方形/長方形 259"/>
            <p:cNvSpPr/>
            <p:nvPr/>
          </p:nvSpPr>
          <p:spPr>
            <a:xfrm flipV="1">
              <a:off x="4143372" y="4429131"/>
              <a:ext cx="285752" cy="28575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21" name="グループ化 203"/>
            <p:cNvGrpSpPr/>
            <p:nvPr/>
          </p:nvGrpSpPr>
          <p:grpSpPr>
            <a:xfrm>
              <a:off x="1928794" y="3286125"/>
              <a:ext cx="5000660" cy="1428759"/>
              <a:chOff x="1928794" y="3286124"/>
              <a:chExt cx="5000660" cy="1428759"/>
            </a:xfrm>
          </p:grpSpPr>
          <p:grpSp>
            <p:nvGrpSpPr>
              <p:cNvPr id="22" name="グループ化 276"/>
              <p:cNvGrpSpPr/>
              <p:nvPr/>
            </p:nvGrpSpPr>
            <p:grpSpPr>
              <a:xfrm flipV="1">
                <a:off x="1928794" y="3286124"/>
                <a:ext cx="5000660" cy="1428759"/>
                <a:chOff x="2500298" y="3143248"/>
                <a:chExt cx="5000660" cy="1428759"/>
              </a:xfrm>
            </p:grpSpPr>
            <p:cxnSp>
              <p:nvCxnSpPr>
                <p:cNvPr id="310" name="直線コネクタ 309"/>
                <p:cNvCxnSpPr/>
                <p:nvPr/>
              </p:nvCxnSpPr>
              <p:spPr>
                <a:xfrm>
                  <a:off x="2500298" y="3143248"/>
                  <a:ext cx="5000660" cy="1588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1" name="直線コネクタ 310"/>
                <p:cNvCxnSpPr/>
                <p:nvPr/>
              </p:nvCxnSpPr>
              <p:spPr>
                <a:xfrm>
                  <a:off x="2500298" y="3429000"/>
                  <a:ext cx="5000660" cy="158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2" name="直線コネクタ 311"/>
                <p:cNvCxnSpPr/>
                <p:nvPr/>
              </p:nvCxnSpPr>
              <p:spPr>
                <a:xfrm>
                  <a:off x="2500298" y="3714752"/>
                  <a:ext cx="5000660" cy="158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3" name="直線コネクタ 312"/>
                <p:cNvCxnSpPr/>
                <p:nvPr/>
              </p:nvCxnSpPr>
              <p:spPr>
                <a:xfrm>
                  <a:off x="2500298" y="4000504"/>
                  <a:ext cx="5000660" cy="158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4" name="直線コネクタ 313"/>
                <p:cNvCxnSpPr/>
                <p:nvPr/>
              </p:nvCxnSpPr>
              <p:spPr>
                <a:xfrm>
                  <a:off x="2500298" y="4286256"/>
                  <a:ext cx="5000660" cy="158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5" name="直線コネクタ 314"/>
                <p:cNvCxnSpPr/>
                <p:nvPr/>
              </p:nvCxnSpPr>
              <p:spPr>
                <a:xfrm rot="5400000">
                  <a:off x="6001752" y="3857032"/>
                  <a:ext cx="1428363" cy="158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6" name="直線コネクタ 315"/>
                <p:cNvCxnSpPr/>
                <p:nvPr/>
              </p:nvCxnSpPr>
              <p:spPr>
                <a:xfrm rot="5400000">
                  <a:off x="6287504" y="3857032"/>
                  <a:ext cx="1428363" cy="158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7" name="直線コネクタ 316"/>
                <p:cNvCxnSpPr/>
                <p:nvPr/>
              </p:nvCxnSpPr>
              <p:spPr>
                <a:xfrm rot="5400000">
                  <a:off x="6571667" y="3857032"/>
                  <a:ext cx="1428363" cy="158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8" name="直線コネクタ 317"/>
                <p:cNvCxnSpPr/>
                <p:nvPr/>
              </p:nvCxnSpPr>
              <p:spPr>
                <a:xfrm rot="5400000">
                  <a:off x="5716000" y="3857032"/>
                  <a:ext cx="1428363" cy="158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9" name="直線コネクタ 318"/>
                <p:cNvCxnSpPr/>
                <p:nvPr/>
              </p:nvCxnSpPr>
              <p:spPr>
                <a:xfrm rot="5400000">
                  <a:off x="5430248" y="3857032"/>
                  <a:ext cx="1428363" cy="158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0" name="直線コネクタ 319"/>
                <p:cNvCxnSpPr/>
                <p:nvPr/>
              </p:nvCxnSpPr>
              <p:spPr>
                <a:xfrm rot="5400000">
                  <a:off x="4572992" y="3856636"/>
                  <a:ext cx="1428363" cy="158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1" name="直線コネクタ 320"/>
                <p:cNvCxnSpPr/>
                <p:nvPr/>
              </p:nvCxnSpPr>
              <p:spPr>
                <a:xfrm rot="5400000">
                  <a:off x="4858744" y="3856636"/>
                  <a:ext cx="1428363" cy="158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2" name="直線コネクタ 321"/>
                <p:cNvCxnSpPr/>
                <p:nvPr/>
              </p:nvCxnSpPr>
              <p:spPr>
                <a:xfrm rot="5400000">
                  <a:off x="5142907" y="3856636"/>
                  <a:ext cx="1428363" cy="158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3" name="直線コネクタ 322"/>
                <p:cNvCxnSpPr/>
                <p:nvPr/>
              </p:nvCxnSpPr>
              <p:spPr>
                <a:xfrm rot="5400000">
                  <a:off x="4287240" y="3856636"/>
                  <a:ext cx="1428363" cy="158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4" name="直線コネクタ 323"/>
                <p:cNvCxnSpPr/>
                <p:nvPr/>
              </p:nvCxnSpPr>
              <p:spPr>
                <a:xfrm rot="5400000">
                  <a:off x="4001488" y="3856636"/>
                  <a:ext cx="1428363" cy="158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5" name="直線コネクタ 324"/>
                <p:cNvCxnSpPr/>
                <p:nvPr/>
              </p:nvCxnSpPr>
              <p:spPr>
                <a:xfrm rot="5400000">
                  <a:off x="3144233" y="3856636"/>
                  <a:ext cx="1428363" cy="158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6" name="直線コネクタ 325"/>
                <p:cNvCxnSpPr/>
                <p:nvPr/>
              </p:nvCxnSpPr>
              <p:spPr>
                <a:xfrm rot="5400000">
                  <a:off x="3429985" y="3856636"/>
                  <a:ext cx="1428363" cy="158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7" name="直線コネクタ 326"/>
                <p:cNvCxnSpPr/>
                <p:nvPr/>
              </p:nvCxnSpPr>
              <p:spPr>
                <a:xfrm rot="5400000">
                  <a:off x="3714148" y="3856636"/>
                  <a:ext cx="1428363" cy="158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8" name="直線コネクタ 327"/>
                <p:cNvCxnSpPr/>
                <p:nvPr/>
              </p:nvCxnSpPr>
              <p:spPr>
                <a:xfrm rot="5400000">
                  <a:off x="2858481" y="3856636"/>
                  <a:ext cx="1428363" cy="158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9" name="直線コネクタ 328"/>
                <p:cNvCxnSpPr/>
                <p:nvPr/>
              </p:nvCxnSpPr>
              <p:spPr>
                <a:xfrm rot="5400000">
                  <a:off x="2572729" y="3856636"/>
                  <a:ext cx="1428363" cy="158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0" name="直線コネクタ 329"/>
                <p:cNvCxnSpPr/>
                <p:nvPr/>
              </p:nvCxnSpPr>
              <p:spPr>
                <a:xfrm rot="5400000">
                  <a:off x="2001225" y="3856636"/>
                  <a:ext cx="1428363" cy="158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1" name="直線コネクタ 330"/>
                <p:cNvCxnSpPr/>
                <p:nvPr/>
              </p:nvCxnSpPr>
              <p:spPr>
                <a:xfrm rot="5400000">
                  <a:off x="2285388" y="3856636"/>
                  <a:ext cx="1428363" cy="158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3" name="グループ化 94"/>
              <p:cNvGrpSpPr/>
              <p:nvPr/>
            </p:nvGrpSpPr>
            <p:grpSpPr>
              <a:xfrm flipV="1">
                <a:off x="4500562" y="4500569"/>
                <a:ext cx="142876" cy="142876"/>
                <a:chOff x="4214810" y="4857760"/>
                <a:chExt cx="285752" cy="285752"/>
              </a:xfrm>
            </p:grpSpPr>
            <p:cxnSp>
              <p:nvCxnSpPr>
                <p:cNvPr id="308" name="直線コネクタ 307"/>
                <p:cNvCxnSpPr/>
                <p:nvPr/>
              </p:nvCxnSpPr>
              <p:spPr>
                <a:xfrm rot="5400000" flipH="1" flipV="1">
                  <a:off x="4214810" y="4857760"/>
                  <a:ext cx="285752" cy="285752"/>
                </a:xfrm>
                <a:prstGeom prst="line">
                  <a:avLst/>
                </a:prstGeom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9" name="直線コネクタ 308"/>
                <p:cNvCxnSpPr/>
                <p:nvPr/>
              </p:nvCxnSpPr>
              <p:spPr>
                <a:xfrm rot="16200000" flipV="1">
                  <a:off x="4214810" y="4857760"/>
                  <a:ext cx="285752" cy="285752"/>
                </a:xfrm>
                <a:prstGeom prst="line">
                  <a:avLst/>
                </a:prstGeom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4" name="グループ化 104"/>
              <p:cNvGrpSpPr/>
              <p:nvPr/>
            </p:nvGrpSpPr>
            <p:grpSpPr>
              <a:xfrm flipV="1">
                <a:off x="3929058" y="4500569"/>
                <a:ext cx="142876" cy="142876"/>
                <a:chOff x="4214810" y="4857760"/>
                <a:chExt cx="285752" cy="285752"/>
              </a:xfrm>
            </p:grpSpPr>
            <p:cxnSp>
              <p:nvCxnSpPr>
                <p:cNvPr id="306" name="直線コネクタ 305"/>
                <p:cNvCxnSpPr/>
                <p:nvPr/>
              </p:nvCxnSpPr>
              <p:spPr>
                <a:xfrm rot="5400000" flipH="1" flipV="1">
                  <a:off x="4214810" y="4857760"/>
                  <a:ext cx="285752" cy="285752"/>
                </a:xfrm>
                <a:prstGeom prst="line">
                  <a:avLst/>
                </a:prstGeom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7" name="直線コネクタ 306"/>
                <p:cNvCxnSpPr/>
                <p:nvPr/>
              </p:nvCxnSpPr>
              <p:spPr>
                <a:xfrm rot="16200000" flipV="1">
                  <a:off x="4214810" y="4857760"/>
                  <a:ext cx="285752" cy="285752"/>
                </a:xfrm>
                <a:prstGeom prst="line">
                  <a:avLst/>
                </a:prstGeom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5" name="グループ化 104"/>
              <p:cNvGrpSpPr/>
              <p:nvPr/>
            </p:nvGrpSpPr>
            <p:grpSpPr>
              <a:xfrm flipV="1">
                <a:off x="3643306" y="4500569"/>
                <a:ext cx="142876" cy="142876"/>
                <a:chOff x="4214810" y="4857760"/>
                <a:chExt cx="285752" cy="285752"/>
              </a:xfrm>
            </p:grpSpPr>
            <p:cxnSp>
              <p:nvCxnSpPr>
                <p:cNvPr id="304" name="直線コネクタ 303"/>
                <p:cNvCxnSpPr/>
                <p:nvPr/>
              </p:nvCxnSpPr>
              <p:spPr>
                <a:xfrm rot="5400000" flipH="1" flipV="1">
                  <a:off x="4214810" y="4857760"/>
                  <a:ext cx="285752" cy="285752"/>
                </a:xfrm>
                <a:prstGeom prst="line">
                  <a:avLst/>
                </a:prstGeom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5" name="直線コネクタ 304"/>
                <p:cNvCxnSpPr/>
                <p:nvPr/>
              </p:nvCxnSpPr>
              <p:spPr>
                <a:xfrm rot="16200000" flipV="1">
                  <a:off x="4214810" y="4857760"/>
                  <a:ext cx="285752" cy="285752"/>
                </a:xfrm>
                <a:prstGeom prst="line">
                  <a:avLst/>
                </a:prstGeom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6" name="グループ化 104"/>
              <p:cNvGrpSpPr/>
              <p:nvPr/>
            </p:nvGrpSpPr>
            <p:grpSpPr>
              <a:xfrm flipV="1">
                <a:off x="4786314" y="4500569"/>
                <a:ext cx="142876" cy="142876"/>
                <a:chOff x="4214810" y="4857760"/>
                <a:chExt cx="285752" cy="285752"/>
              </a:xfrm>
            </p:grpSpPr>
            <p:cxnSp>
              <p:nvCxnSpPr>
                <p:cNvPr id="302" name="直線コネクタ 301"/>
                <p:cNvCxnSpPr/>
                <p:nvPr/>
              </p:nvCxnSpPr>
              <p:spPr>
                <a:xfrm rot="5400000" flipH="1" flipV="1">
                  <a:off x="4214810" y="4857760"/>
                  <a:ext cx="285752" cy="285752"/>
                </a:xfrm>
                <a:prstGeom prst="line">
                  <a:avLst/>
                </a:prstGeom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3" name="直線コネクタ 302"/>
                <p:cNvCxnSpPr/>
                <p:nvPr/>
              </p:nvCxnSpPr>
              <p:spPr>
                <a:xfrm rot="16200000" flipV="1">
                  <a:off x="4214810" y="4857760"/>
                  <a:ext cx="285752" cy="285752"/>
                </a:xfrm>
                <a:prstGeom prst="line">
                  <a:avLst/>
                </a:prstGeom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97" name="正方形/長方形 296"/>
              <p:cNvSpPr/>
              <p:nvPr/>
            </p:nvSpPr>
            <p:spPr>
              <a:xfrm flipV="1">
                <a:off x="4143372" y="4143379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grpSp>
            <p:nvGrpSpPr>
              <p:cNvPr id="27" name="グループ化 94"/>
              <p:cNvGrpSpPr/>
              <p:nvPr/>
            </p:nvGrpSpPr>
            <p:grpSpPr>
              <a:xfrm flipV="1">
                <a:off x="4214810" y="3929065"/>
                <a:ext cx="142876" cy="142876"/>
                <a:chOff x="4214810" y="4857760"/>
                <a:chExt cx="285752" cy="285752"/>
              </a:xfrm>
            </p:grpSpPr>
            <p:cxnSp>
              <p:nvCxnSpPr>
                <p:cNvPr id="300" name="直線コネクタ 299"/>
                <p:cNvCxnSpPr/>
                <p:nvPr/>
              </p:nvCxnSpPr>
              <p:spPr>
                <a:xfrm rot="5400000" flipH="1" flipV="1">
                  <a:off x="4214810" y="4857760"/>
                  <a:ext cx="285752" cy="285752"/>
                </a:xfrm>
                <a:prstGeom prst="line">
                  <a:avLst/>
                </a:prstGeom>
                <a:ln>
                  <a:solidFill>
                    <a:srgbClr val="0070C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1" name="直線コネクタ 300"/>
                <p:cNvCxnSpPr/>
                <p:nvPr/>
              </p:nvCxnSpPr>
              <p:spPr>
                <a:xfrm rot="16200000" flipV="1">
                  <a:off x="4214810" y="4857760"/>
                  <a:ext cx="285752" cy="285752"/>
                </a:xfrm>
                <a:prstGeom prst="line">
                  <a:avLst/>
                </a:prstGeom>
                <a:ln>
                  <a:solidFill>
                    <a:srgbClr val="0070C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99" name="正方形/長方形 298"/>
              <p:cNvSpPr/>
              <p:nvPr/>
            </p:nvSpPr>
            <p:spPr>
              <a:xfrm flipV="1">
                <a:off x="4429124" y="4143379"/>
                <a:ext cx="285752" cy="285752"/>
              </a:xfrm>
              <a:prstGeom prst="rect">
                <a:avLst/>
              </a:prstGeom>
              <a:solidFill>
                <a:schemeClr val="bg2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sp>
        <p:nvSpPr>
          <p:cNvPr id="146" name="タイトル 14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47" name="タイトル 1"/>
          <p:cNvSpPr txBox="1">
            <a:spLocks/>
          </p:cNvSpPr>
          <p:nvPr/>
        </p:nvSpPr>
        <p:spPr>
          <a:xfrm>
            <a:off x="285720" y="274638"/>
            <a:ext cx="857256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ペントミノ</a:t>
            </a:r>
            <a:r>
              <a:rPr kumimoji="1" lang="en-US" altLang="ja-JP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Y</a:t>
            </a:r>
            <a:r>
              <a:rPr kumimoji="1" lang="ja-JP" altLang="en-US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　　は必ず覆えることの証明</a:t>
            </a:r>
            <a:endParaRPr kumimoji="1" lang="ja-JP" alt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pSp>
        <p:nvGrpSpPr>
          <p:cNvPr id="28" name="グループ化 147"/>
          <p:cNvGrpSpPr/>
          <p:nvPr/>
        </p:nvGrpSpPr>
        <p:grpSpPr>
          <a:xfrm>
            <a:off x="2786050" y="214290"/>
            <a:ext cx="571504" cy="1143008"/>
            <a:chOff x="214282" y="285728"/>
            <a:chExt cx="571504" cy="1143008"/>
          </a:xfrm>
        </p:grpSpPr>
        <p:sp>
          <p:nvSpPr>
            <p:cNvPr id="193" name="正方形/長方形 192"/>
            <p:cNvSpPr/>
            <p:nvPr/>
          </p:nvSpPr>
          <p:spPr>
            <a:xfrm>
              <a:off x="500034" y="571480"/>
              <a:ext cx="285752" cy="28575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4" name="正方形/長方形 193"/>
            <p:cNvSpPr/>
            <p:nvPr/>
          </p:nvSpPr>
          <p:spPr>
            <a:xfrm>
              <a:off x="214282" y="571480"/>
              <a:ext cx="285752" cy="28575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5" name="正方形/長方形 194"/>
            <p:cNvSpPr/>
            <p:nvPr/>
          </p:nvSpPr>
          <p:spPr>
            <a:xfrm>
              <a:off x="500034" y="857232"/>
              <a:ext cx="285752" cy="28575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6" name="正方形/長方形 195"/>
            <p:cNvSpPr/>
            <p:nvPr/>
          </p:nvSpPr>
          <p:spPr>
            <a:xfrm>
              <a:off x="500034" y="285728"/>
              <a:ext cx="285752" cy="28575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7" name="正方形/長方形 196"/>
            <p:cNvSpPr/>
            <p:nvPr/>
          </p:nvSpPr>
          <p:spPr>
            <a:xfrm>
              <a:off x="500034" y="1142984"/>
              <a:ext cx="285752" cy="28575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2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kumimoji="1" lang="en-US" altLang="ja-JP" dirty="0" smtClean="0"/>
              <a:t>Y</a:t>
            </a:r>
            <a:r>
              <a:rPr lang="ja-JP" altLang="en-US" dirty="0" smtClean="0"/>
              <a:t>を覆えないポリオミノが存在したとする</a:t>
            </a:r>
            <a:endParaRPr lang="en-US" altLang="ja-JP" dirty="0" smtClean="0"/>
          </a:p>
          <a:p>
            <a:r>
              <a:rPr lang="ja-JP" altLang="en-US" dirty="0" smtClean="0"/>
              <a:t>外周にセルが連続する箇所はない</a:t>
            </a:r>
            <a:endParaRPr lang="en-US" altLang="ja-JP" dirty="0" smtClean="0"/>
          </a:p>
          <a:p>
            <a:r>
              <a:rPr lang="ja-JP" altLang="en-US" dirty="0" smtClean="0"/>
              <a:t>外周に一つおきにセルが並ぶ箇所もない</a:t>
            </a:r>
            <a:endParaRPr kumimoji="1" lang="en-US" altLang="ja-JP" dirty="0" smtClean="0"/>
          </a:p>
          <a:p>
            <a:pPr>
              <a:buNone/>
            </a:pPr>
            <a:endParaRPr kumimoji="1" lang="ja-JP" altLang="en-US" dirty="0"/>
          </a:p>
        </p:txBody>
      </p:sp>
      <p:grpSp>
        <p:nvGrpSpPr>
          <p:cNvPr id="4" name="グループ化 276"/>
          <p:cNvGrpSpPr/>
          <p:nvPr/>
        </p:nvGrpSpPr>
        <p:grpSpPr>
          <a:xfrm>
            <a:off x="1643042" y="4857760"/>
            <a:ext cx="5000660" cy="1428759"/>
            <a:chOff x="2500298" y="3143248"/>
            <a:chExt cx="5000660" cy="1428759"/>
          </a:xfrm>
        </p:grpSpPr>
        <p:cxnSp>
          <p:nvCxnSpPr>
            <p:cNvPr id="86" name="直線コネクタ 85"/>
            <p:cNvCxnSpPr/>
            <p:nvPr/>
          </p:nvCxnSpPr>
          <p:spPr>
            <a:xfrm>
              <a:off x="2500298" y="3143248"/>
              <a:ext cx="5000660" cy="1588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直線コネクタ 86"/>
            <p:cNvCxnSpPr/>
            <p:nvPr/>
          </p:nvCxnSpPr>
          <p:spPr>
            <a:xfrm>
              <a:off x="2500298" y="3429000"/>
              <a:ext cx="500066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直線コネクタ 87"/>
            <p:cNvCxnSpPr/>
            <p:nvPr/>
          </p:nvCxnSpPr>
          <p:spPr>
            <a:xfrm>
              <a:off x="2500298" y="3714752"/>
              <a:ext cx="500066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直線コネクタ 89"/>
            <p:cNvCxnSpPr/>
            <p:nvPr/>
          </p:nvCxnSpPr>
          <p:spPr>
            <a:xfrm>
              <a:off x="2500298" y="4000504"/>
              <a:ext cx="500066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直線コネクタ 90"/>
            <p:cNvCxnSpPr/>
            <p:nvPr/>
          </p:nvCxnSpPr>
          <p:spPr>
            <a:xfrm>
              <a:off x="2500298" y="4286256"/>
              <a:ext cx="500066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直線コネクタ 92"/>
            <p:cNvCxnSpPr/>
            <p:nvPr/>
          </p:nvCxnSpPr>
          <p:spPr>
            <a:xfrm rot="5400000">
              <a:off x="6001752" y="3857032"/>
              <a:ext cx="1428363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直線コネクタ 94"/>
            <p:cNvCxnSpPr/>
            <p:nvPr/>
          </p:nvCxnSpPr>
          <p:spPr>
            <a:xfrm rot="5400000">
              <a:off x="6287504" y="3857032"/>
              <a:ext cx="1428363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直線コネクタ 95"/>
            <p:cNvCxnSpPr/>
            <p:nvPr/>
          </p:nvCxnSpPr>
          <p:spPr>
            <a:xfrm rot="5400000">
              <a:off x="6571667" y="3857032"/>
              <a:ext cx="1428363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直線コネクタ 96"/>
            <p:cNvCxnSpPr/>
            <p:nvPr/>
          </p:nvCxnSpPr>
          <p:spPr>
            <a:xfrm rot="5400000">
              <a:off x="5716000" y="3857032"/>
              <a:ext cx="1428363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直線コネクタ 97"/>
            <p:cNvCxnSpPr/>
            <p:nvPr/>
          </p:nvCxnSpPr>
          <p:spPr>
            <a:xfrm rot="5400000">
              <a:off x="5430248" y="3857032"/>
              <a:ext cx="1428363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直線コネクタ 98"/>
            <p:cNvCxnSpPr/>
            <p:nvPr/>
          </p:nvCxnSpPr>
          <p:spPr>
            <a:xfrm rot="5400000">
              <a:off x="4572992" y="3856636"/>
              <a:ext cx="1428363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直線コネクタ 99"/>
            <p:cNvCxnSpPr/>
            <p:nvPr/>
          </p:nvCxnSpPr>
          <p:spPr>
            <a:xfrm rot="5400000">
              <a:off x="4858744" y="3856636"/>
              <a:ext cx="1428363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直線コネクタ 100"/>
            <p:cNvCxnSpPr/>
            <p:nvPr/>
          </p:nvCxnSpPr>
          <p:spPr>
            <a:xfrm rot="5400000">
              <a:off x="5142907" y="3856636"/>
              <a:ext cx="1428363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直線コネクタ 101"/>
            <p:cNvCxnSpPr/>
            <p:nvPr/>
          </p:nvCxnSpPr>
          <p:spPr>
            <a:xfrm rot="5400000">
              <a:off x="4287240" y="3856636"/>
              <a:ext cx="1428363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直線コネクタ 102"/>
            <p:cNvCxnSpPr/>
            <p:nvPr/>
          </p:nvCxnSpPr>
          <p:spPr>
            <a:xfrm rot="5400000">
              <a:off x="4001488" y="3856636"/>
              <a:ext cx="1428363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直線コネクタ 103"/>
            <p:cNvCxnSpPr/>
            <p:nvPr/>
          </p:nvCxnSpPr>
          <p:spPr>
            <a:xfrm rot="5400000">
              <a:off x="3144233" y="3856636"/>
              <a:ext cx="1428363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直線コネクタ 104"/>
            <p:cNvCxnSpPr/>
            <p:nvPr/>
          </p:nvCxnSpPr>
          <p:spPr>
            <a:xfrm rot="5400000">
              <a:off x="3429985" y="3856636"/>
              <a:ext cx="1428363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直線コネクタ 107"/>
            <p:cNvCxnSpPr/>
            <p:nvPr/>
          </p:nvCxnSpPr>
          <p:spPr>
            <a:xfrm rot="5400000">
              <a:off x="3714148" y="3856636"/>
              <a:ext cx="1428363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直線コネクタ 108"/>
            <p:cNvCxnSpPr/>
            <p:nvPr/>
          </p:nvCxnSpPr>
          <p:spPr>
            <a:xfrm rot="5400000">
              <a:off x="2858481" y="3856636"/>
              <a:ext cx="1428363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直線コネクタ 109"/>
            <p:cNvCxnSpPr/>
            <p:nvPr/>
          </p:nvCxnSpPr>
          <p:spPr>
            <a:xfrm rot="5400000">
              <a:off x="2572729" y="3856636"/>
              <a:ext cx="1428363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直線コネクタ 110"/>
            <p:cNvCxnSpPr/>
            <p:nvPr/>
          </p:nvCxnSpPr>
          <p:spPr>
            <a:xfrm rot="5400000">
              <a:off x="2001225" y="3856636"/>
              <a:ext cx="1428363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直線コネクタ 111"/>
            <p:cNvCxnSpPr/>
            <p:nvPr/>
          </p:nvCxnSpPr>
          <p:spPr>
            <a:xfrm rot="5400000">
              <a:off x="2285388" y="3856636"/>
              <a:ext cx="1428363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3" name="正方形/長方形 112"/>
          <p:cNvSpPr/>
          <p:nvPr/>
        </p:nvSpPr>
        <p:spPr>
          <a:xfrm>
            <a:off x="3857620" y="4857760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5" name="グループ化 94"/>
          <p:cNvGrpSpPr/>
          <p:nvPr/>
        </p:nvGrpSpPr>
        <p:grpSpPr>
          <a:xfrm>
            <a:off x="4214810" y="4929198"/>
            <a:ext cx="142876" cy="142876"/>
            <a:chOff x="4214810" y="4857760"/>
            <a:chExt cx="285752" cy="285752"/>
          </a:xfrm>
        </p:grpSpPr>
        <p:cxnSp>
          <p:nvCxnSpPr>
            <p:cNvPr id="115" name="直線コネクタ 114"/>
            <p:cNvCxnSpPr/>
            <p:nvPr/>
          </p:nvCxnSpPr>
          <p:spPr>
            <a:xfrm rot="5400000" flipH="1" flipV="1">
              <a:off x="4214810" y="4857760"/>
              <a:ext cx="285752" cy="285752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直線コネクタ 115"/>
            <p:cNvCxnSpPr/>
            <p:nvPr/>
          </p:nvCxnSpPr>
          <p:spPr>
            <a:xfrm rot="16200000" flipV="1">
              <a:off x="4214810" y="4857760"/>
              <a:ext cx="285752" cy="285752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グループ化 104"/>
          <p:cNvGrpSpPr/>
          <p:nvPr/>
        </p:nvGrpSpPr>
        <p:grpSpPr>
          <a:xfrm>
            <a:off x="3643306" y="4929198"/>
            <a:ext cx="142876" cy="142876"/>
            <a:chOff x="4214810" y="4857760"/>
            <a:chExt cx="285752" cy="285752"/>
          </a:xfrm>
        </p:grpSpPr>
        <p:cxnSp>
          <p:nvCxnSpPr>
            <p:cNvPr id="118" name="直線コネクタ 117"/>
            <p:cNvCxnSpPr/>
            <p:nvPr/>
          </p:nvCxnSpPr>
          <p:spPr>
            <a:xfrm rot="5400000" flipH="1" flipV="1">
              <a:off x="4214810" y="4857760"/>
              <a:ext cx="285752" cy="285752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直線コネクタ 118"/>
            <p:cNvCxnSpPr/>
            <p:nvPr/>
          </p:nvCxnSpPr>
          <p:spPr>
            <a:xfrm rot="16200000" flipV="1">
              <a:off x="4214810" y="4857760"/>
              <a:ext cx="285752" cy="285752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グループ化 104"/>
          <p:cNvGrpSpPr/>
          <p:nvPr/>
        </p:nvGrpSpPr>
        <p:grpSpPr>
          <a:xfrm>
            <a:off x="3357554" y="4929198"/>
            <a:ext cx="142876" cy="142876"/>
            <a:chOff x="4214810" y="4857760"/>
            <a:chExt cx="285752" cy="285752"/>
          </a:xfrm>
        </p:grpSpPr>
        <p:cxnSp>
          <p:nvCxnSpPr>
            <p:cNvPr id="127" name="直線コネクタ 126"/>
            <p:cNvCxnSpPr/>
            <p:nvPr/>
          </p:nvCxnSpPr>
          <p:spPr>
            <a:xfrm rot="5400000" flipH="1" flipV="1">
              <a:off x="4214810" y="4857760"/>
              <a:ext cx="285752" cy="285752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直線コネクタ 127"/>
            <p:cNvCxnSpPr/>
            <p:nvPr/>
          </p:nvCxnSpPr>
          <p:spPr>
            <a:xfrm rot="16200000" flipV="1">
              <a:off x="4214810" y="4857760"/>
              <a:ext cx="285752" cy="285752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グループ化 104"/>
          <p:cNvGrpSpPr/>
          <p:nvPr/>
        </p:nvGrpSpPr>
        <p:grpSpPr>
          <a:xfrm>
            <a:off x="4500562" y="4929198"/>
            <a:ext cx="142876" cy="142876"/>
            <a:chOff x="4214810" y="4857760"/>
            <a:chExt cx="285752" cy="285752"/>
          </a:xfrm>
        </p:grpSpPr>
        <p:cxnSp>
          <p:nvCxnSpPr>
            <p:cNvPr id="130" name="直線コネクタ 129"/>
            <p:cNvCxnSpPr/>
            <p:nvPr/>
          </p:nvCxnSpPr>
          <p:spPr>
            <a:xfrm rot="5400000" flipH="1" flipV="1">
              <a:off x="4214810" y="4857760"/>
              <a:ext cx="285752" cy="285752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直線コネクタ 130"/>
            <p:cNvCxnSpPr/>
            <p:nvPr/>
          </p:nvCxnSpPr>
          <p:spPr>
            <a:xfrm rot="16200000" flipV="1">
              <a:off x="4214810" y="4857760"/>
              <a:ext cx="285752" cy="285752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2" name="正方形/長方形 131"/>
          <p:cNvSpPr/>
          <p:nvPr/>
        </p:nvSpPr>
        <p:spPr>
          <a:xfrm>
            <a:off x="3857620" y="5143512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正方形/長方形 54"/>
          <p:cNvSpPr/>
          <p:nvPr/>
        </p:nvSpPr>
        <p:spPr>
          <a:xfrm>
            <a:off x="3857620" y="5429264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56" name="グループ化 94"/>
          <p:cNvGrpSpPr/>
          <p:nvPr/>
        </p:nvGrpSpPr>
        <p:grpSpPr>
          <a:xfrm>
            <a:off x="4214810" y="5214950"/>
            <a:ext cx="142876" cy="142876"/>
            <a:chOff x="4214810" y="4857760"/>
            <a:chExt cx="285752" cy="285752"/>
          </a:xfrm>
        </p:grpSpPr>
        <p:cxnSp>
          <p:nvCxnSpPr>
            <p:cNvPr id="57" name="直線コネクタ 56"/>
            <p:cNvCxnSpPr/>
            <p:nvPr/>
          </p:nvCxnSpPr>
          <p:spPr>
            <a:xfrm rot="5400000" flipH="1" flipV="1">
              <a:off x="4214810" y="4857760"/>
              <a:ext cx="285752" cy="285752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直線コネクタ 57"/>
            <p:cNvCxnSpPr/>
            <p:nvPr/>
          </p:nvCxnSpPr>
          <p:spPr>
            <a:xfrm rot="16200000" flipV="1">
              <a:off x="4214810" y="4857760"/>
              <a:ext cx="285752" cy="285752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9" name="グループ化 94"/>
          <p:cNvGrpSpPr/>
          <p:nvPr/>
        </p:nvGrpSpPr>
        <p:grpSpPr>
          <a:xfrm>
            <a:off x="3643306" y="5214950"/>
            <a:ext cx="142876" cy="142876"/>
            <a:chOff x="4214810" y="4857760"/>
            <a:chExt cx="285752" cy="285752"/>
          </a:xfrm>
        </p:grpSpPr>
        <p:cxnSp>
          <p:nvCxnSpPr>
            <p:cNvPr id="60" name="直線コネクタ 59"/>
            <p:cNvCxnSpPr/>
            <p:nvPr/>
          </p:nvCxnSpPr>
          <p:spPr>
            <a:xfrm rot="5400000" flipH="1" flipV="1">
              <a:off x="4214810" y="4857760"/>
              <a:ext cx="285752" cy="285752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直線コネクタ 60"/>
            <p:cNvCxnSpPr/>
            <p:nvPr/>
          </p:nvCxnSpPr>
          <p:spPr>
            <a:xfrm rot="16200000" flipV="1">
              <a:off x="4214810" y="4857760"/>
              <a:ext cx="285752" cy="285752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8" name="タイトル 4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9" name="タイトル 1"/>
          <p:cNvSpPr txBox="1">
            <a:spLocks/>
          </p:cNvSpPr>
          <p:nvPr/>
        </p:nvSpPr>
        <p:spPr>
          <a:xfrm>
            <a:off x="285720" y="274638"/>
            <a:ext cx="857256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ペントミノ</a:t>
            </a:r>
            <a:r>
              <a:rPr kumimoji="1" lang="en-US" altLang="ja-JP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Y</a:t>
            </a:r>
            <a:r>
              <a:rPr kumimoji="1" lang="ja-JP" altLang="en-US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　　は必ず覆えることの証明</a:t>
            </a:r>
            <a:endParaRPr kumimoji="1" lang="ja-JP" alt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pSp>
        <p:nvGrpSpPr>
          <p:cNvPr id="50" name="グループ化 49"/>
          <p:cNvGrpSpPr/>
          <p:nvPr/>
        </p:nvGrpSpPr>
        <p:grpSpPr>
          <a:xfrm>
            <a:off x="2786050" y="214290"/>
            <a:ext cx="571504" cy="1143008"/>
            <a:chOff x="214282" y="285728"/>
            <a:chExt cx="571504" cy="1143008"/>
          </a:xfrm>
        </p:grpSpPr>
        <p:sp>
          <p:nvSpPr>
            <p:cNvPr id="51" name="正方形/長方形 50"/>
            <p:cNvSpPr/>
            <p:nvPr/>
          </p:nvSpPr>
          <p:spPr>
            <a:xfrm>
              <a:off x="500034" y="571480"/>
              <a:ext cx="285752" cy="28575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2" name="正方形/長方形 51"/>
            <p:cNvSpPr/>
            <p:nvPr/>
          </p:nvSpPr>
          <p:spPr>
            <a:xfrm>
              <a:off x="214282" y="571480"/>
              <a:ext cx="285752" cy="28575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3" name="正方形/長方形 52"/>
            <p:cNvSpPr/>
            <p:nvPr/>
          </p:nvSpPr>
          <p:spPr>
            <a:xfrm>
              <a:off x="500034" y="857232"/>
              <a:ext cx="285752" cy="28575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4" name="正方形/長方形 53"/>
            <p:cNvSpPr/>
            <p:nvPr/>
          </p:nvSpPr>
          <p:spPr>
            <a:xfrm>
              <a:off x="500034" y="285728"/>
              <a:ext cx="285752" cy="28575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2" name="正方形/長方形 61"/>
            <p:cNvSpPr/>
            <p:nvPr/>
          </p:nvSpPr>
          <p:spPr>
            <a:xfrm>
              <a:off x="500034" y="1142984"/>
              <a:ext cx="285752" cy="28575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65" name="正方形/長方形 64"/>
          <p:cNvSpPr/>
          <p:nvPr/>
        </p:nvSpPr>
        <p:spPr>
          <a:xfrm>
            <a:off x="3857620" y="4572008"/>
            <a:ext cx="285752" cy="285752"/>
          </a:xfrm>
          <a:prstGeom prst="rect">
            <a:avLst/>
          </a:prstGeom>
          <a:solidFill>
            <a:srgbClr val="C0000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kumimoji="1" lang="en-US" altLang="ja-JP" dirty="0" smtClean="0"/>
              <a:t>Y</a:t>
            </a:r>
            <a:r>
              <a:rPr lang="ja-JP" altLang="en-US" dirty="0" smtClean="0"/>
              <a:t>を覆えないポリオミノが存在したとする</a:t>
            </a:r>
            <a:endParaRPr lang="en-US" altLang="ja-JP" dirty="0" smtClean="0"/>
          </a:p>
          <a:p>
            <a:r>
              <a:rPr lang="ja-JP" altLang="en-US" dirty="0" smtClean="0"/>
              <a:t>外周にセルが連続する箇所はない</a:t>
            </a:r>
            <a:endParaRPr lang="en-US" altLang="ja-JP" dirty="0" smtClean="0"/>
          </a:p>
          <a:p>
            <a:r>
              <a:rPr lang="ja-JP" altLang="en-US" dirty="0" smtClean="0"/>
              <a:t>外周に一つおきにセルが並ぶ箇所もない</a:t>
            </a:r>
            <a:endParaRPr kumimoji="1" lang="en-US" altLang="ja-JP" dirty="0" smtClean="0"/>
          </a:p>
          <a:p>
            <a:pPr>
              <a:buNone/>
            </a:pPr>
            <a:endParaRPr kumimoji="1" lang="ja-JP" altLang="en-US" dirty="0"/>
          </a:p>
        </p:txBody>
      </p:sp>
      <p:grpSp>
        <p:nvGrpSpPr>
          <p:cNvPr id="4" name="グループ化 276"/>
          <p:cNvGrpSpPr/>
          <p:nvPr/>
        </p:nvGrpSpPr>
        <p:grpSpPr>
          <a:xfrm>
            <a:off x="1643042" y="4857760"/>
            <a:ext cx="5000660" cy="1428759"/>
            <a:chOff x="2500298" y="3143248"/>
            <a:chExt cx="5000660" cy="1428759"/>
          </a:xfrm>
        </p:grpSpPr>
        <p:cxnSp>
          <p:nvCxnSpPr>
            <p:cNvPr id="86" name="直線コネクタ 85"/>
            <p:cNvCxnSpPr/>
            <p:nvPr/>
          </p:nvCxnSpPr>
          <p:spPr>
            <a:xfrm>
              <a:off x="2500298" y="3143248"/>
              <a:ext cx="5000660" cy="1588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直線コネクタ 86"/>
            <p:cNvCxnSpPr/>
            <p:nvPr/>
          </p:nvCxnSpPr>
          <p:spPr>
            <a:xfrm>
              <a:off x="2500298" y="3429000"/>
              <a:ext cx="500066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直線コネクタ 87"/>
            <p:cNvCxnSpPr/>
            <p:nvPr/>
          </p:nvCxnSpPr>
          <p:spPr>
            <a:xfrm>
              <a:off x="2500298" y="3714752"/>
              <a:ext cx="500066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直線コネクタ 89"/>
            <p:cNvCxnSpPr/>
            <p:nvPr/>
          </p:nvCxnSpPr>
          <p:spPr>
            <a:xfrm>
              <a:off x="2500298" y="4000504"/>
              <a:ext cx="500066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直線コネクタ 90"/>
            <p:cNvCxnSpPr/>
            <p:nvPr/>
          </p:nvCxnSpPr>
          <p:spPr>
            <a:xfrm>
              <a:off x="2500298" y="4286256"/>
              <a:ext cx="500066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直線コネクタ 92"/>
            <p:cNvCxnSpPr/>
            <p:nvPr/>
          </p:nvCxnSpPr>
          <p:spPr>
            <a:xfrm rot="5400000">
              <a:off x="6001752" y="3857032"/>
              <a:ext cx="1428363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直線コネクタ 94"/>
            <p:cNvCxnSpPr/>
            <p:nvPr/>
          </p:nvCxnSpPr>
          <p:spPr>
            <a:xfrm rot="5400000">
              <a:off x="6287504" y="3857032"/>
              <a:ext cx="1428363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直線コネクタ 95"/>
            <p:cNvCxnSpPr/>
            <p:nvPr/>
          </p:nvCxnSpPr>
          <p:spPr>
            <a:xfrm rot="5400000">
              <a:off x="6571667" y="3857032"/>
              <a:ext cx="1428363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直線コネクタ 96"/>
            <p:cNvCxnSpPr/>
            <p:nvPr/>
          </p:nvCxnSpPr>
          <p:spPr>
            <a:xfrm rot="5400000">
              <a:off x="5716000" y="3857032"/>
              <a:ext cx="1428363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直線コネクタ 97"/>
            <p:cNvCxnSpPr/>
            <p:nvPr/>
          </p:nvCxnSpPr>
          <p:spPr>
            <a:xfrm rot="5400000">
              <a:off x="5430248" y="3857032"/>
              <a:ext cx="1428363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直線コネクタ 98"/>
            <p:cNvCxnSpPr/>
            <p:nvPr/>
          </p:nvCxnSpPr>
          <p:spPr>
            <a:xfrm rot="5400000">
              <a:off x="4572992" y="3856636"/>
              <a:ext cx="1428363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直線コネクタ 99"/>
            <p:cNvCxnSpPr/>
            <p:nvPr/>
          </p:nvCxnSpPr>
          <p:spPr>
            <a:xfrm rot="5400000">
              <a:off x="4858744" y="3856636"/>
              <a:ext cx="1428363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直線コネクタ 100"/>
            <p:cNvCxnSpPr/>
            <p:nvPr/>
          </p:nvCxnSpPr>
          <p:spPr>
            <a:xfrm rot="5400000">
              <a:off x="5142907" y="3856636"/>
              <a:ext cx="1428363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直線コネクタ 101"/>
            <p:cNvCxnSpPr/>
            <p:nvPr/>
          </p:nvCxnSpPr>
          <p:spPr>
            <a:xfrm rot="5400000">
              <a:off x="4287240" y="3856636"/>
              <a:ext cx="1428363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直線コネクタ 102"/>
            <p:cNvCxnSpPr/>
            <p:nvPr/>
          </p:nvCxnSpPr>
          <p:spPr>
            <a:xfrm rot="5400000">
              <a:off x="4001488" y="3856636"/>
              <a:ext cx="1428363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直線コネクタ 103"/>
            <p:cNvCxnSpPr/>
            <p:nvPr/>
          </p:nvCxnSpPr>
          <p:spPr>
            <a:xfrm rot="5400000">
              <a:off x="3144233" y="3856636"/>
              <a:ext cx="1428363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直線コネクタ 104"/>
            <p:cNvCxnSpPr/>
            <p:nvPr/>
          </p:nvCxnSpPr>
          <p:spPr>
            <a:xfrm rot="5400000">
              <a:off x="3429985" y="3856636"/>
              <a:ext cx="1428363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直線コネクタ 107"/>
            <p:cNvCxnSpPr/>
            <p:nvPr/>
          </p:nvCxnSpPr>
          <p:spPr>
            <a:xfrm rot="5400000">
              <a:off x="3714148" y="3856636"/>
              <a:ext cx="1428363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直線コネクタ 108"/>
            <p:cNvCxnSpPr/>
            <p:nvPr/>
          </p:nvCxnSpPr>
          <p:spPr>
            <a:xfrm rot="5400000">
              <a:off x="2858481" y="3856636"/>
              <a:ext cx="1428363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直線コネクタ 109"/>
            <p:cNvCxnSpPr/>
            <p:nvPr/>
          </p:nvCxnSpPr>
          <p:spPr>
            <a:xfrm rot="5400000">
              <a:off x="2572729" y="3856636"/>
              <a:ext cx="1428363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直線コネクタ 110"/>
            <p:cNvCxnSpPr/>
            <p:nvPr/>
          </p:nvCxnSpPr>
          <p:spPr>
            <a:xfrm rot="5400000">
              <a:off x="2001225" y="3856636"/>
              <a:ext cx="1428363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直線コネクタ 111"/>
            <p:cNvCxnSpPr/>
            <p:nvPr/>
          </p:nvCxnSpPr>
          <p:spPr>
            <a:xfrm rot="5400000">
              <a:off x="2285388" y="3856636"/>
              <a:ext cx="1428363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3" name="正方形/長方形 112"/>
          <p:cNvSpPr/>
          <p:nvPr/>
        </p:nvSpPr>
        <p:spPr>
          <a:xfrm>
            <a:off x="3857620" y="4857760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5" name="グループ化 94"/>
          <p:cNvGrpSpPr/>
          <p:nvPr/>
        </p:nvGrpSpPr>
        <p:grpSpPr>
          <a:xfrm>
            <a:off x="4214810" y="4929198"/>
            <a:ext cx="142876" cy="142876"/>
            <a:chOff x="4214810" y="4857760"/>
            <a:chExt cx="285752" cy="285752"/>
          </a:xfrm>
        </p:grpSpPr>
        <p:cxnSp>
          <p:nvCxnSpPr>
            <p:cNvPr id="115" name="直線コネクタ 114"/>
            <p:cNvCxnSpPr/>
            <p:nvPr/>
          </p:nvCxnSpPr>
          <p:spPr>
            <a:xfrm rot="5400000" flipH="1" flipV="1">
              <a:off x="4214810" y="4857760"/>
              <a:ext cx="285752" cy="285752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直線コネクタ 115"/>
            <p:cNvCxnSpPr/>
            <p:nvPr/>
          </p:nvCxnSpPr>
          <p:spPr>
            <a:xfrm rot="16200000" flipV="1">
              <a:off x="4214810" y="4857760"/>
              <a:ext cx="285752" cy="285752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グループ化 104"/>
          <p:cNvGrpSpPr/>
          <p:nvPr/>
        </p:nvGrpSpPr>
        <p:grpSpPr>
          <a:xfrm>
            <a:off x="3643306" y="4929198"/>
            <a:ext cx="142876" cy="142876"/>
            <a:chOff x="4214810" y="4857760"/>
            <a:chExt cx="285752" cy="285752"/>
          </a:xfrm>
        </p:grpSpPr>
        <p:cxnSp>
          <p:nvCxnSpPr>
            <p:cNvPr id="118" name="直線コネクタ 117"/>
            <p:cNvCxnSpPr/>
            <p:nvPr/>
          </p:nvCxnSpPr>
          <p:spPr>
            <a:xfrm rot="5400000" flipH="1" flipV="1">
              <a:off x="4214810" y="4857760"/>
              <a:ext cx="285752" cy="285752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直線コネクタ 118"/>
            <p:cNvCxnSpPr/>
            <p:nvPr/>
          </p:nvCxnSpPr>
          <p:spPr>
            <a:xfrm rot="16200000" flipV="1">
              <a:off x="4214810" y="4857760"/>
              <a:ext cx="285752" cy="285752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グループ化 104"/>
          <p:cNvGrpSpPr/>
          <p:nvPr/>
        </p:nvGrpSpPr>
        <p:grpSpPr>
          <a:xfrm>
            <a:off x="3357554" y="4929198"/>
            <a:ext cx="142876" cy="142876"/>
            <a:chOff x="4214810" y="4857760"/>
            <a:chExt cx="285752" cy="285752"/>
          </a:xfrm>
        </p:grpSpPr>
        <p:cxnSp>
          <p:nvCxnSpPr>
            <p:cNvPr id="127" name="直線コネクタ 126"/>
            <p:cNvCxnSpPr/>
            <p:nvPr/>
          </p:nvCxnSpPr>
          <p:spPr>
            <a:xfrm rot="5400000" flipH="1" flipV="1">
              <a:off x="4214810" y="4857760"/>
              <a:ext cx="285752" cy="285752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直線コネクタ 127"/>
            <p:cNvCxnSpPr/>
            <p:nvPr/>
          </p:nvCxnSpPr>
          <p:spPr>
            <a:xfrm rot="16200000" flipV="1">
              <a:off x="4214810" y="4857760"/>
              <a:ext cx="285752" cy="285752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グループ化 104"/>
          <p:cNvGrpSpPr/>
          <p:nvPr/>
        </p:nvGrpSpPr>
        <p:grpSpPr>
          <a:xfrm>
            <a:off x="4500562" y="4929198"/>
            <a:ext cx="142876" cy="142876"/>
            <a:chOff x="4214810" y="4857760"/>
            <a:chExt cx="285752" cy="285752"/>
          </a:xfrm>
        </p:grpSpPr>
        <p:cxnSp>
          <p:nvCxnSpPr>
            <p:cNvPr id="130" name="直線コネクタ 129"/>
            <p:cNvCxnSpPr/>
            <p:nvPr/>
          </p:nvCxnSpPr>
          <p:spPr>
            <a:xfrm rot="5400000" flipH="1" flipV="1">
              <a:off x="4214810" y="4857760"/>
              <a:ext cx="285752" cy="285752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直線コネクタ 130"/>
            <p:cNvCxnSpPr/>
            <p:nvPr/>
          </p:nvCxnSpPr>
          <p:spPr>
            <a:xfrm rot="16200000" flipV="1">
              <a:off x="4214810" y="4857760"/>
              <a:ext cx="285752" cy="285752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2" name="正方形/長方形 131"/>
          <p:cNvSpPr/>
          <p:nvPr/>
        </p:nvSpPr>
        <p:spPr>
          <a:xfrm>
            <a:off x="3857620" y="5143512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正方形/長方形 54"/>
          <p:cNvSpPr/>
          <p:nvPr/>
        </p:nvSpPr>
        <p:spPr>
          <a:xfrm>
            <a:off x="3857620" y="5429264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9" name="グループ化 94"/>
          <p:cNvGrpSpPr/>
          <p:nvPr/>
        </p:nvGrpSpPr>
        <p:grpSpPr>
          <a:xfrm>
            <a:off x="4214810" y="5214950"/>
            <a:ext cx="142876" cy="142876"/>
            <a:chOff x="4214810" y="4857760"/>
            <a:chExt cx="285752" cy="285752"/>
          </a:xfrm>
        </p:grpSpPr>
        <p:cxnSp>
          <p:nvCxnSpPr>
            <p:cNvPr id="57" name="直線コネクタ 56"/>
            <p:cNvCxnSpPr/>
            <p:nvPr/>
          </p:nvCxnSpPr>
          <p:spPr>
            <a:xfrm rot="5400000" flipH="1" flipV="1">
              <a:off x="4214810" y="4857760"/>
              <a:ext cx="285752" cy="285752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直線コネクタ 57"/>
            <p:cNvCxnSpPr/>
            <p:nvPr/>
          </p:nvCxnSpPr>
          <p:spPr>
            <a:xfrm rot="16200000" flipV="1">
              <a:off x="4214810" y="4857760"/>
              <a:ext cx="285752" cy="285752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グループ化 94"/>
          <p:cNvGrpSpPr/>
          <p:nvPr/>
        </p:nvGrpSpPr>
        <p:grpSpPr>
          <a:xfrm>
            <a:off x="3643306" y="5214950"/>
            <a:ext cx="142876" cy="142876"/>
            <a:chOff x="4214810" y="4857760"/>
            <a:chExt cx="285752" cy="285752"/>
          </a:xfrm>
        </p:grpSpPr>
        <p:cxnSp>
          <p:nvCxnSpPr>
            <p:cNvPr id="60" name="直線コネクタ 59"/>
            <p:cNvCxnSpPr/>
            <p:nvPr/>
          </p:nvCxnSpPr>
          <p:spPr>
            <a:xfrm rot="5400000" flipH="1" flipV="1">
              <a:off x="4214810" y="4857760"/>
              <a:ext cx="285752" cy="285752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直線コネクタ 60"/>
            <p:cNvCxnSpPr/>
            <p:nvPr/>
          </p:nvCxnSpPr>
          <p:spPr>
            <a:xfrm rot="16200000" flipV="1">
              <a:off x="4214810" y="4857760"/>
              <a:ext cx="285752" cy="285752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3" name="正方形/長方形 152"/>
          <p:cNvSpPr/>
          <p:nvPr/>
        </p:nvSpPr>
        <p:spPr>
          <a:xfrm>
            <a:off x="5572132" y="5143512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4" name="正方形/長方形 153"/>
          <p:cNvSpPr/>
          <p:nvPr/>
        </p:nvSpPr>
        <p:spPr>
          <a:xfrm>
            <a:off x="5857884" y="5143512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2" name="グループ化 65"/>
          <p:cNvGrpSpPr/>
          <p:nvPr/>
        </p:nvGrpSpPr>
        <p:grpSpPr>
          <a:xfrm flipV="1">
            <a:off x="1357290" y="3286124"/>
            <a:ext cx="5000660" cy="1428759"/>
            <a:chOff x="1643042" y="4857760"/>
            <a:chExt cx="5000660" cy="1428759"/>
          </a:xfrm>
        </p:grpSpPr>
        <p:grpSp>
          <p:nvGrpSpPr>
            <p:cNvPr id="13" name="グループ化 276"/>
            <p:cNvGrpSpPr/>
            <p:nvPr/>
          </p:nvGrpSpPr>
          <p:grpSpPr>
            <a:xfrm>
              <a:off x="1643042" y="4857760"/>
              <a:ext cx="5000660" cy="1428759"/>
              <a:chOff x="2500298" y="3143248"/>
              <a:chExt cx="5000660" cy="1428759"/>
            </a:xfrm>
          </p:grpSpPr>
          <p:cxnSp>
            <p:nvCxnSpPr>
              <p:cNvPr id="106" name="直線コネクタ 105"/>
              <p:cNvCxnSpPr/>
              <p:nvPr/>
            </p:nvCxnSpPr>
            <p:spPr>
              <a:xfrm>
                <a:off x="2500298" y="3143248"/>
                <a:ext cx="5000660" cy="1588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7" name="直線コネクタ 106"/>
              <p:cNvCxnSpPr/>
              <p:nvPr/>
            </p:nvCxnSpPr>
            <p:spPr>
              <a:xfrm>
                <a:off x="2500298" y="3429000"/>
                <a:ext cx="5000660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4" name="直線コネクタ 113"/>
              <p:cNvCxnSpPr/>
              <p:nvPr/>
            </p:nvCxnSpPr>
            <p:spPr>
              <a:xfrm>
                <a:off x="2500298" y="3714752"/>
                <a:ext cx="5000660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7" name="直線コネクタ 116"/>
              <p:cNvCxnSpPr/>
              <p:nvPr/>
            </p:nvCxnSpPr>
            <p:spPr>
              <a:xfrm>
                <a:off x="2500298" y="4000504"/>
                <a:ext cx="5000660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0" name="直線コネクタ 119"/>
              <p:cNvCxnSpPr/>
              <p:nvPr/>
            </p:nvCxnSpPr>
            <p:spPr>
              <a:xfrm>
                <a:off x="2500298" y="4286256"/>
                <a:ext cx="5000660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1" name="直線コネクタ 120"/>
              <p:cNvCxnSpPr/>
              <p:nvPr/>
            </p:nvCxnSpPr>
            <p:spPr>
              <a:xfrm rot="5400000">
                <a:off x="6001752" y="3857032"/>
                <a:ext cx="1428363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2" name="直線コネクタ 121"/>
              <p:cNvCxnSpPr/>
              <p:nvPr/>
            </p:nvCxnSpPr>
            <p:spPr>
              <a:xfrm rot="5400000">
                <a:off x="6287504" y="3857032"/>
                <a:ext cx="1428363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3" name="直線コネクタ 122"/>
              <p:cNvCxnSpPr/>
              <p:nvPr/>
            </p:nvCxnSpPr>
            <p:spPr>
              <a:xfrm rot="5400000">
                <a:off x="6571667" y="3857032"/>
                <a:ext cx="1428363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4" name="直線コネクタ 123"/>
              <p:cNvCxnSpPr/>
              <p:nvPr/>
            </p:nvCxnSpPr>
            <p:spPr>
              <a:xfrm rot="5400000">
                <a:off x="5716000" y="3857032"/>
                <a:ext cx="1428363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5" name="直線コネクタ 124"/>
              <p:cNvCxnSpPr/>
              <p:nvPr/>
            </p:nvCxnSpPr>
            <p:spPr>
              <a:xfrm rot="5400000">
                <a:off x="5430248" y="3857032"/>
                <a:ext cx="1428363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6" name="直線コネクタ 125"/>
              <p:cNvCxnSpPr/>
              <p:nvPr/>
            </p:nvCxnSpPr>
            <p:spPr>
              <a:xfrm rot="5400000">
                <a:off x="4572992" y="3856636"/>
                <a:ext cx="1428363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9" name="直線コネクタ 128"/>
              <p:cNvCxnSpPr/>
              <p:nvPr/>
            </p:nvCxnSpPr>
            <p:spPr>
              <a:xfrm rot="5400000">
                <a:off x="4858744" y="3856636"/>
                <a:ext cx="1428363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3" name="直線コネクタ 132"/>
              <p:cNvCxnSpPr/>
              <p:nvPr/>
            </p:nvCxnSpPr>
            <p:spPr>
              <a:xfrm rot="5400000">
                <a:off x="5142907" y="3856636"/>
                <a:ext cx="1428363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6" name="直線コネクタ 135"/>
              <p:cNvCxnSpPr/>
              <p:nvPr/>
            </p:nvCxnSpPr>
            <p:spPr>
              <a:xfrm rot="5400000">
                <a:off x="4287240" y="3856636"/>
                <a:ext cx="1428363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8" name="直線コネクタ 137"/>
              <p:cNvCxnSpPr/>
              <p:nvPr/>
            </p:nvCxnSpPr>
            <p:spPr>
              <a:xfrm rot="5400000">
                <a:off x="4001488" y="3856636"/>
                <a:ext cx="1428363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9" name="直線コネクタ 138"/>
              <p:cNvCxnSpPr/>
              <p:nvPr/>
            </p:nvCxnSpPr>
            <p:spPr>
              <a:xfrm rot="5400000">
                <a:off x="3144233" y="3856636"/>
                <a:ext cx="1428363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3" name="直線コネクタ 142"/>
              <p:cNvCxnSpPr/>
              <p:nvPr/>
            </p:nvCxnSpPr>
            <p:spPr>
              <a:xfrm rot="5400000">
                <a:off x="3429985" y="3856636"/>
                <a:ext cx="1428363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6" name="直線コネクタ 145"/>
              <p:cNvCxnSpPr/>
              <p:nvPr/>
            </p:nvCxnSpPr>
            <p:spPr>
              <a:xfrm rot="5400000">
                <a:off x="3714148" y="3856636"/>
                <a:ext cx="1428363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7" name="直線コネクタ 146"/>
              <p:cNvCxnSpPr/>
              <p:nvPr/>
            </p:nvCxnSpPr>
            <p:spPr>
              <a:xfrm rot="5400000">
                <a:off x="2858481" y="3856636"/>
                <a:ext cx="1428363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8" name="直線コネクタ 147"/>
              <p:cNvCxnSpPr/>
              <p:nvPr/>
            </p:nvCxnSpPr>
            <p:spPr>
              <a:xfrm rot="5400000">
                <a:off x="2572729" y="3856636"/>
                <a:ext cx="1428363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9" name="直線コネクタ 148"/>
              <p:cNvCxnSpPr/>
              <p:nvPr/>
            </p:nvCxnSpPr>
            <p:spPr>
              <a:xfrm rot="5400000">
                <a:off x="2001225" y="3856636"/>
                <a:ext cx="1428363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2" name="直線コネクタ 151"/>
              <p:cNvCxnSpPr/>
              <p:nvPr/>
            </p:nvCxnSpPr>
            <p:spPr>
              <a:xfrm rot="5400000">
                <a:off x="2285388" y="3856636"/>
                <a:ext cx="1428363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8" name="正方形/長方形 67"/>
            <p:cNvSpPr/>
            <p:nvPr/>
          </p:nvSpPr>
          <p:spPr>
            <a:xfrm>
              <a:off x="3857620" y="4857760"/>
              <a:ext cx="285752" cy="28575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14" name="グループ化 94"/>
            <p:cNvGrpSpPr/>
            <p:nvPr/>
          </p:nvGrpSpPr>
          <p:grpSpPr>
            <a:xfrm>
              <a:off x="4214810" y="4929198"/>
              <a:ext cx="142876" cy="142876"/>
              <a:chOff x="4214810" y="4857760"/>
              <a:chExt cx="285752" cy="285752"/>
            </a:xfrm>
          </p:grpSpPr>
          <p:cxnSp>
            <p:nvCxnSpPr>
              <p:cNvPr id="92" name="直線コネクタ 91"/>
              <p:cNvCxnSpPr/>
              <p:nvPr/>
            </p:nvCxnSpPr>
            <p:spPr>
              <a:xfrm rot="5400000" flipH="1" flipV="1">
                <a:off x="4214810" y="4857760"/>
                <a:ext cx="285752" cy="285752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4" name="直線コネクタ 93"/>
              <p:cNvCxnSpPr/>
              <p:nvPr/>
            </p:nvCxnSpPr>
            <p:spPr>
              <a:xfrm rot="16200000" flipV="1">
                <a:off x="4214810" y="4857760"/>
                <a:ext cx="285752" cy="285752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" name="グループ化 104"/>
            <p:cNvGrpSpPr/>
            <p:nvPr/>
          </p:nvGrpSpPr>
          <p:grpSpPr>
            <a:xfrm>
              <a:off x="3643306" y="4929198"/>
              <a:ext cx="142876" cy="142876"/>
              <a:chOff x="4214810" y="4857760"/>
              <a:chExt cx="285752" cy="285752"/>
            </a:xfrm>
          </p:grpSpPr>
          <p:cxnSp>
            <p:nvCxnSpPr>
              <p:cNvPr id="85" name="直線コネクタ 84"/>
              <p:cNvCxnSpPr/>
              <p:nvPr/>
            </p:nvCxnSpPr>
            <p:spPr>
              <a:xfrm rot="5400000" flipH="1" flipV="1">
                <a:off x="4214810" y="4857760"/>
                <a:ext cx="285752" cy="285752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直線コネクタ 88"/>
              <p:cNvCxnSpPr/>
              <p:nvPr/>
            </p:nvCxnSpPr>
            <p:spPr>
              <a:xfrm rot="16200000" flipV="1">
                <a:off x="4214810" y="4857760"/>
                <a:ext cx="285752" cy="285752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" name="グループ化 104"/>
            <p:cNvGrpSpPr/>
            <p:nvPr/>
          </p:nvGrpSpPr>
          <p:grpSpPr>
            <a:xfrm>
              <a:off x="3357554" y="4929198"/>
              <a:ext cx="142876" cy="142876"/>
              <a:chOff x="4214810" y="4857760"/>
              <a:chExt cx="285752" cy="285752"/>
            </a:xfrm>
          </p:grpSpPr>
          <p:cxnSp>
            <p:nvCxnSpPr>
              <p:cNvPr id="83" name="直線コネクタ 82"/>
              <p:cNvCxnSpPr/>
              <p:nvPr/>
            </p:nvCxnSpPr>
            <p:spPr>
              <a:xfrm rot="5400000" flipH="1" flipV="1">
                <a:off x="4214810" y="4857760"/>
                <a:ext cx="285752" cy="285752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直線コネクタ 83"/>
              <p:cNvCxnSpPr/>
              <p:nvPr/>
            </p:nvCxnSpPr>
            <p:spPr>
              <a:xfrm rot="16200000" flipV="1">
                <a:off x="4214810" y="4857760"/>
                <a:ext cx="285752" cy="285752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" name="グループ化 104"/>
            <p:cNvGrpSpPr/>
            <p:nvPr/>
          </p:nvGrpSpPr>
          <p:grpSpPr>
            <a:xfrm>
              <a:off x="4500562" y="4929198"/>
              <a:ext cx="142876" cy="142876"/>
              <a:chOff x="4214810" y="4857760"/>
              <a:chExt cx="285752" cy="285752"/>
            </a:xfrm>
          </p:grpSpPr>
          <p:cxnSp>
            <p:nvCxnSpPr>
              <p:cNvPr id="81" name="直線コネクタ 80"/>
              <p:cNvCxnSpPr/>
              <p:nvPr/>
            </p:nvCxnSpPr>
            <p:spPr>
              <a:xfrm rot="5400000" flipH="1" flipV="1">
                <a:off x="4214810" y="4857760"/>
                <a:ext cx="285752" cy="285752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直線コネクタ 81"/>
              <p:cNvCxnSpPr/>
              <p:nvPr/>
            </p:nvCxnSpPr>
            <p:spPr>
              <a:xfrm rot="16200000" flipV="1">
                <a:off x="4214810" y="4857760"/>
                <a:ext cx="285752" cy="285752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3" name="正方形/長方形 72"/>
            <p:cNvSpPr/>
            <p:nvPr/>
          </p:nvSpPr>
          <p:spPr>
            <a:xfrm>
              <a:off x="3857620" y="5143512"/>
              <a:ext cx="285752" cy="28575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4" name="正方形/長方形 73"/>
            <p:cNvSpPr/>
            <p:nvPr/>
          </p:nvSpPr>
          <p:spPr>
            <a:xfrm>
              <a:off x="3857620" y="5429264"/>
              <a:ext cx="285752" cy="28575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18" name="グループ化 94"/>
            <p:cNvGrpSpPr/>
            <p:nvPr/>
          </p:nvGrpSpPr>
          <p:grpSpPr>
            <a:xfrm>
              <a:off x="4214810" y="5214950"/>
              <a:ext cx="142876" cy="142876"/>
              <a:chOff x="4214810" y="4857760"/>
              <a:chExt cx="285752" cy="285752"/>
            </a:xfrm>
          </p:grpSpPr>
          <p:cxnSp>
            <p:nvCxnSpPr>
              <p:cNvPr id="79" name="直線コネクタ 78"/>
              <p:cNvCxnSpPr/>
              <p:nvPr/>
            </p:nvCxnSpPr>
            <p:spPr>
              <a:xfrm rot="5400000" flipH="1" flipV="1">
                <a:off x="4214810" y="4857760"/>
                <a:ext cx="285752" cy="285752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直線コネクタ 79"/>
              <p:cNvCxnSpPr/>
              <p:nvPr/>
            </p:nvCxnSpPr>
            <p:spPr>
              <a:xfrm rot="16200000" flipV="1">
                <a:off x="4214810" y="4857760"/>
                <a:ext cx="285752" cy="285752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9" name="グループ化 94"/>
            <p:cNvGrpSpPr/>
            <p:nvPr/>
          </p:nvGrpSpPr>
          <p:grpSpPr>
            <a:xfrm>
              <a:off x="3643306" y="5214950"/>
              <a:ext cx="142876" cy="142876"/>
              <a:chOff x="4214810" y="4857760"/>
              <a:chExt cx="285752" cy="285752"/>
            </a:xfrm>
          </p:grpSpPr>
          <p:cxnSp>
            <p:nvCxnSpPr>
              <p:cNvPr id="77" name="直線コネクタ 76"/>
              <p:cNvCxnSpPr/>
              <p:nvPr/>
            </p:nvCxnSpPr>
            <p:spPr>
              <a:xfrm rot="5400000" flipH="1" flipV="1">
                <a:off x="4214810" y="4857760"/>
                <a:ext cx="285752" cy="285752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直線コネクタ 77"/>
              <p:cNvCxnSpPr/>
              <p:nvPr/>
            </p:nvCxnSpPr>
            <p:spPr>
              <a:xfrm rot="16200000" flipV="1">
                <a:off x="4214810" y="4857760"/>
                <a:ext cx="285752" cy="285752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0" name="グループ化 156"/>
          <p:cNvGrpSpPr/>
          <p:nvPr/>
        </p:nvGrpSpPr>
        <p:grpSpPr>
          <a:xfrm>
            <a:off x="5286380" y="4143380"/>
            <a:ext cx="571504" cy="285752"/>
            <a:chOff x="5286380" y="4143380"/>
            <a:chExt cx="571504" cy="285752"/>
          </a:xfrm>
        </p:grpSpPr>
        <p:sp>
          <p:nvSpPr>
            <p:cNvPr id="155" name="正方形/長方形 154"/>
            <p:cNvSpPr/>
            <p:nvPr/>
          </p:nvSpPr>
          <p:spPr>
            <a:xfrm>
              <a:off x="5572132" y="4143380"/>
              <a:ext cx="285752" cy="28575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6" name="正方形/長方形 155"/>
            <p:cNvSpPr/>
            <p:nvPr/>
          </p:nvSpPr>
          <p:spPr>
            <a:xfrm>
              <a:off x="5286380" y="4143380"/>
              <a:ext cx="285752" cy="28575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34" name="タイトル 13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35" name="タイトル 1"/>
          <p:cNvSpPr txBox="1">
            <a:spLocks/>
          </p:cNvSpPr>
          <p:nvPr/>
        </p:nvSpPr>
        <p:spPr>
          <a:xfrm>
            <a:off x="285720" y="274638"/>
            <a:ext cx="857256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ペントミノ</a:t>
            </a:r>
            <a:r>
              <a:rPr kumimoji="1" lang="en-US" altLang="ja-JP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Y</a:t>
            </a:r>
            <a:r>
              <a:rPr kumimoji="1" lang="ja-JP" altLang="en-US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　　は必ず覆えることの証明</a:t>
            </a:r>
            <a:endParaRPr kumimoji="1" lang="ja-JP" alt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pSp>
        <p:nvGrpSpPr>
          <p:cNvPr id="137" name="グループ化 136"/>
          <p:cNvGrpSpPr/>
          <p:nvPr/>
        </p:nvGrpSpPr>
        <p:grpSpPr>
          <a:xfrm>
            <a:off x="2786050" y="214290"/>
            <a:ext cx="571504" cy="1143008"/>
            <a:chOff x="214282" y="285728"/>
            <a:chExt cx="571504" cy="1143008"/>
          </a:xfrm>
        </p:grpSpPr>
        <p:sp>
          <p:nvSpPr>
            <p:cNvPr id="140" name="正方形/長方形 139"/>
            <p:cNvSpPr/>
            <p:nvPr/>
          </p:nvSpPr>
          <p:spPr>
            <a:xfrm>
              <a:off x="500034" y="571480"/>
              <a:ext cx="285752" cy="28575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1" name="正方形/長方形 140"/>
            <p:cNvSpPr/>
            <p:nvPr/>
          </p:nvSpPr>
          <p:spPr>
            <a:xfrm>
              <a:off x="214282" y="571480"/>
              <a:ext cx="285752" cy="28575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2" name="正方形/長方形 141"/>
            <p:cNvSpPr/>
            <p:nvPr/>
          </p:nvSpPr>
          <p:spPr>
            <a:xfrm>
              <a:off x="500034" y="857232"/>
              <a:ext cx="285752" cy="28575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4" name="正方形/長方形 143"/>
            <p:cNvSpPr/>
            <p:nvPr/>
          </p:nvSpPr>
          <p:spPr>
            <a:xfrm>
              <a:off x="500034" y="285728"/>
              <a:ext cx="285752" cy="28575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5" name="正方形/長方形 144"/>
            <p:cNvSpPr/>
            <p:nvPr/>
          </p:nvSpPr>
          <p:spPr>
            <a:xfrm>
              <a:off x="500034" y="1142984"/>
              <a:ext cx="285752" cy="28575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" grpId="0" animBg="1"/>
      <p:bldP spid="154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kumimoji="1" lang="en-US" altLang="ja-JP" dirty="0" smtClean="0"/>
              <a:t>Y</a:t>
            </a:r>
            <a:r>
              <a:rPr lang="ja-JP" altLang="en-US" dirty="0" smtClean="0"/>
              <a:t>を覆えないポリオミノが存在したとする</a:t>
            </a:r>
            <a:endParaRPr lang="en-US" altLang="ja-JP" dirty="0" smtClean="0"/>
          </a:p>
          <a:p>
            <a:r>
              <a:rPr lang="ja-JP" altLang="en-US" dirty="0" smtClean="0"/>
              <a:t>外周にセルが連続する箇所はない</a:t>
            </a:r>
            <a:endParaRPr lang="en-US" altLang="ja-JP" dirty="0" smtClean="0"/>
          </a:p>
          <a:p>
            <a:r>
              <a:rPr lang="ja-JP" altLang="en-US" dirty="0" smtClean="0"/>
              <a:t>外周に一つおきにセルが並ぶ箇所もない</a:t>
            </a:r>
            <a:endParaRPr kumimoji="1" lang="en-US" altLang="ja-JP" dirty="0" smtClean="0"/>
          </a:p>
          <a:p>
            <a:pPr>
              <a:buNone/>
            </a:pPr>
            <a:endParaRPr kumimoji="1" lang="ja-JP" altLang="en-US" dirty="0"/>
          </a:p>
        </p:txBody>
      </p:sp>
      <p:grpSp>
        <p:nvGrpSpPr>
          <p:cNvPr id="4" name="グループ化 276"/>
          <p:cNvGrpSpPr/>
          <p:nvPr/>
        </p:nvGrpSpPr>
        <p:grpSpPr>
          <a:xfrm>
            <a:off x="1643042" y="4857760"/>
            <a:ext cx="5000660" cy="1428759"/>
            <a:chOff x="2500298" y="3143248"/>
            <a:chExt cx="5000660" cy="1428759"/>
          </a:xfrm>
        </p:grpSpPr>
        <p:cxnSp>
          <p:nvCxnSpPr>
            <p:cNvPr id="86" name="直線コネクタ 85"/>
            <p:cNvCxnSpPr/>
            <p:nvPr/>
          </p:nvCxnSpPr>
          <p:spPr>
            <a:xfrm>
              <a:off x="2500298" y="3143248"/>
              <a:ext cx="5000660" cy="1588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直線コネクタ 86"/>
            <p:cNvCxnSpPr/>
            <p:nvPr/>
          </p:nvCxnSpPr>
          <p:spPr>
            <a:xfrm>
              <a:off x="2500298" y="3429000"/>
              <a:ext cx="500066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直線コネクタ 87"/>
            <p:cNvCxnSpPr/>
            <p:nvPr/>
          </p:nvCxnSpPr>
          <p:spPr>
            <a:xfrm>
              <a:off x="2500298" y="3714752"/>
              <a:ext cx="500066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直線コネクタ 89"/>
            <p:cNvCxnSpPr/>
            <p:nvPr/>
          </p:nvCxnSpPr>
          <p:spPr>
            <a:xfrm>
              <a:off x="2500298" y="4000504"/>
              <a:ext cx="500066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直線コネクタ 90"/>
            <p:cNvCxnSpPr/>
            <p:nvPr/>
          </p:nvCxnSpPr>
          <p:spPr>
            <a:xfrm>
              <a:off x="2500298" y="4286256"/>
              <a:ext cx="500066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直線コネクタ 92"/>
            <p:cNvCxnSpPr/>
            <p:nvPr/>
          </p:nvCxnSpPr>
          <p:spPr>
            <a:xfrm rot="5400000">
              <a:off x="6001752" y="3857032"/>
              <a:ext cx="1428363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直線コネクタ 94"/>
            <p:cNvCxnSpPr/>
            <p:nvPr/>
          </p:nvCxnSpPr>
          <p:spPr>
            <a:xfrm rot="5400000">
              <a:off x="6287504" y="3857032"/>
              <a:ext cx="1428363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直線コネクタ 95"/>
            <p:cNvCxnSpPr/>
            <p:nvPr/>
          </p:nvCxnSpPr>
          <p:spPr>
            <a:xfrm rot="5400000">
              <a:off x="6571667" y="3857032"/>
              <a:ext cx="1428363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直線コネクタ 96"/>
            <p:cNvCxnSpPr/>
            <p:nvPr/>
          </p:nvCxnSpPr>
          <p:spPr>
            <a:xfrm rot="5400000">
              <a:off x="5716000" y="3857032"/>
              <a:ext cx="1428363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直線コネクタ 97"/>
            <p:cNvCxnSpPr/>
            <p:nvPr/>
          </p:nvCxnSpPr>
          <p:spPr>
            <a:xfrm rot="5400000">
              <a:off x="5430248" y="3857032"/>
              <a:ext cx="1428363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直線コネクタ 98"/>
            <p:cNvCxnSpPr/>
            <p:nvPr/>
          </p:nvCxnSpPr>
          <p:spPr>
            <a:xfrm rot="5400000">
              <a:off x="4572992" y="3856636"/>
              <a:ext cx="1428363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直線コネクタ 99"/>
            <p:cNvCxnSpPr/>
            <p:nvPr/>
          </p:nvCxnSpPr>
          <p:spPr>
            <a:xfrm rot="5400000">
              <a:off x="4858744" y="3856636"/>
              <a:ext cx="1428363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直線コネクタ 100"/>
            <p:cNvCxnSpPr/>
            <p:nvPr/>
          </p:nvCxnSpPr>
          <p:spPr>
            <a:xfrm rot="5400000">
              <a:off x="5142907" y="3856636"/>
              <a:ext cx="1428363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直線コネクタ 101"/>
            <p:cNvCxnSpPr/>
            <p:nvPr/>
          </p:nvCxnSpPr>
          <p:spPr>
            <a:xfrm rot="5400000">
              <a:off x="4287240" y="3856636"/>
              <a:ext cx="1428363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直線コネクタ 102"/>
            <p:cNvCxnSpPr/>
            <p:nvPr/>
          </p:nvCxnSpPr>
          <p:spPr>
            <a:xfrm rot="5400000">
              <a:off x="4001488" y="3856636"/>
              <a:ext cx="1428363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直線コネクタ 103"/>
            <p:cNvCxnSpPr/>
            <p:nvPr/>
          </p:nvCxnSpPr>
          <p:spPr>
            <a:xfrm rot="5400000">
              <a:off x="3144233" y="3856636"/>
              <a:ext cx="1428363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直線コネクタ 104"/>
            <p:cNvCxnSpPr/>
            <p:nvPr/>
          </p:nvCxnSpPr>
          <p:spPr>
            <a:xfrm rot="5400000">
              <a:off x="3429985" y="3856636"/>
              <a:ext cx="1428363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直線コネクタ 107"/>
            <p:cNvCxnSpPr/>
            <p:nvPr/>
          </p:nvCxnSpPr>
          <p:spPr>
            <a:xfrm rot="5400000">
              <a:off x="3714148" y="3856636"/>
              <a:ext cx="1428363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直線コネクタ 108"/>
            <p:cNvCxnSpPr/>
            <p:nvPr/>
          </p:nvCxnSpPr>
          <p:spPr>
            <a:xfrm rot="5400000">
              <a:off x="2858481" y="3856636"/>
              <a:ext cx="1428363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直線コネクタ 109"/>
            <p:cNvCxnSpPr/>
            <p:nvPr/>
          </p:nvCxnSpPr>
          <p:spPr>
            <a:xfrm rot="5400000">
              <a:off x="2572729" y="3856636"/>
              <a:ext cx="1428363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直線コネクタ 110"/>
            <p:cNvCxnSpPr/>
            <p:nvPr/>
          </p:nvCxnSpPr>
          <p:spPr>
            <a:xfrm rot="5400000">
              <a:off x="2001225" y="3856636"/>
              <a:ext cx="1428363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直線コネクタ 111"/>
            <p:cNvCxnSpPr/>
            <p:nvPr/>
          </p:nvCxnSpPr>
          <p:spPr>
            <a:xfrm rot="5400000">
              <a:off x="2285388" y="3856636"/>
              <a:ext cx="1428363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3" name="正方形/長方形 112"/>
          <p:cNvSpPr/>
          <p:nvPr/>
        </p:nvSpPr>
        <p:spPr>
          <a:xfrm>
            <a:off x="3857620" y="4857760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5" name="グループ化 94"/>
          <p:cNvGrpSpPr/>
          <p:nvPr/>
        </p:nvGrpSpPr>
        <p:grpSpPr>
          <a:xfrm>
            <a:off x="4214810" y="4929198"/>
            <a:ext cx="142876" cy="142876"/>
            <a:chOff x="4214810" y="4857760"/>
            <a:chExt cx="285752" cy="285752"/>
          </a:xfrm>
        </p:grpSpPr>
        <p:cxnSp>
          <p:nvCxnSpPr>
            <p:cNvPr id="115" name="直線コネクタ 114"/>
            <p:cNvCxnSpPr/>
            <p:nvPr/>
          </p:nvCxnSpPr>
          <p:spPr>
            <a:xfrm rot="5400000" flipH="1" flipV="1">
              <a:off x="4214810" y="4857760"/>
              <a:ext cx="285752" cy="285752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直線コネクタ 115"/>
            <p:cNvCxnSpPr/>
            <p:nvPr/>
          </p:nvCxnSpPr>
          <p:spPr>
            <a:xfrm rot="16200000" flipV="1">
              <a:off x="4214810" y="4857760"/>
              <a:ext cx="285752" cy="285752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グループ化 104"/>
          <p:cNvGrpSpPr/>
          <p:nvPr/>
        </p:nvGrpSpPr>
        <p:grpSpPr>
          <a:xfrm>
            <a:off x="3643306" y="4929198"/>
            <a:ext cx="142876" cy="142876"/>
            <a:chOff x="4214810" y="4857760"/>
            <a:chExt cx="285752" cy="285752"/>
          </a:xfrm>
        </p:grpSpPr>
        <p:cxnSp>
          <p:nvCxnSpPr>
            <p:cNvPr id="118" name="直線コネクタ 117"/>
            <p:cNvCxnSpPr/>
            <p:nvPr/>
          </p:nvCxnSpPr>
          <p:spPr>
            <a:xfrm rot="5400000" flipH="1" flipV="1">
              <a:off x="4214810" y="4857760"/>
              <a:ext cx="285752" cy="285752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直線コネクタ 118"/>
            <p:cNvCxnSpPr/>
            <p:nvPr/>
          </p:nvCxnSpPr>
          <p:spPr>
            <a:xfrm rot="16200000" flipV="1">
              <a:off x="4214810" y="4857760"/>
              <a:ext cx="285752" cy="285752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グループ化 104"/>
          <p:cNvGrpSpPr/>
          <p:nvPr/>
        </p:nvGrpSpPr>
        <p:grpSpPr>
          <a:xfrm>
            <a:off x="3357554" y="4929198"/>
            <a:ext cx="142876" cy="142876"/>
            <a:chOff x="4214810" y="4857760"/>
            <a:chExt cx="285752" cy="285752"/>
          </a:xfrm>
        </p:grpSpPr>
        <p:cxnSp>
          <p:nvCxnSpPr>
            <p:cNvPr id="127" name="直線コネクタ 126"/>
            <p:cNvCxnSpPr/>
            <p:nvPr/>
          </p:nvCxnSpPr>
          <p:spPr>
            <a:xfrm rot="5400000" flipH="1" flipV="1">
              <a:off x="4214810" y="4857760"/>
              <a:ext cx="285752" cy="285752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直線コネクタ 127"/>
            <p:cNvCxnSpPr/>
            <p:nvPr/>
          </p:nvCxnSpPr>
          <p:spPr>
            <a:xfrm rot="16200000" flipV="1">
              <a:off x="4214810" y="4857760"/>
              <a:ext cx="285752" cy="285752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グループ化 104"/>
          <p:cNvGrpSpPr/>
          <p:nvPr/>
        </p:nvGrpSpPr>
        <p:grpSpPr>
          <a:xfrm>
            <a:off x="4500562" y="4929198"/>
            <a:ext cx="142876" cy="142876"/>
            <a:chOff x="4214810" y="4857760"/>
            <a:chExt cx="285752" cy="285752"/>
          </a:xfrm>
        </p:grpSpPr>
        <p:cxnSp>
          <p:nvCxnSpPr>
            <p:cNvPr id="130" name="直線コネクタ 129"/>
            <p:cNvCxnSpPr/>
            <p:nvPr/>
          </p:nvCxnSpPr>
          <p:spPr>
            <a:xfrm rot="5400000" flipH="1" flipV="1">
              <a:off x="4214810" y="4857760"/>
              <a:ext cx="285752" cy="285752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直線コネクタ 130"/>
            <p:cNvCxnSpPr/>
            <p:nvPr/>
          </p:nvCxnSpPr>
          <p:spPr>
            <a:xfrm rot="16200000" flipV="1">
              <a:off x="4214810" y="4857760"/>
              <a:ext cx="285752" cy="285752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2" name="正方形/長方形 131"/>
          <p:cNvSpPr/>
          <p:nvPr/>
        </p:nvSpPr>
        <p:spPr>
          <a:xfrm>
            <a:off x="3857620" y="5143512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正方形/長方形 54"/>
          <p:cNvSpPr/>
          <p:nvPr/>
        </p:nvSpPr>
        <p:spPr>
          <a:xfrm>
            <a:off x="3857620" y="5429264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56" name="グループ化 94"/>
          <p:cNvGrpSpPr/>
          <p:nvPr/>
        </p:nvGrpSpPr>
        <p:grpSpPr>
          <a:xfrm>
            <a:off x="4214810" y="5214950"/>
            <a:ext cx="142876" cy="142876"/>
            <a:chOff x="4214810" y="4857760"/>
            <a:chExt cx="285752" cy="285752"/>
          </a:xfrm>
        </p:grpSpPr>
        <p:cxnSp>
          <p:nvCxnSpPr>
            <p:cNvPr id="57" name="直線コネクタ 56"/>
            <p:cNvCxnSpPr/>
            <p:nvPr/>
          </p:nvCxnSpPr>
          <p:spPr>
            <a:xfrm rot="5400000" flipH="1" flipV="1">
              <a:off x="4214810" y="4857760"/>
              <a:ext cx="285752" cy="285752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直線コネクタ 57"/>
            <p:cNvCxnSpPr/>
            <p:nvPr/>
          </p:nvCxnSpPr>
          <p:spPr>
            <a:xfrm rot="16200000" flipV="1">
              <a:off x="4214810" y="4857760"/>
              <a:ext cx="285752" cy="285752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9" name="グループ化 94"/>
          <p:cNvGrpSpPr/>
          <p:nvPr/>
        </p:nvGrpSpPr>
        <p:grpSpPr>
          <a:xfrm>
            <a:off x="3643306" y="5214950"/>
            <a:ext cx="142876" cy="142876"/>
            <a:chOff x="4214810" y="4857760"/>
            <a:chExt cx="285752" cy="285752"/>
          </a:xfrm>
        </p:grpSpPr>
        <p:cxnSp>
          <p:nvCxnSpPr>
            <p:cNvPr id="60" name="直線コネクタ 59"/>
            <p:cNvCxnSpPr/>
            <p:nvPr/>
          </p:nvCxnSpPr>
          <p:spPr>
            <a:xfrm rot="5400000" flipH="1" flipV="1">
              <a:off x="4214810" y="4857760"/>
              <a:ext cx="285752" cy="285752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直線コネクタ 60"/>
            <p:cNvCxnSpPr/>
            <p:nvPr/>
          </p:nvCxnSpPr>
          <p:spPr>
            <a:xfrm rot="16200000" flipV="1">
              <a:off x="4214810" y="4857760"/>
              <a:ext cx="285752" cy="285752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3" name="正方形/長方形 152"/>
          <p:cNvSpPr/>
          <p:nvPr/>
        </p:nvSpPr>
        <p:spPr>
          <a:xfrm>
            <a:off x="5572132" y="5143512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4" name="正方形/長方形 153"/>
          <p:cNvSpPr/>
          <p:nvPr/>
        </p:nvSpPr>
        <p:spPr>
          <a:xfrm>
            <a:off x="5857884" y="5143512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66" name="グループ化 65"/>
          <p:cNvGrpSpPr/>
          <p:nvPr/>
        </p:nvGrpSpPr>
        <p:grpSpPr>
          <a:xfrm flipV="1">
            <a:off x="1357290" y="4000505"/>
            <a:ext cx="5000660" cy="1428759"/>
            <a:chOff x="1643042" y="4857760"/>
            <a:chExt cx="5000660" cy="1428759"/>
          </a:xfrm>
        </p:grpSpPr>
        <p:grpSp>
          <p:nvGrpSpPr>
            <p:cNvPr id="67" name="グループ化 276"/>
            <p:cNvGrpSpPr/>
            <p:nvPr/>
          </p:nvGrpSpPr>
          <p:grpSpPr>
            <a:xfrm>
              <a:off x="1643042" y="4857760"/>
              <a:ext cx="5000660" cy="1428759"/>
              <a:chOff x="2500298" y="3143248"/>
              <a:chExt cx="5000660" cy="1428759"/>
            </a:xfrm>
          </p:grpSpPr>
          <p:cxnSp>
            <p:nvCxnSpPr>
              <p:cNvPr id="106" name="直線コネクタ 105"/>
              <p:cNvCxnSpPr/>
              <p:nvPr/>
            </p:nvCxnSpPr>
            <p:spPr>
              <a:xfrm>
                <a:off x="2500298" y="3143248"/>
                <a:ext cx="5000660" cy="1588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7" name="直線コネクタ 106"/>
              <p:cNvCxnSpPr/>
              <p:nvPr/>
            </p:nvCxnSpPr>
            <p:spPr>
              <a:xfrm>
                <a:off x="2500298" y="3429000"/>
                <a:ext cx="5000660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4" name="直線コネクタ 113"/>
              <p:cNvCxnSpPr/>
              <p:nvPr/>
            </p:nvCxnSpPr>
            <p:spPr>
              <a:xfrm>
                <a:off x="2500298" y="3714752"/>
                <a:ext cx="5000660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7" name="直線コネクタ 116"/>
              <p:cNvCxnSpPr/>
              <p:nvPr/>
            </p:nvCxnSpPr>
            <p:spPr>
              <a:xfrm>
                <a:off x="2500298" y="4000504"/>
                <a:ext cx="5000660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0" name="直線コネクタ 119"/>
              <p:cNvCxnSpPr/>
              <p:nvPr/>
            </p:nvCxnSpPr>
            <p:spPr>
              <a:xfrm>
                <a:off x="2500298" y="4286256"/>
                <a:ext cx="5000660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1" name="直線コネクタ 120"/>
              <p:cNvCxnSpPr/>
              <p:nvPr/>
            </p:nvCxnSpPr>
            <p:spPr>
              <a:xfrm rot="5400000">
                <a:off x="6001752" y="3857032"/>
                <a:ext cx="1428363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2" name="直線コネクタ 121"/>
              <p:cNvCxnSpPr/>
              <p:nvPr/>
            </p:nvCxnSpPr>
            <p:spPr>
              <a:xfrm rot="5400000">
                <a:off x="6287504" y="3857032"/>
                <a:ext cx="1428363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3" name="直線コネクタ 122"/>
              <p:cNvCxnSpPr/>
              <p:nvPr/>
            </p:nvCxnSpPr>
            <p:spPr>
              <a:xfrm rot="5400000">
                <a:off x="6571667" y="3857032"/>
                <a:ext cx="1428363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4" name="直線コネクタ 123"/>
              <p:cNvCxnSpPr/>
              <p:nvPr/>
            </p:nvCxnSpPr>
            <p:spPr>
              <a:xfrm rot="5400000">
                <a:off x="5716000" y="3857032"/>
                <a:ext cx="1428363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5" name="直線コネクタ 124"/>
              <p:cNvCxnSpPr/>
              <p:nvPr/>
            </p:nvCxnSpPr>
            <p:spPr>
              <a:xfrm rot="5400000">
                <a:off x="5430248" y="3857032"/>
                <a:ext cx="1428363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6" name="直線コネクタ 125"/>
              <p:cNvCxnSpPr/>
              <p:nvPr/>
            </p:nvCxnSpPr>
            <p:spPr>
              <a:xfrm rot="5400000">
                <a:off x="4572992" y="3856636"/>
                <a:ext cx="1428363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9" name="直線コネクタ 128"/>
              <p:cNvCxnSpPr/>
              <p:nvPr/>
            </p:nvCxnSpPr>
            <p:spPr>
              <a:xfrm rot="5400000">
                <a:off x="4858744" y="3856636"/>
                <a:ext cx="1428363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3" name="直線コネクタ 132"/>
              <p:cNvCxnSpPr/>
              <p:nvPr/>
            </p:nvCxnSpPr>
            <p:spPr>
              <a:xfrm rot="5400000">
                <a:off x="5142907" y="3856636"/>
                <a:ext cx="1428363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6" name="直線コネクタ 135"/>
              <p:cNvCxnSpPr/>
              <p:nvPr/>
            </p:nvCxnSpPr>
            <p:spPr>
              <a:xfrm rot="5400000">
                <a:off x="4287240" y="3856636"/>
                <a:ext cx="1428363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8" name="直線コネクタ 137"/>
              <p:cNvCxnSpPr/>
              <p:nvPr/>
            </p:nvCxnSpPr>
            <p:spPr>
              <a:xfrm rot="5400000">
                <a:off x="4001488" y="3856636"/>
                <a:ext cx="1428363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9" name="直線コネクタ 138"/>
              <p:cNvCxnSpPr/>
              <p:nvPr/>
            </p:nvCxnSpPr>
            <p:spPr>
              <a:xfrm rot="5400000">
                <a:off x="3144233" y="3856636"/>
                <a:ext cx="1428363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3" name="直線コネクタ 142"/>
              <p:cNvCxnSpPr/>
              <p:nvPr/>
            </p:nvCxnSpPr>
            <p:spPr>
              <a:xfrm rot="5400000">
                <a:off x="3429985" y="3856636"/>
                <a:ext cx="1428363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6" name="直線コネクタ 145"/>
              <p:cNvCxnSpPr/>
              <p:nvPr/>
            </p:nvCxnSpPr>
            <p:spPr>
              <a:xfrm rot="5400000">
                <a:off x="3714148" y="3856636"/>
                <a:ext cx="1428363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7" name="直線コネクタ 146"/>
              <p:cNvCxnSpPr/>
              <p:nvPr/>
            </p:nvCxnSpPr>
            <p:spPr>
              <a:xfrm rot="5400000">
                <a:off x="2858481" y="3856636"/>
                <a:ext cx="1428363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8" name="直線コネクタ 147"/>
              <p:cNvCxnSpPr/>
              <p:nvPr/>
            </p:nvCxnSpPr>
            <p:spPr>
              <a:xfrm rot="5400000">
                <a:off x="2572729" y="3856636"/>
                <a:ext cx="1428363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9" name="直線コネクタ 148"/>
              <p:cNvCxnSpPr/>
              <p:nvPr/>
            </p:nvCxnSpPr>
            <p:spPr>
              <a:xfrm rot="5400000">
                <a:off x="2001225" y="3856636"/>
                <a:ext cx="1428363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2" name="直線コネクタ 151"/>
              <p:cNvCxnSpPr/>
              <p:nvPr/>
            </p:nvCxnSpPr>
            <p:spPr>
              <a:xfrm rot="5400000">
                <a:off x="2285388" y="3856636"/>
                <a:ext cx="1428363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8" name="正方形/長方形 67"/>
            <p:cNvSpPr/>
            <p:nvPr/>
          </p:nvSpPr>
          <p:spPr>
            <a:xfrm>
              <a:off x="3857620" y="4857760"/>
              <a:ext cx="285752" cy="28575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69" name="グループ化 94"/>
            <p:cNvGrpSpPr/>
            <p:nvPr/>
          </p:nvGrpSpPr>
          <p:grpSpPr>
            <a:xfrm>
              <a:off x="4214810" y="4929198"/>
              <a:ext cx="142876" cy="142876"/>
              <a:chOff x="4214810" y="4857760"/>
              <a:chExt cx="285752" cy="285752"/>
            </a:xfrm>
          </p:grpSpPr>
          <p:cxnSp>
            <p:nvCxnSpPr>
              <p:cNvPr id="92" name="直線コネクタ 91"/>
              <p:cNvCxnSpPr/>
              <p:nvPr/>
            </p:nvCxnSpPr>
            <p:spPr>
              <a:xfrm rot="5400000" flipH="1" flipV="1">
                <a:off x="4214810" y="4857760"/>
                <a:ext cx="285752" cy="285752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4" name="直線コネクタ 93"/>
              <p:cNvCxnSpPr/>
              <p:nvPr/>
            </p:nvCxnSpPr>
            <p:spPr>
              <a:xfrm rot="16200000" flipV="1">
                <a:off x="4214810" y="4857760"/>
                <a:ext cx="285752" cy="285752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0" name="グループ化 104"/>
            <p:cNvGrpSpPr/>
            <p:nvPr/>
          </p:nvGrpSpPr>
          <p:grpSpPr>
            <a:xfrm>
              <a:off x="3643306" y="4929198"/>
              <a:ext cx="142876" cy="142876"/>
              <a:chOff x="4214810" y="4857760"/>
              <a:chExt cx="285752" cy="285752"/>
            </a:xfrm>
          </p:grpSpPr>
          <p:cxnSp>
            <p:nvCxnSpPr>
              <p:cNvPr id="85" name="直線コネクタ 84"/>
              <p:cNvCxnSpPr/>
              <p:nvPr/>
            </p:nvCxnSpPr>
            <p:spPr>
              <a:xfrm rot="5400000" flipH="1" flipV="1">
                <a:off x="4214810" y="4857760"/>
                <a:ext cx="285752" cy="285752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直線コネクタ 88"/>
              <p:cNvCxnSpPr/>
              <p:nvPr/>
            </p:nvCxnSpPr>
            <p:spPr>
              <a:xfrm rot="16200000" flipV="1">
                <a:off x="4214810" y="4857760"/>
                <a:ext cx="285752" cy="285752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1" name="グループ化 104"/>
            <p:cNvGrpSpPr/>
            <p:nvPr/>
          </p:nvGrpSpPr>
          <p:grpSpPr>
            <a:xfrm>
              <a:off x="3357554" y="4929198"/>
              <a:ext cx="142876" cy="142876"/>
              <a:chOff x="4214810" y="4857760"/>
              <a:chExt cx="285752" cy="285752"/>
            </a:xfrm>
          </p:grpSpPr>
          <p:cxnSp>
            <p:nvCxnSpPr>
              <p:cNvPr id="83" name="直線コネクタ 82"/>
              <p:cNvCxnSpPr/>
              <p:nvPr/>
            </p:nvCxnSpPr>
            <p:spPr>
              <a:xfrm rot="5400000" flipH="1" flipV="1">
                <a:off x="4214810" y="4857760"/>
                <a:ext cx="285752" cy="285752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直線コネクタ 83"/>
              <p:cNvCxnSpPr/>
              <p:nvPr/>
            </p:nvCxnSpPr>
            <p:spPr>
              <a:xfrm rot="16200000" flipV="1">
                <a:off x="4214810" y="4857760"/>
                <a:ext cx="285752" cy="285752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2" name="グループ化 104"/>
            <p:cNvGrpSpPr/>
            <p:nvPr/>
          </p:nvGrpSpPr>
          <p:grpSpPr>
            <a:xfrm>
              <a:off x="4500562" y="4929198"/>
              <a:ext cx="142876" cy="142876"/>
              <a:chOff x="4214810" y="4857760"/>
              <a:chExt cx="285752" cy="285752"/>
            </a:xfrm>
          </p:grpSpPr>
          <p:cxnSp>
            <p:nvCxnSpPr>
              <p:cNvPr id="81" name="直線コネクタ 80"/>
              <p:cNvCxnSpPr/>
              <p:nvPr/>
            </p:nvCxnSpPr>
            <p:spPr>
              <a:xfrm rot="5400000" flipH="1" flipV="1">
                <a:off x="4214810" y="4857760"/>
                <a:ext cx="285752" cy="285752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直線コネクタ 81"/>
              <p:cNvCxnSpPr/>
              <p:nvPr/>
            </p:nvCxnSpPr>
            <p:spPr>
              <a:xfrm rot="16200000" flipV="1">
                <a:off x="4214810" y="4857760"/>
                <a:ext cx="285752" cy="285752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3" name="正方形/長方形 72"/>
            <p:cNvSpPr/>
            <p:nvPr/>
          </p:nvSpPr>
          <p:spPr>
            <a:xfrm>
              <a:off x="3857620" y="5143512"/>
              <a:ext cx="285752" cy="28575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4" name="正方形/長方形 73"/>
            <p:cNvSpPr/>
            <p:nvPr/>
          </p:nvSpPr>
          <p:spPr>
            <a:xfrm>
              <a:off x="3857620" y="5429264"/>
              <a:ext cx="285752" cy="28575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75" name="グループ化 94"/>
            <p:cNvGrpSpPr/>
            <p:nvPr/>
          </p:nvGrpSpPr>
          <p:grpSpPr>
            <a:xfrm>
              <a:off x="4214810" y="5214950"/>
              <a:ext cx="142876" cy="142876"/>
              <a:chOff x="4214810" y="4857760"/>
              <a:chExt cx="285752" cy="285752"/>
            </a:xfrm>
          </p:grpSpPr>
          <p:cxnSp>
            <p:nvCxnSpPr>
              <p:cNvPr id="79" name="直線コネクタ 78"/>
              <p:cNvCxnSpPr/>
              <p:nvPr/>
            </p:nvCxnSpPr>
            <p:spPr>
              <a:xfrm rot="5400000" flipH="1" flipV="1">
                <a:off x="4214810" y="4857760"/>
                <a:ext cx="285752" cy="285752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直線コネクタ 79"/>
              <p:cNvCxnSpPr/>
              <p:nvPr/>
            </p:nvCxnSpPr>
            <p:spPr>
              <a:xfrm rot="16200000" flipV="1">
                <a:off x="4214810" y="4857760"/>
                <a:ext cx="285752" cy="285752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6" name="グループ化 94"/>
            <p:cNvGrpSpPr/>
            <p:nvPr/>
          </p:nvGrpSpPr>
          <p:grpSpPr>
            <a:xfrm>
              <a:off x="3643306" y="5214950"/>
              <a:ext cx="142876" cy="142876"/>
              <a:chOff x="4214810" y="4857760"/>
              <a:chExt cx="285752" cy="285752"/>
            </a:xfrm>
          </p:grpSpPr>
          <p:cxnSp>
            <p:nvCxnSpPr>
              <p:cNvPr id="77" name="直線コネクタ 76"/>
              <p:cNvCxnSpPr/>
              <p:nvPr/>
            </p:nvCxnSpPr>
            <p:spPr>
              <a:xfrm rot="5400000" flipH="1" flipV="1">
                <a:off x="4214810" y="4857760"/>
                <a:ext cx="285752" cy="285752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直線コネクタ 77"/>
              <p:cNvCxnSpPr/>
              <p:nvPr/>
            </p:nvCxnSpPr>
            <p:spPr>
              <a:xfrm rot="16200000" flipV="1">
                <a:off x="4214810" y="4857760"/>
                <a:ext cx="285752" cy="285752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57" name="グループ化 156"/>
          <p:cNvGrpSpPr/>
          <p:nvPr/>
        </p:nvGrpSpPr>
        <p:grpSpPr>
          <a:xfrm>
            <a:off x="5286380" y="4857761"/>
            <a:ext cx="571504" cy="285752"/>
            <a:chOff x="5286380" y="4143380"/>
            <a:chExt cx="571504" cy="285752"/>
          </a:xfrm>
        </p:grpSpPr>
        <p:sp>
          <p:nvSpPr>
            <p:cNvPr id="155" name="正方形/長方形 154"/>
            <p:cNvSpPr/>
            <p:nvPr/>
          </p:nvSpPr>
          <p:spPr>
            <a:xfrm>
              <a:off x="5572132" y="4143380"/>
              <a:ext cx="285752" cy="28575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6" name="正方形/長方形 155"/>
            <p:cNvSpPr/>
            <p:nvPr/>
          </p:nvSpPr>
          <p:spPr>
            <a:xfrm>
              <a:off x="5286380" y="4143380"/>
              <a:ext cx="285752" cy="28575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59" name="グループ化 94"/>
          <p:cNvGrpSpPr/>
          <p:nvPr/>
        </p:nvGrpSpPr>
        <p:grpSpPr>
          <a:xfrm>
            <a:off x="3929058" y="5786454"/>
            <a:ext cx="142876" cy="142876"/>
            <a:chOff x="4214810" y="4857760"/>
            <a:chExt cx="285752" cy="285752"/>
          </a:xfrm>
        </p:grpSpPr>
        <p:cxnSp>
          <p:nvCxnSpPr>
            <p:cNvPr id="160" name="直線コネクタ 159"/>
            <p:cNvCxnSpPr/>
            <p:nvPr/>
          </p:nvCxnSpPr>
          <p:spPr>
            <a:xfrm rot="5400000" flipH="1" flipV="1">
              <a:off x="4214810" y="4857760"/>
              <a:ext cx="285752" cy="285752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1" name="直線コネクタ 160"/>
            <p:cNvCxnSpPr/>
            <p:nvPr/>
          </p:nvCxnSpPr>
          <p:spPr>
            <a:xfrm rot="16200000" flipV="1">
              <a:off x="4214810" y="4857760"/>
              <a:ext cx="285752" cy="285752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2" name="グループ化 94"/>
          <p:cNvGrpSpPr/>
          <p:nvPr/>
        </p:nvGrpSpPr>
        <p:grpSpPr>
          <a:xfrm>
            <a:off x="3643306" y="5500702"/>
            <a:ext cx="142876" cy="142876"/>
            <a:chOff x="4214810" y="4857760"/>
            <a:chExt cx="285752" cy="285752"/>
          </a:xfrm>
        </p:grpSpPr>
        <p:cxnSp>
          <p:nvCxnSpPr>
            <p:cNvPr id="163" name="直線コネクタ 162"/>
            <p:cNvCxnSpPr/>
            <p:nvPr/>
          </p:nvCxnSpPr>
          <p:spPr>
            <a:xfrm rot="5400000" flipH="1" flipV="1">
              <a:off x="4214810" y="4857760"/>
              <a:ext cx="285752" cy="285752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直線コネクタ 163"/>
            <p:cNvCxnSpPr/>
            <p:nvPr/>
          </p:nvCxnSpPr>
          <p:spPr>
            <a:xfrm rot="16200000" flipV="1">
              <a:off x="4214810" y="4857760"/>
              <a:ext cx="285752" cy="285752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5" name="グループ化 94"/>
          <p:cNvGrpSpPr/>
          <p:nvPr/>
        </p:nvGrpSpPr>
        <p:grpSpPr>
          <a:xfrm>
            <a:off x="4214810" y="5500702"/>
            <a:ext cx="142876" cy="142876"/>
            <a:chOff x="4214810" y="4857760"/>
            <a:chExt cx="285752" cy="285752"/>
          </a:xfrm>
        </p:grpSpPr>
        <p:cxnSp>
          <p:nvCxnSpPr>
            <p:cNvPr id="166" name="直線コネクタ 165"/>
            <p:cNvCxnSpPr/>
            <p:nvPr/>
          </p:nvCxnSpPr>
          <p:spPr>
            <a:xfrm rot="5400000" flipH="1" flipV="1">
              <a:off x="4214810" y="4857760"/>
              <a:ext cx="285752" cy="285752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7" name="直線コネクタ 166"/>
            <p:cNvCxnSpPr/>
            <p:nvPr/>
          </p:nvCxnSpPr>
          <p:spPr>
            <a:xfrm rot="16200000" flipV="1">
              <a:off x="4214810" y="4857760"/>
              <a:ext cx="285752" cy="285752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8" name="テキスト ボックス 167"/>
          <p:cNvSpPr txBox="1"/>
          <p:nvPr/>
        </p:nvSpPr>
        <p:spPr>
          <a:xfrm>
            <a:off x="857224" y="3786190"/>
            <a:ext cx="671517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400" dirty="0" smtClean="0"/>
              <a:t>Y</a:t>
            </a:r>
            <a:r>
              <a:rPr kumimoji="1" lang="ja-JP" altLang="en-US" sz="4400" dirty="0" smtClean="0"/>
              <a:t>は必ず覆える</a:t>
            </a:r>
            <a:endParaRPr kumimoji="1" lang="ja-JP" altLang="en-US" sz="4400" dirty="0"/>
          </a:p>
        </p:txBody>
      </p:sp>
      <p:sp>
        <p:nvSpPr>
          <p:cNvPr id="134" name="タイトル 13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35" name="タイトル 1"/>
          <p:cNvSpPr txBox="1">
            <a:spLocks/>
          </p:cNvSpPr>
          <p:nvPr/>
        </p:nvSpPr>
        <p:spPr>
          <a:xfrm>
            <a:off x="285720" y="274638"/>
            <a:ext cx="857256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ペントミノ</a:t>
            </a:r>
            <a:r>
              <a:rPr kumimoji="1" lang="en-US" altLang="ja-JP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Y</a:t>
            </a:r>
            <a:r>
              <a:rPr kumimoji="1" lang="ja-JP" altLang="en-US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　　は必ず覆えることの証明</a:t>
            </a:r>
            <a:endParaRPr kumimoji="1" lang="ja-JP" alt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pSp>
        <p:nvGrpSpPr>
          <p:cNvPr id="137" name="グループ化 136"/>
          <p:cNvGrpSpPr/>
          <p:nvPr/>
        </p:nvGrpSpPr>
        <p:grpSpPr>
          <a:xfrm>
            <a:off x="2786050" y="214290"/>
            <a:ext cx="571504" cy="1143008"/>
            <a:chOff x="214282" y="285728"/>
            <a:chExt cx="571504" cy="1143008"/>
          </a:xfrm>
        </p:grpSpPr>
        <p:sp>
          <p:nvSpPr>
            <p:cNvPr id="140" name="正方形/長方形 139"/>
            <p:cNvSpPr/>
            <p:nvPr/>
          </p:nvSpPr>
          <p:spPr>
            <a:xfrm>
              <a:off x="500034" y="571480"/>
              <a:ext cx="285752" cy="28575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1" name="正方形/長方形 140"/>
            <p:cNvSpPr/>
            <p:nvPr/>
          </p:nvSpPr>
          <p:spPr>
            <a:xfrm>
              <a:off x="214282" y="571480"/>
              <a:ext cx="285752" cy="28575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2" name="正方形/長方形 141"/>
            <p:cNvSpPr/>
            <p:nvPr/>
          </p:nvSpPr>
          <p:spPr>
            <a:xfrm>
              <a:off x="500034" y="857232"/>
              <a:ext cx="285752" cy="28575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4" name="正方形/長方形 143"/>
            <p:cNvSpPr/>
            <p:nvPr/>
          </p:nvSpPr>
          <p:spPr>
            <a:xfrm>
              <a:off x="500034" y="285728"/>
              <a:ext cx="285752" cy="28575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5" name="正方形/長方形 144"/>
            <p:cNvSpPr/>
            <p:nvPr/>
          </p:nvSpPr>
          <p:spPr>
            <a:xfrm>
              <a:off x="500034" y="1142984"/>
              <a:ext cx="285752" cy="28575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" grpId="1" animBg="1"/>
      <p:bldP spid="154" grpId="1" animBg="1"/>
      <p:bldP spid="168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kumimoji="1" lang="ja-JP" altLang="en-US" sz="3600" dirty="0" smtClean="0"/>
              <a:t>ペントミノ</a:t>
            </a:r>
            <a:r>
              <a:rPr kumimoji="1" lang="en-US" altLang="ja-JP" sz="3600" dirty="0" smtClean="0"/>
              <a:t>T</a:t>
            </a:r>
            <a:r>
              <a:rPr kumimoji="1" lang="ja-JP" altLang="en-US" sz="3600" dirty="0" smtClean="0"/>
              <a:t>　</a:t>
            </a:r>
            <a:r>
              <a:rPr lang="ja-JP" altLang="en-US" sz="3600" dirty="0" smtClean="0"/>
              <a:t>　は必ず覆えること</a:t>
            </a:r>
            <a:r>
              <a:rPr kumimoji="1" lang="ja-JP" altLang="en-US" sz="3600" dirty="0" smtClean="0"/>
              <a:t>の証明</a:t>
            </a:r>
            <a:r>
              <a:rPr kumimoji="1" lang="en-US" altLang="ja-JP" sz="3600" dirty="0" smtClean="0"/>
              <a:t/>
            </a:r>
            <a:br>
              <a:rPr kumimoji="1" lang="en-US" altLang="ja-JP" sz="3600" dirty="0" smtClean="0"/>
            </a:br>
            <a:r>
              <a:rPr kumimoji="1" lang="en-US" altLang="ja-JP" sz="3600" dirty="0" smtClean="0"/>
              <a:t>(</a:t>
            </a:r>
            <a:r>
              <a:rPr kumimoji="1" lang="ja-JP" altLang="en-US" sz="3600" dirty="0" smtClean="0"/>
              <a:t>概要</a:t>
            </a:r>
            <a:r>
              <a:rPr kumimoji="1" lang="en-US" altLang="ja-JP" sz="3600" dirty="0" smtClean="0"/>
              <a:t>)</a:t>
            </a:r>
            <a:endParaRPr kumimoji="1" lang="ja-JP" altLang="en-US" sz="3600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altLang="ja-JP" dirty="0" smtClean="0"/>
              <a:t>T</a:t>
            </a:r>
            <a:r>
              <a:rPr lang="ja-JP" altLang="en-US" dirty="0" smtClean="0"/>
              <a:t>を覆えないポリオミノが存在したとする</a:t>
            </a:r>
            <a:endParaRPr lang="en-US" altLang="ja-JP" dirty="0" smtClean="0"/>
          </a:p>
          <a:p>
            <a:r>
              <a:rPr lang="ja-JP" altLang="en-US" dirty="0" smtClean="0"/>
              <a:t>→ 枝分かれのない一本の道になっている。ただし道から一マスはセルが突き出ていてもよい</a:t>
            </a:r>
            <a:endParaRPr lang="en-US" altLang="ja-JP" dirty="0" smtClean="0"/>
          </a:p>
          <a:p>
            <a:r>
              <a:rPr lang="ja-JP" altLang="en-US" dirty="0" smtClean="0"/>
              <a:t>→ 下の図のどちらかが</a:t>
            </a:r>
            <a:r>
              <a:rPr lang="en-US" altLang="ja-JP" dirty="0" smtClean="0"/>
              <a:t>4</a:t>
            </a:r>
            <a:r>
              <a:rPr lang="ja-JP" altLang="en-US" dirty="0" smtClean="0"/>
              <a:t>辺のどこかにある</a:t>
            </a:r>
            <a:endParaRPr lang="en-US" altLang="ja-JP" dirty="0" smtClean="0"/>
          </a:p>
          <a:p>
            <a:pPr>
              <a:buNone/>
            </a:pPr>
            <a:endParaRPr lang="en-US" altLang="ja-JP" dirty="0" smtClean="0"/>
          </a:p>
          <a:p>
            <a:pPr>
              <a:buNone/>
            </a:pPr>
            <a:endParaRPr kumimoji="1" lang="ja-JP" altLang="en-US" dirty="0"/>
          </a:p>
        </p:txBody>
      </p:sp>
      <p:grpSp>
        <p:nvGrpSpPr>
          <p:cNvPr id="181" name="グループ化 180"/>
          <p:cNvGrpSpPr/>
          <p:nvPr/>
        </p:nvGrpSpPr>
        <p:grpSpPr>
          <a:xfrm>
            <a:off x="2009756" y="5929331"/>
            <a:ext cx="5000660" cy="1428759"/>
            <a:chOff x="1857356" y="5214950"/>
            <a:chExt cx="5000660" cy="1428759"/>
          </a:xfrm>
        </p:grpSpPr>
        <p:grpSp>
          <p:nvGrpSpPr>
            <p:cNvPr id="182" name="グループ化 175"/>
            <p:cNvGrpSpPr/>
            <p:nvPr/>
          </p:nvGrpSpPr>
          <p:grpSpPr>
            <a:xfrm>
              <a:off x="1857356" y="5214950"/>
              <a:ext cx="5000660" cy="1428759"/>
              <a:chOff x="1857356" y="5214950"/>
              <a:chExt cx="5000660" cy="1428759"/>
            </a:xfrm>
          </p:grpSpPr>
          <p:cxnSp>
            <p:nvCxnSpPr>
              <p:cNvPr id="186" name="直線コネクタ 185"/>
              <p:cNvCxnSpPr/>
              <p:nvPr/>
            </p:nvCxnSpPr>
            <p:spPr>
              <a:xfrm>
                <a:off x="1857356" y="5214950"/>
                <a:ext cx="5000660" cy="1588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7" name="直線コネクタ 186"/>
              <p:cNvCxnSpPr/>
              <p:nvPr/>
            </p:nvCxnSpPr>
            <p:spPr>
              <a:xfrm>
                <a:off x="1857356" y="5500702"/>
                <a:ext cx="5000660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8" name="直線コネクタ 187"/>
              <p:cNvCxnSpPr/>
              <p:nvPr/>
            </p:nvCxnSpPr>
            <p:spPr>
              <a:xfrm>
                <a:off x="1857356" y="5786454"/>
                <a:ext cx="5000660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9" name="直線コネクタ 188"/>
              <p:cNvCxnSpPr/>
              <p:nvPr/>
            </p:nvCxnSpPr>
            <p:spPr>
              <a:xfrm>
                <a:off x="1857356" y="6072206"/>
                <a:ext cx="5000660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0" name="直線コネクタ 189"/>
              <p:cNvCxnSpPr/>
              <p:nvPr/>
            </p:nvCxnSpPr>
            <p:spPr>
              <a:xfrm>
                <a:off x="1857356" y="6357958"/>
                <a:ext cx="5000660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1" name="直線コネクタ 190"/>
              <p:cNvCxnSpPr/>
              <p:nvPr/>
            </p:nvCxnSpPr>
            <p:spPr>
              <a:xfrm rot="5400000">
                <a:off x="5358810" y="5928734"/>
                <a:ext cx="1428363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2" name="直線コネクタ 191"/>
              <p:cNvCxnSpPr/>
              <p:nvPr/>
            </p:nvCxnSpPr>
            <p:spPr>
              <a:xfrm rot="5400000">
                <a:off x="5644562" y="5928734"/>
                <a:ext cx="1428363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3" name="直線コネクタ 192"/>
              <p:cNvCxnSpPr/>
              <p:nvPr/>
            </p:nvCxnSpPr>
            <p:spPr>
              <a:xfrm rot="5400000">
                <a:off x="5928725" y="5928734"/>
                <a:ext cx="1428363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4" name="直線コネクタ 193"/>
              <p:cNvCxnSpPr/>
              <p:nvPr/>
            </p:nvCxnSpPr>
            <p:spPr>
              <a:xfrm rot="5400000">
                <a:off x="5073058" y="5928734"/>
                <a:ext cx="1428363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5" name="直線コネクタ 194"/>
              <p:cNvCxnSpPr/>
              <p:nvPr/>
            </p:nvCxnSpPr>
            <p:spPr>
              <a:xfrm rot="5400000">
                <a:off x="4787306" y="5928734"/>
                <a:ext cx="1428363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6" name="直線コネクタ 195"/>
              <p:cNvCxnSpPr/>
              <p:nvPr/>
            </p:nvCxnSpPr>
            <p:spPr>
              <a:xfrm rot="5400000">
                <a:off x="3930050" y="5928338"/>
                <a:ext cx="1428363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7" name="直線コネクタ 196"/>
              <p:cNvCxnSpPr/>
              <p:nvPr/>
            </p:nvCxnSpPr>
            <p:spPr>
              <a:xfrm rot="5400000">
                <a:off x="4215802" y="5928338"/>
                <a:ext cx="1428363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8" name="直線コネクタ 197"/>
              <p:cNvCxnSpPr/>
              <p:nvPr/>
            </p:nvCxnSpPr>
            <p:spPr>
              <a:xfrm rot="5400000">
                <a:off x="4499965" y="5928338"/>
                <a:ext cx="1428363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9" name="直線コネクタ 198"/>
              <p:cNvCxnSpPr/>
              <p:nvPr/>
            </p:nvCxnSpPr>
            <p:spPr>
              <a:xfrm rot="5400000">
                <a:off x="3644298" y="5928338"/>
                <a:ext cx="1428363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0" name="直線コネクタ 199"/>
              <p:cNvCxnSpPr/>
              <p:nvPr/>
            </p:nvCxnSpPr>
            <p:spPr>
              <a:xfrm rot="5400000">
                <a:off x="3358546" y="5928338"/>
                <a:ext cx="1428363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1" name="直線コネクタ 200"/>
              <p:cNvCxnSpPr/>
              <p:nvPr/>
            </p:nvCxnSpPr>
            <p:spPr>
              <a:xfrm rot="5400000">
                <a:off x="2501291" y="5928338"/>
                <a:ext cx="1428363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2" name="直線コネクタ 201"/>
              <p:cNvCxnSpPr/>
              <p:nvPr/>
            </p:nvCxnSpPr>
            <p:spPr>
              <a:xfrm rot="5400000">
                <a:off x="2787043" y="5928338"/>
                <a:ext cx="1428363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3" name="直線コネクタ 202"/>
              <p:cNvCxnSpPr/>
              <p:nvPr/>
            </p:nvCxnSpPr>
            <p:spPr>
              <a:xfrm rot="5400000">
                <a:off x="3071206" y="5928338"/>
                <a:ext cx="1428363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4" name="直線コネクタ 203"/>
              <p:cNvCxnSpPr/>
              <p:nvPr/>
            </p:nvCxnSpPr>
            <p:spPr>
              <a:xfrm rot="5400000">
                <a:off x="2215539" y="5928338"/>
                <a:ext cx="1428363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5" name="直線コネクタ 204"/>
              <p:cNvCxnSpPr/>
              <p:nvPr/>
            </p:nvCxnSpPr>
            <p:spPr>
              <a:xfrm rot="5400000">
                <a:off x="1929787" y="5928338"/>
                <a:ext cx="1428363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6" name="直線コネクタ 205"/>
              <p:cNvCxnSpPr/>
              <p:nvPr/>
            </p:nvCxnSpPr>
            <p:spPr>
              <a:xfrm rot="5400000">
                <a:off x="1358283" y="5928338"/>
                <a:ext cx="1428363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7" name="直線コネクタ 206"/>
              <p:cNvCxnSpPr/>
              <p:nvPr/>
            </p:nvCxnSpPr>
            <p:spPr>
              <a:xfrm rot="5400000">
                <a:off x="1642446" y="5928338"/>
                <a:ext cx="1428363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83" name="正方形/長方形 182"/>
            <p:cNvSpPr/>
            <p:nvPr/>
          </p:nvSpPr>
          <p:spPr>
            <a:xfrm>
              <a:off x="3786182" y="5214950"/>
              <a:ext cx="285752" cy="285752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4" name="正方形/長方形 183"/>
            <p:cNvSpPr/>
            <p:nvPr/>
          </p:nvSpPr>
          <p:spPr>
            <a:xfrm>
              <a:off x="4071934" y="5214950"/>
              <a:ext cx="285752" cy="285752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5" name="正方形/長方形 184"/>
            <p:cNvSpPr/>
            <p:nvPr/>
          </p:nvSpPr>
          <p:spPr>
            <a:xfrm>
              <a:off x="4357686" y="5214950"/>
              <a:ext cx="285752" cy="285752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10" name="グループ化 209"/>
          <p:cNvGrpSpPr/>
          <p:nvPr/>
        </p:nvGrpSpPr>
        <p:grpSpPr>
          <a:xfrm>
            <a:off x="2000232" y="4276733"/>
            <a:ext cx="5000660" cy="1428760"/>
            <a:chOff x="2000232" y="3714752"/>
            <a:chExt cx="5000660" cy="1428760"/>
          </a:xfrm>
        </p:grpSpPr>
        <p:grpSp>
          <p:nvGrpSpPr>
            <p:cNvPr id="176" name="グループ化 175"/>
            <p:cNvGrpSpPr/>
            <p:nvPr/>
          </p:nvGrpSpPr>
          <p:grpSpPr>
            <a:xfrm flipV="1">
              <a:off x="2000232" y="3714752"/>
              <a:ext cx="5000660" cy="1428759"/>
              <a:chOff x="1857356" y="5214950"/>
              <a:chExt cx="5000660" cy="1428759"/>
            </a:xfrm>
          </p:grpSpPr>
          <p:cxnSp>
            <p:nvCxnSpPr>
              <p:cNvPr id="134" name="直線コネクタ 133"/>
              <p:cNvCxnSpPr/>
              <p:nvPr/>
            </p:nvCxnSpPr>
            <p:spPr>
              <a:xfrm>
                <a:off x="1857356" y="5214950"/>
                <a:ext cx="5000660" cy="1588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5" name="直線コネクタ 134"/>
              <p:cNvCxnSpPr/>
              <p:nvPr/>
            </p:nvCxnSpPr>
            <p:spPr>
              <a:xfrm>
                <a:off x="1857356" y="5500702"/>
                <a:ext cx="5000660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7" name="直線コネクタ 136"/>
              <p:cNvCxnSpPr/>
              <p:nvPr/>
            </p:nvCxnSpPr>
            <p:spPr>
              <a:xfrm>
                <a:off x="1857356" y="5786454"/>
                <a:ext cx="5000660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0" name="直線コネクタ 139"/>
              <p:cNvCxnSpPr/>
              <p:nvPr/>
            </p:nvCxnSpPr>
            <p:spPr>
              <a:xfrm>
                <a:off x="1857356" y="6072206"/>
                <a:ext cx="5000660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1" name="直線コネクタ 140"/>
              <p:cNvCxnSpPr/>
              <p:nvPr/>
            </p:nvCxnSpPr>
            <p:spPr>
              <a:xfrm>
                <a:off x="1857356" y="6357958"/>
                <a:ext cx="5000660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2" name="直線コネクタ 141"/>
              <p:cNvCxnSpPr/>
              <p:nvPr/>
            </p:nvCxnSpPr>
            <p:spPr>
              <a:xfrm rot="5400000">
                <a:off x="5358810" y="5928734"/>
                <a:ext cx="1428363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4" name="直線コネクタ 143"/>
              <p:cNvCxnSpPr/>
              <p:nvPr/>
            </p:nvCxnSpPr>
            <p:spPr>
              <a:xfrm rot="5400000">
                <a:off x="5644562" y="5928734"/>
                <a:ext cx="1428363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5" name="直線コネクタ 144"/>
              <p:cNvCxnSpPr/>
              <p:nvPr/>
            </p:nvCxnSpPr>
            <p:spPr>
              <a:xfrm rot="5400000">
                <a:off x="5928725" y="5928734"/>
                <a:ext cx="1428363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0" name="直線コネクタ 149"/>
              <p:cNvCxnSpPr/>
              <p:nvPr/>
            </p:nvCxnSpPr>
            <p:spPr>
              <a:xfrm rot="5400000">
                <a:off x="5073058" y="5928734"/>
                <a:ext cx="1428363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1" name="直線コネクタ 150"/>
              <p:cNvCxnSpPr/>
              <p:nvPr/>
            </p:nvCxnSpPr>
            <p:spPr>
              <a:xfrm rot="5400000">
                <a:off x="4787306" y="5928734"/>
                <a:ext cx="1428363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7" name="直線コネクタ 156"/>
              <p:cNvCxnSpPr/>
              <p:nvPr/>
            </p:nvCxnSpPr>
            <p:spPr>
              <a:xfrm rot="5400000">
                <a:off x="3930050" y="5928338"/>
                <a:ext cx="1428363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8" name="直線コネクタ 157"/>
              <p:cNvCxnSpPr/>
              <p:nvPr/>
            </p:nvCxnSpPr>
            <p:spPr>
              <a:xfrm rot="5400000">
                <a:off x="4215802" y="5928338"/>
                <a:ext cx="1428363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9" name="直線コネクタ 158"/>
              <p:cNvCxnSpPr/>
              <p:nvPr/>
            </p:nvCxnSpPr>
            <p:spPr>
              <a:xfrm rot="5400000">
                <a:off x="4499965" y="5928338"/>
                <a:ext cx="1428363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2" name="直線コネクタ 161"/>
              <p:cNvCxnSpPr/>
              <p:nvPr/>
            </p:nvCxnSpPr>
            <p:spPr>
              <a:xfrm rot="5400000">
                <a:off x="3644298" y="5928338"/>
                <a:ext cx="1428363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5" name="直線コネクタ 164"/>
              <p:cNvCxnSpPr/>
              <p:nvPr/>
            </p:nvCxnSpPr>
            <p:spPr>
              <a:xfrm rot="5400000">
                <a:off x="3358546" y="5928338"/>
                <a:ext cx="1428363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9" name="直線コネクタ 168"/>
              <p:cNvCxnSpPr/>
              <p:nvPr/>
            </p:nvCxnSpPr>
            <p:spPr>
              <a:xfrm rot="5400000">
                <a:off x="2501291" y="5928338"/>
                <a:ext cx="1428363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0" name="直線コネクタ 169"/>
              <p:cNvCxnSpPr/>
              <p:nvPr/>
            </p:nvCxnSpPr>
            <p:spPr>
              <a:xfrm rot="5400000">
                <a:off x="2787043" y="5928338"/>
                <a:ext cx="1428363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1" name="直線コネクタ 170"/>
              <p:cNvCxnSpPr/>
              <p:nvPr/>
            </p:nvCxnSpPr>
            <p:spPr>
              <a:xfrm rot="5400000">
                <a:off x="3071206" y="5928338"/>
                <a:ext cx="1428363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2" name="直線コネクタ 171"/>
              <p:cNvCxnSpPr/>
              <p:nvPr/>
            </p:nvCxnSpPr>
            <p:spPr>
              <a:xfrm rot="5400000">
                <a:off x="2215539" y="5928338"/>
                <a:ext cx="1428363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3" name="直線コネクタ 172"/>
              <p:cNvCxnSpPr/>
              <p:nvPr/>
            </p:nvCxnSpPr>
            <p:spPr>
              <a:xfrm rot="5400000">
                <a:off x="1929787" y="5928338"/>
                <a:ext cx="1428363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4" name="直線コネクタ 173"/>
              <p:cNvCxnSpPr/>
              <p:nvPr/>
            </p:nvCxnSpPr>
            <p:spPr>
              <a:xfrm rot="5400000">
                <a:off x="1358283" y="5928338"/>
                <a:ext cx="1428363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5" name="直線コネクタ 174"/>
              <p:cNvCxnSpPr/>
              <p:nvPr/>
            </p:nvCxnSpPr>
            <p:spPr>
              <a:xfrm rot="5400000">
                <a:off x="1642446" y="5928338"/>
                <a:ext cx="1428363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08" name="正方形/長方形 207"/>
            <p:cNvSpPr/>
            <p:nvPr/>
          </p:nvSpPr>
          <p:spPr>
            <a:xfrm flipV="1">
              <a:off x="4214810" y="4857760"/>
              <a:ext cx="285752" cy="28575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9" name="正方形/長方形 208"/>
            <p:cNvSpPr/>
            <p:nvPr/>
          </p:nvSpPr>
          <p:spPr>
            <a:xfrm flipV="1">
              <a:off x="4214810" y="4572008"/>
              <a:ext cx="285752" cy="28575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11" name="グループ化 210"/>
          <p:cNvGrpSpPr/>
          <p:nvPr/>
        </p:nvGrpSpPr>
        <p:grpSpPr>
          <a:xfrm>
            <a:off x="2000232" y="4491047"/>
            <a:ext cx="5000660" cy="1428760"/>
            <a:chOff x="2000232" y="3714752"/>
            <a:chExt cx="5000660" cy="1428760"/>
          </a:xfrm>
        </p:grpSpPr>
        <p:grpSp>
          <p:nvGrpSpPr>
            <p:cNvPr id="212" name="グループ化 175"/>
            <p:cNvGrpSpPr/>
            <p:nvPr/>
          </p:nvGrpSpPr>
          <p:grpSpPr>
            <a:xfrm flipV="1">
              <a:off x="2000232" y="3714752"/>
              <a:ext cx="5000660" cy="1428759"/>
              <a:chOff x="1857356" y="5214950"/>
              <a:chExt cx="5000660" cy="1428759"/>
            </a:xfrm>
          </p:grpSpPr>
          <p:cxnSp>
            <p:nvCxnSpPr>
              <p:cNvPr id="215" name="直線コネクタ 214"/>
              <p:cNvCxnSpPr/>
              <p:nvPr/>
            </p:nvCxnSpPr>
            <p:spPr>
              <a:xfrm>
                <a:off x="1857356" y="5214950"/>
                <a:ext cx="5000660" cy="1588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6" name="直線コネクタ 215"/>
              <p:cNvCxnSpPr/>
              <p:nvPr/>
            </p:nvCxnSpPr>
            <p:spPr>
              <a:xfrm>
                <a:off x="1857356" y="5500702"/>
                <a:ext cx="5000660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7" name="直線コネクタ 216"/>
              <p:cNvCxnSpPr/>
              <p:nvPr/>
            </p:nvCxnSpPr>
            <p:spPr>
              <a:xfrm>
                <a:off x="1857356" y="5786454"/>
                <a:ext cx="5000660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8" name="直線コネクタ 217"/>
              <p:cNvCxnSpPr/>
              <p:nvPr/>
            </p:nvCxnSpPr>
            <p:spPr>
              <a:xfrm>
                <a:off x="1857356" y="6072206"/>
                <a:ext cx="5000660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9" name="直線コネクタ 218"/>
              <p:cNvCxnSpPr/>
              <p:nvPr/>
            </p:nvCxnSpPr>
            <p:spPr>
              <a:xfrm>
                <a:off x="1857356" y="6357958"/>
                <a:ext cx="5000660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0" name="直線コネクタ 219"/>
              <p:cNvCxnSpPr/>
              <p:nvPr/>
            </p:nvCxnSpPr>
            <p:spPr>
              <a:xfrm rot="5400000">
                <a:off x="5358810" y="5928734"/>
                <a:ext cx="1428363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1" name="直線コネクタ 220"/>
              <p:cNvCxnSpPr/>
              <p:nvPr/>
            </p:nvCxnSpPr>
            <p:spPr>
              <a:xfrm rot="5400000">
                <a:off x="5644562" y="5928734"/>
                <a:ext cx="1428363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2" name="直線コネクタ 221"/>
              <p:cNvCxnSpPr/>
              <p:nvPr/>
            </p:nvCxnSpPr>
            <p:spPr>
              <a:xfrm rot="5400000">
                <a:off x="5928725" y="5928734"/>
                <a:ext cx="1428363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3" name="直線コネクタ 222"/>
              <p:cNvCxnSpPr/>
              <p:nvPr/>
            </p:nvCxnSpPr>
            <p:spPr>
              <a:xfrm rot="5400000">
                <a:off x="5073058" y="5928734"/>
                <a:ext cx="1428363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4" name="直線コネクタ 223"/>
              <p:cNvCxnSpPr/>
              <p:nvPr/>
            </p:nvCxnSpPr>
            <p:spPr>
              <a:xfrm rot="5400000">
                <a:off x="4787306" y="5928734"/>
                <a:ext cx="1428363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5" name="直線コネクタ 224"/>
              <p:cNvCxnSpPr/>
              <p:nvPr/>
            </p:nvCxnSpPr>
            <p:spPr>
              <a:xfrm rot="5400000">
                <a:off x="3930050" y="5928338"/>
                <a:ext cx="1428363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6" name="直線コネクタ 225"/>
              <p:cNvCxnSpPr/>
              <p:nvPr/>
            </p:nvCxnSpPr>
            <p:spPr>
              <a:xfrm rot="5400000">
                <a:off x="4215802" y="5928338"/>
                <a:ext cx="1428363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7" name="直線コネクタ 226"/>
              <p:cNvCxnSpPr/>
              <p:nvPr/>
            </p:nvCxnSpPr>
            <p:spPr>
              <a:xfrm rot="5400000">
                <a:off x="4499965" y="5928338"/>
                <a:ext cx="1428363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8" name="直線コネクタ 227"/>
              <p:cNvCxnSpPr/>
              <p:nvPr/>
            </p:nvCxnSpPr>
            <p:spPr>
              <a:xfrm rot="5400000">
                <a:off x="3644298" y="5928338"/>
                <a:ext cx="1428363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9" name="直線コネクタ 228"/>
              <p:cNvCxnSpPr/>
              <p:nvPr/>
            </p:nvCxnSpPr>
            <p:spPr>
              <a:xfrm rot="5400000">
                <a:off x="3358546" y="5928338"/>
                <a:ext cx="1428363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0" name="直線コネクタ 229"/>
              <p:cNvCxnSpPr/>
              <p:nvPr/>
            </p:nvCxnSpPr>
            <p:spPr>
              <a:xfrm rot="5400000">
                <a:off x="2501291" y="5928338"/>
                <a:ext cx="1428363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1" name="直線コネクタ 230"/>
              <p:cNvCxnSpPr/>
              <p:nvPr/>
            </p:nvCxnSpPr>
            <p:spPr>
              <a:xfrm rot="5400000">
                <a:off x="2787043" y="5928338"/>
                <a:ext cx="1428363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2" name="直線コネクタ 231"/>
              <p:cNvCxnSpPr/>
              <p:nvPr/>
            </p:nvCxnSpPr>
            <p:spPr>
              <a:xfrm rot="5400000">
                <a:off x="3071206" y="5928338"/>
                <a:ext cx="1428363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3" name="直線コネクタ 232"/>
              <p:cNvCxnSpPr/>
              <p:nvPr/>
            </p:nvCxnSpPr>
            <p:spPr>
              <a:xfrm rot="5400000">
                <a:off x="2215539" y="5928338"/>
                <a:ext cx="1428363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4" name="直線コネクタ 233"/>
              <p:cNvCxnSpPr/>
              <p:nvPr/>
            </p:nvCxnSpPr>
            <p:spPr>
              <a:xfrm rot="5400000">
                <a:off x="1929787" y="5928338"/>
                <a:ext cx="1428363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5" name="直線コネクタ 234"/>
              <p:cNvCxnSpPr/>
              <p:nvPr/>
            </p:nvCxnSpPr>
            <p:spPr>
              <a:xfrm rot="5400000">
                <a:off x="1358283" y="5928338"/>
                <a:ext cx="1428363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6" name="直線コネクタ 235"/>
              <p:cNvCxnSpPr/>
              <p:nvPr/>
            </p:nvCxnSpPr>
            <p:spPr>
              <a:xfrm rot="5400000">
                <a:off x="1642446" y="5928338"/>
                <a:ext cx="1428363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13" name="正方形/長方形 212"/>
            <p:cNvSpPr/>
            <p:nvPr/>
          </p:nvSpPr>
          <p:spPr>
            <a:xfrm flipV="1">
              <a:off x="4214810" y="4857760"/>
              <a:ext cx="285752" cy="285752"/>
            </a:xfrm>
            <a:prstGeom prst="rect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4" name="正方形/長方形 213"/>
            <p:cNvSpPr/>
            <p:nvPr/>
          </p:nvSpPr>
          <p:spPr>
            <a:xfrm flipV="1">
              <a:off x="4214810" y="4572008"/>
              <a:ext cx="285752" cy="285752"/>
            </a:xfrm>
            <a:prstGeom prst="rect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237" name="正方形/長方形 236"/>
          <p:cNvSpPr/>
          <p:nvPr/>
        </p:nvSpPr>
        <p:spPr>
          <a:xfrm flipV="1">
            <a:off x="4500562" y="5919807"/>
            <a:ext cx="285752" cy="285752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8" name="正方形/長方形 237"/>
          <p:cNvSpPr/>
          <p:nvPr/>
        </p:nvSpPr>
        <p:spPr>
          <a:xfrm flipV="1">
            <a:off x="4214810" y="5919807"/>
            <a:ext cx="285752" cy="285752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9" name="正方形/長方形 238"/>
          <p:cNvSpPr/>
          <p:nvPr/>
        </p:nvSpPr>
        <p:spPr>
          <a:xfrm flipV="1">
            <a:off x="3929058" y="5919807"/>
            <a:ext cx="285752" cy="285752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0" name="正方形/長方形 239"/>
          <p:cNvSpPr/>
          <p:nvPr/>
        </p:nvSpPr>
        <p:spPr>
          <a:xfrm flipV="1">
            <a:off x="5357818" y="6205559"/>
            <a:ext cx="285752" cy="285752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1" name="正方形/長方形 240"/>
          <p:cNvSpPr/>
          <p:nvPr/>
        </p:nvSpPr>
        <p:spPr>
          <a:xfrm flipV="1">
            <a:off x="5643570" y="6205559"/>
            <a:ext cx="285752" cy="285752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2" name="正方形/長方形 241"/>
          <p:cNvSpPr/>
          <p:nvPr/>
        </p:nvSpPr>
        <p:spPr>
          <a:xfrm flipV="1">
            <a:off x="5929322" y="6205559"/>
            <a:ext cx="285752" cy="285752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3" name="正方形/長方形 242"/>
          <p:cNvSpPr/>
          <p:nvPr/>
        </p:nvSpPr>
        <p:spPr>
          <a:xfrm flipV="1">
            <a:off x="5643570" y="5919807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4" name="正方形/長方形 243"/>
          <p:cNvSpPr/>
          <p:nvPr/>
        </p:nvSpPr>
        <p:spPr>
          <a:xfrm flipV="1">
            <a:off x="5643570" y="5419741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5" name="正方形/長方形 244"/>
          <p:cNvSpPr/>
          <p:nvPr/>
        </p:nvSpPr>
        <p:spPr>
          <a:xfrm flipV="1">
            <a:off x="5643570" y="5634055"/>
            <a:ext cx="285752" cy="285752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2" name="正方形/長方形 251"/>
          <p:cNvSpPr/>
          <p:nvPr/>
        </p:nvSpPr>
        <p:spPr>
          <a:xfrm flipV="1">
            <a:off x="5643570" y="5919807"/>
            <a:ext cx="285752" cy="285752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3" name="正方形/長方形 252"/>
          <p:cNvSpPr/>
          <p:nvPr/>
        </p:nvSpPr>
        <p:spPr>
          <a:xfrm flipV="1">
            <a:off x="5929322" y="6205559"/>
            <a:ext cx="285752" cy="285752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4" name="正方形/長方形 253"/>
          <p:cNvSpPr/>
          <p:nvPr/>
        </p:nvSpPr>
        <p:spPr>
          <a:xfrm flipV="1">
            <a:off x="5643570" y="6205559"/>
            <a:ext cx="285752" cy="285752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5" name="正方形/長方形 254"/>
          <p:cNvSpPr/>
          <p:nvPr/>
        </p:nvSpPr>
        <p:spPr>
          <a:xfrm flipV="1">
            <a:off x="5357818" y="6205559"/>
            <a:ext cx="285752" cy="285752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01" name="グループ化 100"/>
          <p:cNvGrpSpPr/>
          <p:nvPr/>
        </p:nvGrpSpPr>
        <p:grpSpPr>
          <a:xfrm>
            <a:off x="2786050" y="71414"/>
            <a:ext cx="857256" cy="857256"/>
            <a:chOff x="3000364" y="214290"/>
            <a:chExt cx="857256" cy="857256"/>
          </a:xfrm>
        </p:grpSpPr>
        <p:sp>
          <p:nvSpPr>
            <p:cNvPr id="96" name="正方形/長方形 95"/>
            <p:cNvSpPr/>
            <p:nvPr/>
          </p:nvSpPr>
          <p:spPr>
            <a:xfrm>
              <a:off x="3000364" y="214290"/>
              <a:ext cx="285752" cy="28575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7" name="正方形/長方形 96"/>
            <p:cNvSpPr/>
            <p:nvPr/>
          </p:nvSpPr>
          <p:spPr>
            <a:xfrm>
              <a:off x="3286116" y="214290"/>
              <a:ext cx="285752" cy="28575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8" name="正方形/長方形 97"/>
            <p:cNvSpPr/>
            <p:nvPr/>
          </p:nvSpPr>
          <p:spPr>
            <a:xfrm>
              <a:off x="3571868" y="214290"/>
              <a:ext cx="285752" cy="28575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9" name="正方形/長方形 98"/>
            <p:cNvSpPr/>
            <p:nvPr/>
          </p:nvSpPr>
          <p:spPr>
            <a:xfrm>
              <a:off x="3286116" y="500042"/>
              <a:ext cx="285752" cy="28575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0" name="正方形/長方形 99"/>
            <p:cNvSpPr/>
            <p:nvPr/>
          </p:nvSpPr>
          <p:spPr>
            <a:xfrm>
              <a:off x="3286116" y="785794"/>
              <a:ext cx="285752" cy="28575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31" name="正方形/長方形 130"/>
          <p:cNvSpPr/>
          <p:nvPr/>
        </p:nvSpPr>
        <p:spPr>
          <a:xfrm>
            <a:off x="7215206" y="4286256"/>
            <a:ext cx="1500198" cy="225102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" name="フリーフォーム 103"/>
          <p:cNvSpPr/>
          <p:nvPr/>
        </p:nvSpPr>
        <p:spPr>
          <a:xfrm>
            <a:off x="7233698" y="4324941"/>
            <a:ext cx="1410268" cy="2247331"/>
          </a:xfrm>
          <a:custGeom>
            <a:avLst/>
            <a:gdLst>
              <a:gd name="connsiteX0" fmla="*/ 468573 w 1410268"/>
              <a:gd name="connsiteY0" fmla="*/ 0 h 2247331"/>
              <a:gd name="connsiteX1" fmla="*/ 1164608 w 1410268"/>
              <a:gd name="connsiteY1" fmla="*/ 532263 h 2247331"/>
              <a:gd name="connsiteX2" fmla="*/ 154674 w 1410268"/>
              <a:gd name="connsiteY2" fmla="*/ 1228299 h 2247331"/>
              <a:gd name="connsiteX3" fmla="*/ 236561 w 1410268"/>
              <a:gd name="connsiteY3" fmla="*/ 2101755 h 2247331"/>
              <a:gd name="connsiteX4" fmla="*/ 1000835 w 1410268"/>
              <a:gd name="connsiteY4" fmla="*/ 2101755 h 2247331"/>
              <a:gd name="connsiteX5" fmla="*/ 959892 w 1410268"/>
              <a:gd name="connsiteY5" fmla="*/ 1487606 h 2247331"/>
              <a:gd name="connsiteX6" fmla="*/ 1410268 w 1410268"/>
              <a:gd name="connsiteY6" fmla="*/ 996287 h 2247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10268" h="2247331">
                <a:moveTo>
                  <a:pt x="468573" y="0"/>
                </a:moveTo>
                <a:cubicBezTo>
                  <a:pt x="842748" y="163773"/>
                  <a:pt x="1216924" y="327547"/>
                  <a:pt x="1164608" y="532263"/>
                </a:cubicBezTo>
                <a:cubicBezTo>
                  <a:pt x="1112292" y="736979"/>
                  <a:pt x="309349" y="966717"/>
                  <a:pt x="154674" y="1228299"/>
                </a:cubicBezTo>
                <a:cubicBezTo>
                  <a:pt x="0" y="1489881"/>
                  <a:pt x="95534" y="1956179"/>
                  <a:pt x="236561" y="2101755"/>
                </a:cubicBezTo>
                <a:cubicBezTo>
                  <a:pt x="377588" y="2247331"/>
                  <a:pt x="880280" y="2204113"/>
                  <a:pt x="1000835" y="2101755"/>
                </a:cubicBezTo>
                <a:cubicBezTo>
                  <a:pt x="1121390" y="1999397"/>
                  <a:pt x="891653" y="1671851"/>
                  <a:pt x="959892" y="1487606"/>
                </a:cubicBezTo>
                <a:cubicBezTo>
                  <a:pt x="1028131" y="1303361"/>
                  <a:pt x="1219199" y="1149824"/>
                  <a:pt x="1410268" y="996287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11" name="直線コネクタ 110"/>
          <p:cNvCxnSpPr/>
          <p:nvPr/>
        </p:nvCxnSpPr>
        <p:spPr>
          <a:xfrm rot="5400000" flipH="1" flipV="1">
            <a:off x="8109915" y="4430609"/>
            <a:ext cx="142876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直線コネクタ 112"/>
          <p:cNvCxnSpPr/>
          <p:nvPr/>
        </p:nvCxnSpPr>
        <p:spPr>
          <a:xfrm rot="10800000">
            <a:off x="8002758" y="5037832"/>
            <a:ext cx="142876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直線コネクタ 114"/>
          <p:cNvCxnSpPr/>
          <p:nvPr/>
        </p:nvCxnSpPr>
        <p:spPr>
          <a:xfrm>
            <a:off x="7228854" y="6000768"/>
            <a:ext cx="7143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直線コネクタ 116"/>
          <p:cNvCxnSpPr>
            <a:endCxn id="104" idx="5"/>
          </p:cNvCxnSpPr>
          <p:nvPr/>
        </p:nvCxnSpPr>
        <p:spPr>
          <a:xfrm rot="10800000">
            <a:off x="8193590" y="5812548"/>
            <a:ext cx="164624" cy="453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直線コネクタ 118"/>
          <p:cNvCxnSpPr/>
          <p:nvPr/>
        </p:nvCxnSpPr>
        <p:spPr>
          <a:xfrm rot="16200000" flipH="1">
            <a:off x="7643834" y="5357826"/>
            <a:ext cx="71438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直線コネクタ 120"/>
          <p:cNvCxnSpPr>
            <a:endCxn id="104" idx="2"/>
          </p:cNvCxnSpPr>
          <p:nvPr/>
        </p:nvCxnSpPr>
        <p:spPr>
          <a:xfrm rot="16200000" flipH="1">
            <a:off x="7311239" y="5476107"/>
            <a:ext cx="123977" cy="302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直線コネクタ 122"/>
          <p:cNvCxnSpPr/>
          <p:nvPr/>
        </p:nvCxnSpPr>
        <p:spPr>
          <a:xfrm rot="10800000">
            <a:off x="8143900" y="6215082"/>
            <a:ext cx="214314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7" name="円/楕円 126"/>
          <p:cNvSpPr/>
          <p:nvPr/>
        </p:nvSpPr>
        <p:spPr>
          <a:xfrm>
            <a:off x="7643834" y="4286256"/>
            <a:ext cx="71438" cy="7143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" name="円/楕円 128"/>
          <p:cNvSpPr/>
          <p:nvPr/>
        </p:nvSpPr>
        <p:spPr>
          <a:xfrm>
            <a:off x="8643966" y="5286388"/>
            <a:ext cx="71438" cy="7143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7" grpId="0" animBg="1"/>
      <p:bldP spid="238" grpId="0" animBg="1"/>
      <p:bldP spid="239" grpId="0" animBg="1"/>
      <p:bldP spid="244" grpId="0" animBg="1"/>
      <p:bldP spid="244" grpId="1" animBg="1"/>
      <p:bldP spid="245" grpId="0" animBg="1"/>
      <p:bldP spid="252" grpId="0" animBg="1"/>
      <p:bldP spid="253" grpId="0" animBg="1"/>
      <p:bldP spid="254" grpId="0" animBg="1"/>
      <p:bldP spid="255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X</a:t>
            </a:r>
            <a:r>
              <a:rPr kumimoji="1" lang="ja-JP" altLang="en-US" dirty="0" smtClean="0"/>
              <a:t>を覆えないポリオミノ</a:t>
            </a:r>
            <a:endParaRPr kumimoji="1" lang="ja-JP" altLang="en-US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6858016" y="5572140"/>
            <a:ext cx="18573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11×11 (</a:t>
            </a:r>
            <a:r>
              <a:rPr lang="en-US" altLang="ja-JP" dirty="0" smtClean="0"/>
              <a:t>57</a:t>
            </a:r>
            <a:r>
              <a:rPr kumimoji="1" lang="ja-JP" altLang="en-US" dirty="0" smtClean="0"/>
              <a:t>マス</a:t>
            </a:r>
            <a:r>
              <a:rPr kumimoji="1" lang="en-US" altLang="ja-JP" dirty="0" smtClean="0"/>
              <a:t>)</a:t>
            </a:r>
            <a:endParaRPr kumimoji="1" lang="ja-JP" altLang="en-US" dirty="0"/>
          </a:p>
        </p:txBody>
      </p:sp>
      <p:pic>
        <p:nvPicPr>
          <p:cNvPr id="8" name="図 7" descr="無題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90762" y="1528781"/>
            <a:ext cx="4562475" cy="45434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QUIZ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kumimoji="1" lang="ja-JP" altLang="en-US" dirty="0" smtClean="0"/>
              <a:t>６</a:t>
            </a:r>
            <a:r>
              <a:rPr kumimoji="1" lang="en-US" altLang="ja-JP" dirty="0" smtClean="0"/>
              <a:t>×</a:t>
            </a:r>
            <a:r>
              <a:rPr kumimoji="1" lang="ja-JP" altLang="en-US" dirty="0" smtClean="0"/>
              <a:t>６の盤面は 右のポリオミノをいくつか使ってピッタリ覆えるか？（回転、裏返し</a:t>
            </a:r>
            <a:r>
              <a:rPr lang="ja-JP" altLang="en-US" dirty="0" smtClean="0"/>
              <a:t>は</a:t>
            </a:r>
            <a:r>
              <a:rPr kumimoji="1" lang="ja-JP" altLang="en-US" dirty="0" smtClean="0"/>
              <a:t>よい）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endParaRPr lang="en-US" altLang="ja-JP" dirty="0" smtClean="0"/>
          </a:p>
          <a:p>
            <a:endParaRPr kumimoji="1" lang="en-US" altLang="ja-JP" dirty="0" smtClean="0"/>
          </a:p>
          <a:p>
            <a:endParaRPr lang="en-US" altLang="ja-JP" dirty="0" smtClean="0"/>
          </a:p>
          <a:p>
            <a:endParaRPr kumimoji="1" lang="en-US" altLang="ja-JP" dirty="0" smtClean="0"/>
          </a:p>
          <a:p>
            <a:r>
              <a:rPr lang="en-US" altLang="ja-JP" dirty="0" smtClean="0"/>
              <a:t>Ans. </a:t>
            </a:r>
            <a:r>
              <a:rPr lang="ja-JP" altLang="en-US" dirty="0" smtClean="0"/>
              <a:t> 覆えない。（証明略）</a:t>
            </a:r>
            <a:endParaRPr kumimoji="1" lang="en-US" altLang="ja-JP" dirty="0" smtClean="0"/>
          </a:p>
          <a:p>
            <a:pPr>
              <a:buNone/>
            </a:pPr>
            <a:endParaRPr kumimoji="1" lang="en-US" altLang="ja-JP" dirty="0" smtClean="0"/>
          </a:p>
        </p:txBody>
      </p:sp>
      <p:grpSp>
        <p:nvGrpSpPr>
          <p:cNvPr id="8" name="グループ化 7"/>
          <p:cNvGrpSpPr/>
          <p:nvPr/>
        </p:nvGrpSpPr>
        <p:grpSpPr>
          <a:xfrm>
            <a:off x="5000628" y="4071942"/>
            <a:ext cx="857256" cy="571504"/>
            <a:chOff x="2214546" y="2857496"/>
            <a:chExt cx="857256" cy="571504"/>
          </a:xfrm>
        </p:grpSpPr>
        <p:sp>
          <p:nvSpPr>
            <p:cNvPr id="4" name="正方形/長方形 3"/>
            <p:cNvSpPr/>
            <p:nvPr/>
          </p:nvSpPr>
          <p:spPr>
            <a:xfrm>
              <a:off x="2214546" y="2857496"/>
              <a:ext cx="285752" cy="28575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" name="正方形/長方形 4"/>
            <p:cNvSpPr/>
            <p:nvPr/>
          </p:nvSpPr>
          <p:spPr>
            <a:xfrm>
              <a:off x="2500298" y="2857496"/>
              <a:ext cx="285752" cy="28575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" name="正方形/長方形 5"/>
            <p:cNvSpPr/>
            <p:nvPr/>
          </p:nvSpPr>
          <p:spPr>
            <a:xfrm>
              <a:off x="2786050" y="2857496"/>
              <a:ext cx="285752" cy="28575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" name="正方形/長方形 6"/>
            <p:cNvSpPr/>
            <p:nvPr/>
          </p:nvSpPr>
          <p:spPr>
            <a:xfrm>
              <a:off x="2786050" y="3143248"/>
              <a:ext cx="285752" cy="28575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86" name="グループ化 85"/>
          <p:cNvGrpSpPr/>
          <p:nvPr/>
        </p:nvGrpSpPr>
        <p:grpSpPr>
          <a:xfrm>
            <a:off x="1214414" y="3500438"/>
            <a:ext cx="1714512" cy="1714512"/>
            <a:chOff x="1214414" y="3643314"/>
            <a:chExt cx="1714512" cy="1714512"/>
          </a:xfrm>
        </p:grpSpPr>
        <p:grpSp>
          <p:nvGrpSpPr>
            <p:cNvPr id="45" name="グループ化 44"/>
            <p:cNvGrpSpPr/>
            <p:nvPr/>
          </p:nvGrpSpPr>
          <p:grpSpPr>
            <a:xfrm>
              <a:off x="1214414" y="3643314"/>
              <a:ext cx="285752" cy="1714512"/>
              <a:chOff x="1214414" y="3643314"/>
              <a:chExt cx="285752" cy="1714512"/>
            </a:xfrm>
            <a:solidFill>
              <a:srgbClr val="FFC000"/>
            </a:solidFill>
          </p:grpSpPr>
          <p:sp>
            <p:nvSpPr>
              <p:cNvPr id="9" name="正方形/長方形 8"/>
              <p:cNvSpPr/>
              <p:nvPr/>
            </p:nvSpPr>
            <p:spPr>
              <a:xfrm>
                <a:off x="1214414" y="3643314"/>
                <a:ext cx="285752" cy="285752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5" name="正方形/長方形 14"/>
              <p:cNvSpPr/>
              <p:nvPr/>
            </p:nvSpPr>
            <p:spPr>
              <a:xfrm>
                <a:off x="1214414" y="3929066"/>
                <a:ext cx="285752" cy="285752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1" name="正方形/長方形 20"/>
              <p:cNvSpPr/>
              <p:nvPr/>
            </p:nvSpPr>
            <p:spPr>
              <a:xfrm>
                <a:off x="1214414" y="4214818"/>
                <a:ext cx="285752" cy="285752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7" name="正方形/長方形 26"/>
              <p:cNvSpPr/>
              <p:nvPr/>
            </p:nvSpPr>
            <p:spPr>
              <a:xfrm>
                <a:off x="1214414" y="4500570"/>
                <a:ext cx="285752" cy="285752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3" name="正方形/長方形 32"/>
              <p:cNvSpPr/>
              <p:nvPr/>
            </p:nvSpPr>
            <p:spPr>
              <a:xfrm>
                <a:off x="1214414" y="4786322"/>
                <a:ext cx="285752" cy="285752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9" name="正方形/長方形 38"/>
              <p:cNvSpPr/>
              <p:nvPr/>
            </p:nvSpPr>
            <p:spPr>
              <a:xfrm>
                <a:off x="1214414" y="5072074"/>
                <a:ext cx="285752" cy="285752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46" name="グループ化 45"/>
            <p:cNvGrpSpPr/>
            <p:nvPr/>
          </p:nvGrpSpPr>
          <p:grpSpPr>
            <a:xfrm>
              <a:off x="1500166" y="3643314"/>
              <a:ext cx="285752" cy="1714512"/>
              <a:chOff x="1214414" y="3643314"/>
              <a:chExt cx="285752" cy="1714512"/>
            </a:xfrm>
            <a:solidFill>
              <a:srgbClr val="FFC000"/>
            </a:solidFill>
          </p:grpSpPr>
          <p:sp>
            <p:nvSpPr>
              <p:cNvPr id="47" name="正方形/長方形 46"/>
              <p:cNvSpPr/>
              <p:nvPr/>
            </p:nvSpPr>
            <p:spPr>
              <a:xfrm>
                <a:off x="1214414" y="3643314"/>
                <a:ext cx="285752" cy="285752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8" name="正方形/長方形 47"/>
              <p:cNvSpPr/>
              <p:nvPr/>
            </p:nvSpPr>
            <p:spPr>
              <a:xfrm>
                <a:off x="1214414" y="3929066"/>
                <a:ext cx="285752" cy="285752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9" name="正方形/長方形 48"/>
              <p:cNvSpPr/>
              <p:nvPr/>
            </p:nvSpPr>
            <p:spPr>
              <a:xfrm>
                <a:off x="1214414" y="4214818"/>
                <a:ext cx="285752" cy="285752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0" name="正方形/長方形 49"/>
              <p:cNvSpPr/>
              <p:nvPr/>
            </p:nvSpPr>
            <p:spPr>
              <a:xfrm>
                <a:off x="1214414" y="4500570"/>
                <a:ext cx="285752" cy="285752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1" name="正方形/長方形 50"/>
              <p:cNvSpPr/>
              <p:nvPr/>
            </p:nvSpPr>
            <p:spPr>
              <a:xfrm>
                <a:off x="1214414" y="4786322"/>
                <a:ext cx="285752" cy="285752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2" name="正方形/長方形 51"/>
              <p:cNvSpPr/>
              <p:nvPr/>
            </p:nvSpPr>
            <p:spPr>
              <a:xfrm>
                <a:off x="1214414" y="5072074"/>
                <a:ext cx="285752" cy="285752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53" name="グループ化 52"/>
            <p:cNvGrpSpPr/>
            <p:nvPr/>
          </p:nvGrpSpPr>
          <p:grpSpPr>
            <a:xfrm>
              <a:off x="1785918" y="3643314"/>
              <a:ext cx="285752" cy="1714512"/>
              <a:chOff x="1214414" y="3643314"/>
              <a:chExt cx="285752" cy="1714512"/>
            </a:xfrm>
            <a:solidFill>
              <a:srgbClr val="FFC000"/>
            </a:solidFill>
          </p:grpSpPr>
          <p:sp>
            <p:nvSpPr>
              <p:cNvPr id="54" name="正方形/長方形 53"/>
              <p:cNvSpPr/>
              <p:nvPr/>
            </p:nvSpPr>
            <p:spPr>
              <a:xfrm>
                <a:off x="1214414" y="3643314"/>
                <a:ext cx="285752" cy="285752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5" name="正方形/長方形 54"/>
              <p:cNvSpPr/>
              <p:nvPr/>
            </p:nvSpPr>
            <p:spPr>
              <a:xfrm>
                <a:off x="1214414" y="3929066"/>
                <a:ext cx="285752" cy="285752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6" name="正方形/長方形 55"/>
              <p:cNvSpPr/>
              <p:nvPr/>
            </p:nvSpPr>
            <p:spPr>
              <a:xfrm>
                <a:off x="1214414" y="4214818"/>
                <a:ext cx="285752" cy="285752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7" name="正方形/長方形 56"/>
              <p:cNvSpPr/>
              <p:nvPr/>
            </p:nvSpPr>
            <p:spPr>
              <a:xfrm>
                <a:off x="1214414" y="4500570"/>
                <a:ext cx="285752" cy="285752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8" name="正方形/長方形 57"/>
              <p:cNvSpPr/>
              <p:nvPr/>
            </p:nvSpPr>
            <p:spPr>
              <a:xfrm>
                <a:off x="1214414" y="4786322"/>
                <a:ext cx="285752" cy="285752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9" name="正方形/長方形 58"/>
              <p:cNvSpPr/>
              <p:nvPr/>
            </p:nvSpPr>
            <p:spPr>
              <a:xfrm>
                <a:off x="1214414" y="5072074"/>
                <a:ext cx="285752" cy="285752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60" name="グループ化 59"/>
            <p:cNvGrpSpPr/>
            <p:nvPr/>
          </p:nvGrpSpPr>
          <p:grpSpPr>
            <a:xfrm>
              <a:off x="2071670" y="3643314"/>
              <a:ext cx="285752" cy="1714512"/>
              <a:chOff x="1214414" y="3643314"/>
              <a:chExt cx="285752" cy="1714512"/>
            </a:xfrm>
            <a:solidFill>
              <a:srgbClr val="FFC000"/>
            </a:solidFill>
          </p:grpSpPr>
          <p:sp>
            <p:nvSpPr>
              <p:cNvPr id="61" name="正方形/長方形 60"/>
              <p:cNvSpPr/>
              <p:nvPr/>
            </p:nvSpPr>
            <p:spPr>
              <a:xfrm>
                <a:off x="1214414" y="3643314"/>
                <a:ext cx="285752" cy="285752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2" name="正方形/長方形 61"/>
              <p:cNvSpPr/>
              <p:nvPr/>
            </p:nvSpPr>
            <p:spPr>
              <a:xfrm>
                <a:off x="1214414" y="3929066"/>
                <a:ext cx="285752" cy="285752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3" name="正方形/長方形 62"/>
              <p:cNvSpPr/>
              <p:nvPr/>
            </p:nvSpPr>
            <p:spPr>
              <a:xfrm>
                <a:off x="1214414" y="4214818"/>
                <a:ext cx="285752" cy="285752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4" name="正方形/長方形 63"/>
              <p:cNvSpPr/>
              <p:nvPr/>
            </p:nvSpPr>
            <p:spPr>
              <a:xfrm>
                <a:off x="1214414" y="4500570"/>
                <a:ext cx="285752" cy="285752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5" name="正方形/長方形 64"/>
              <p:cNvSpPr/>
              <p:nvPr/>
            </p:nvSpPr>
            <p:spPr>
              <a:xfrm>
                <a:off x="1214414" y="4786322"/>
                <a:ext cx="285752" cy="285752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6" name="正方形/長方形 65"/>
              <p:cNvSpPr/>
              <p:nvPr/>
            </p:nvSpPr>
            <p:spPr>
              <a:xfrm>
                <a:off x="1214414" y="5072074"/>
                <a:ext cx="285752" cy="285752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67" name="グループ化 66"/>
            <p:cNvGrpSpPr/>
            <p:nvPr/>
          </p:nvGrpSpPr>
          <p:grpSpPr>
            <a:xfrm>
              <a:off x="2357422" y="3643314"/>
              <a:ext cx="285752" cy="1714512"/>
              <a:chOff x="1214414" y="3643314"/>
              <a:chExt cx="285752" cy="1714512"/>
            </a:xfrm>
            <a:solidFill>
              <a:srgbClr val="FFC000"/>
            </a:solidFill>
          </p:grpSpPr>
          <p:sp>
            <p:nvSpPr>
              <p:cNvPr id="68" name="正方形/長方形 67"/>
              <p:cNvSpPr/>
              <p:nvPr/>
            </p:nvSpPr>
            <p:spPr>
              <a:xfrm>
                <a:off x="1214414" y="3643314"/>
                <a:ext cx="285752" cy="285752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9" name="正方形/長方形 68"/>
              <p:cNvSpPr/>
              <p:nvPr/>
            </p:nvSpPr>
            <p:spPr>
              <a:xfrm>
                <a:off x="1214414" y="3929066"/>
                <a:ext cx="285752" cy="285752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0" name="正方形/長方形 69"/>
              <p:cNvSpPr/>
              <p:nvPr/>
            </p:nvSpPr>
            <p:spPr>
              <a:xfrm>
                <a:off x="1214414" y="4214818"/>
                <a:ext cx="285752" cy="285752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1" name="正方形/長方形 70"/>
              <p:cNvSpPr/>
              <p:nvPr/>
            </p:nvSpPr>
            <p:spPr>
              <a:xfrm>
                <a:off x="1214414" y="4500570"/>
                <a:ext cx="285752" cy="285752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2" name="正方形/長方形 71"/>
              <p:cNvSpPr/>
              <p:nvPr/>
            </p:nvSpPr>
            <p:spPr>
              <a:xfrm>
                <a:off x="1214414" y="4786322"/>
                <a:ext cx="285752" cy="285752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3" name="正方形/長方形 72"/>
              <p:cNvSpPr/>
              <p:nvPr/>
            </p:nvSpPr>
            <p:spPr>
              <a:xfrm>
                <a:off x="1214414" y="5072074"/>
                <a:ext cx="285752" cy="285752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74" name="グループ化 73"/>
            <p:cNvGrpSpPr/>
            <p:nvPr/>
          </p:nvGrpSpPr>
          <p:grpSpPr>
            <a:xfrm>
              <a:off x="2643174" y="3643314"/>
              <a:ext cx="285752" cy="1714512"/>
              <a:chOff x="1214414" y="3643314"/>
              <a:chExt cx="285752" cy="1714512"/>
            </a:xfrm>
            <a:solidFill>
              <a:srgbClr val="FFC000"/>
            </a:solidFill>
          </p:grpSpPr>
          <p:sp>
            <p:nvSpPr>
              <p:cNvPr id="75" name="正方形/長方形 74"/>
              <p:cNvSpPr/>
              <p:nvPr/>
            </p:nvSpPr>
            <p:spPr>
              <a:xfrm>
                <a:off x="1214414" y="3643314"/>
                <a:ext cx="285752" cy="285752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6" name="正方形/長方形 75"/>
              <p:cNvSpPr/>
              <p:nvPr/>
            </p:nvSpPr>
            <p:spPr>
              <a:xfrm>
                <a:off x="1214414" y="3929066"/>
                <a:ext cx="285752" cy="285752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7" name="正方形/長方形 76"/>
              <p:cNvSpPr/>
              <p:nvPr/>
            </p:nvSpPr>
            <p:spPr>
              <a:xfrm>
                <a:off x="1214414" y="4214818"/>
                <a:ext cx="285752" cy="285752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8" name="正方形/長方形 77"/>
              <p:cNvSpPr/>
              <p:nvPr/>
            </p:nvSpPr>
            <p:spPr>
              <a:xfrm>
                <a:off x="1214414" y="4500570"/>
                <a:ext cx="285752" cy="285752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9" name="正方形/長方形 78"/>
              <p:cNvSpPr/>
              <p:nvPr/>
            </p:nvSpPr>
            <p:spPr>
              <a:xfrm>
                <a:off x="1214414" y="4786322"/>
                <a:ext cx="285752" cy="285752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0" name="正方形/長方形 79"/>
              <p:cNvSpPr/>
              <p:nvPr/>
            </p:nvSpPr>
            <p:spPr>
              <a:xfrm>
                <a:off x="1214414" y="5072074"/>
                <a:ext cx="285752" cy="285752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cxnSp>
        <p:nvCxnSpPr>
          <p:cNvPr id="82" name="直線矢印コネクタ 81"/>
          <p:cNvCxnSpPr/>
          <p:nvPr/>
        </p:nvCxnSpPr>
        <p:spPr>
          <a:xfrm rot="10800000">
            <a:off x="3428992" y="4286256"/>
            <a:ext cx="107157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テキスト ボックス 84"/>
          <p:cNvSpPr txBox="1"/>
          <p:nvPr/>
        </p:nvSpPr>
        <p:spPr>
          <a:xfrm>
            <a:off x="3500430" y="4357694"/>
            <a:ext cx="57150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6000" dirty="0" smtClean="0"/>
              <a:t>？</a:t>
            </a:r>
            <a:endParaRPr kumimoji="1" lang="ja-JP" altLang="en-US" sz="6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I</a:t>
            </a:r>
            <a:r>
              <a:rPr kumimoji="1" lang="ja-JP" altLang="en-US" dirty="0" smtClean="0"/>
              <a:t>を覆えないポリオミノ</a:t>
            </a:r>
            <a:endParaRPr kumimoji="1" lang="ja-JP" altLang="en-US" dirty="0"/>
          </a:p>
        </p:txBody>
      </p:sp>
      <p:pic>
        <p:nvPicPr>
          <p:cNvPr id="6" name="コンテンツ プレースホルダ 5" descr="I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09018" y="1600200"/>
            <a:ext cx="4525963" cy="4525963"/>
          </a:xfrm>
        </p:spPr>
      </p:pic>
      <p:sp>
        <p:nvSpPr>
          <p:cNvPr id="9" name="テキスト ボックス 8"/>
          <p:cNvSpPr txBox="1"/>
          <p:nvPr/>
        </p:nvSpPr>
        <p:spPr>
          <a:xfrm>
            <a:off x="6858016" y="5572140"/>
            <a:ext cx="20717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33×33 (423</a:t>
            </a:r>
            <a:r>
              <a:rPr kumimoji="1" lang="ja-JP" altLang="en-US" dirty="0" smtClean="0"/>
              <a:t>マス</a:t>
            </a:r>
            <a:r>
              <a:rPr kumimoji="1" lang="en-US" altLang="ja-JP" dirty="0" smtClean="0"/>
              <a:t>)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角丸四角形 256"/>
          <p:cNvSpPr/>
          <p:nvPr/>
        </p:nvSpPr>
        <p:spPr>
          <a:xfrm>
            <a:off x="4500562" y="1285860"/>
            <a:ext cx="4500594" cy="5072098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7" name="角丸四角形 266"/>
          <p:cNvSpPr/>
          <p:nvPr/>
        </p:nvSpPr>
        <p:spPr>
          <a:xfrm>
            <a:off x="4643438" y="4071942"/>
            <a:ext cx="4214842" cy="214314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6" name="角丸四角形 255"/>
          <p:cNvSpPr/>
          <p:nvPr/>
        </p:nvSpPr>
        <p:spPr>
          <a:xfrm>
            <a:off x="214282" y="1285860"/>
            <a:ext cx="4143404" cy="507209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214" name="グループ化 213"/>
          <p:cNvGrpSpPr/>
          <p:nvPr/>
        </p:nvGrpSpPr>
        <p:grpSpPr>
          <a:xfrm>
            <a:off x="1071538" y="2214554"/>
            <a:ext cx="1714512" cy="285752"/>
            <a:chOff x="571472" y="428604"/>
            <a:chExt cx="1714512" cy="285752"/>
          </a:xfrm>
          <a:solidFill>
            <a:srgbClr val="FF0000"/>
          </a:solidFill>
        </p:grpSpPr>
        <p:sp>
          <p:nvSpPr>
            <p:cNvPr id="4" name="正方形/長方形 3"/>
            <p:cNvSpPr/>
            <p:nvPr/>
          </p:nvSpPr>
          <p:spPr>
            <a:xfrm>
              <a:off x="571472" y="428604"/>
              <a:ext cx="285752" cy="28575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" name="正方形/長方形 4"/>
            <p:cNvSpPr/>
            <p:nvPr/>
          </p:nvSpPr>
          <p:spPr>
            <a:xfrm>
              <a:off x="857224" y="428604"/>
              <a:ext cx="285752" cy="28575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" name="正方形/長方形 5"/>
            <p:cNvSpPr/>
            <p:nvPr/>
          </p:nvSpPr>
          <p:spPr>
            <a:xfrm>
              <a:off x="1142976" y="428604"/>
              <a:ext cx="285752" cy="28575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" name="正方形/長方形 6"/>
            <p:cNvSpPr/>
            <p:nvPr/>
          </p:nvSpPr>
          <p:spPr>
            <a:xfrm>
              <a:off x="1428728" y="428604"/>
              <a:ext cx="285752" cy="28575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" name="正方形/長方形 7"/>
            <p:cNvSpPr/>
            <p:nvPr/>
          </p:nvSpPr>
          <p:spPr>
            <a:xfrm>
              <a:off x="1714480" y="428604"/>
              <a:ext cx="285752" cy="28575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正方形/長方形 8"/>
            <p:cNvSpPr/>
            <p:nvPr/>
          </p:nvSpPr>
          <p:spPr>
            <a:xfrm>
              <a:off x="2000232" y="428604"/>
              <a:ext cx="285752" cy="28575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15" name="グループ化 214"/>
          <p:cNvGrpSpPr/>
          <p:nvPr/>
        </p:nvGrpSpPr>
        <p:grpSpPr>
          <a:xfrm flipH="1">
            <a:off x="571472" y="1643050"/>
            <a:ext cx="1428760" cy="571504"/>
            <a:chOff x="571472" y="928670"/>
            <a:chExt cx="1428760" cy="571504"/>
          </a:xfrm>
          <a:solidFill>
            <a:srgbClr val="FF0000"/>
          </a:solidFill>
        </p:grpSpPr>
        <p:sp>
          <p:nvSpPr>
            <p:cNvPr id="10" name="正方形/長方形 9"/>
            <p:cNvSpPr/>
            <p:nvPr/>
          </p:nvSpPr>
          <p:spPr>
            <a:xfrm>
              <a:off x="571472" y="928670"/>
              <a:ext cx="285752" cy="28575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" name="正方形/長方形 10"/>
            <p:cNvSpPr/>
            <p:nvPr/>
          </p:nvSpPr>
          <p:spPr>
            <a:xfrm>
              <a:off x="857224" y="928670"/>
              <a:ext cx="285752" cy="28575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" name="正方形/長方形 11"/>
            <p:cNvSpPr/>
            <p:nvPr/>
          </p:nvSpPr>
          <p:spPr>
            <a:xfrm>
              <a:off x="1142976" y="928670"/>
              <a:ext cx="285752" cy="28575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" name="正方形/長方形 12"/>
            <p:cNvSpPr/>
            <p:nvPr/>
          </p:nvSpPr>
          <p:spPr>
            <a:xfrm>
              <a:off x="1428728" y="928670"/>
              <a:ext cx="285752" cy="28575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" name="正方形/長方形 13"/>
            <p:cNvSpPr/>
            <p:nvPr/>
          </p:nvSpPr>
          <p:spPr>
            <a:xfrm>
              <a:off x="1714480" y="928670"/>
              <a:ext cx="285752" cy="28575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" name="正方形/長方形 14"/>
            <p:cNvSpPr/>
            <p:nvPr/>
          </p:nvSpPr>
          <p:spPr>
            <a:xfrm>
              <a:off x="1714480" y="1214422"/>
              <a:ext cx="285752" cy="28575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16" name="グループ化 215"/>
          <p:cNvGrpSpPr/>
          <p:nvPr/>
        </p:nvGrpSpPr>
        <p:grpSpPr>
          <a:xfrm>
            <a:off x="285720" y="2928934"/>
            <a:ext cx="1428760" cy="571504"/>
            <a:chOff x="571472" y="1857364"/>
            <a:chExt cx="1428760" cy="571504"/>
          </a:xfrm>
          <a:solidFill>
            <a:srgbClr val="FF0000"/>
          </a:solidFill>
        </p:grpSpPr>
        <p:sp>
          <p:nvSpPr>
            <p:cNvPr id="16" name="正方形/長方形 15"/>
            <p:cNvSpPr/>
            <p:nvPr/>
          </p:nvSpPr>
          <p:spPr>
            <a:xfrm>
              <a:off x="571472" y="1857364"/>
              <a:ext cx="285752" cy="28575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" name="正方形/長方形 16"/>
            <p:cNvSpPr/>
            <p:nvPr/>
          </p:nvSpPr>
          <p:spPr>
            <a:xfrm>
              <a:off x="857224" y="1857364"/>
              <a:ext cx="285752" cy="28575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" name="正方形/長方形 17"/>
            <p:cNvSpPr/>
            <p:nvPr/>
          </p:nvSpPr>
          <p:spPr>
            <a:xfrm>
              <a:off x="1142976" y="1857364"/>
              <a:ext cx="285752" cy="28575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" name="正方形/長方形 18"/>
            <p:cNvSpPr/>
            <p:nvPr/>
          </p:nvSpPr>
          <p:spPr>
            <a:xfrm>
              <a:off x="1428728" y="1857364"/>
              <a:ext cx="285752" cy="28575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" name="正方形/長方形 19"/>
            <p:cNvSpPr/>
            <p:nvPr/>
          </p:nvSpPr>
          <p:spPr>
            <a:xfrm>
              <a:off x="1714480" y="1857364"/>
              <a:ext cx="285752" cy="28575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" name="正方形/長方形 20"/>
            <p:cNvSpPr/>
            <p:nvPr/>
          </p:nvSpPr>
          <p:spPr>
            <a:xfrm>
              <a:off x="1428728" y="2143116"/>
              <a:ext cx="285752" cy="28575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17" name="グループ化 216"/>
          <p:cNvGrpSpPr/>
          <p:nvPr/>
        </p:nvGrpSpPr>
        <p:grpSpPr>
          <a:xfrm>
            <a:off x="357158" y="3714752"/>
            <a:ext cx="1428760" cy="571504"/>
            <a:chOff x="642910" y="2500306"/>
            <a:chExt cx="1428760" cy="571504"/>
          </a:xfrm>
          <a:solidFill>
            <a:srgbClr val="FF0000"/>
          </a:solidFill>
        </p:grpSpPr>
        <p:sp>
          <p:nvSpPr>
            <p:cNvPr id="22" name="正方形/長方形 21"/>
            <p:cNvSpPr/>
            <p:nvPr/>
          </p:nvSpPr>
          <p:spPr>
            <a:xfrm>
              <a:off x="642910" y="2500306"/>
              <a:ext cx="285752" cy="28575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" name="正方形/長方形 22"/>
            <p:cNvSpPr/>
            <p:nvPr/>
          </p:nvSpPr>
          <p:spPr>
            <a:xfrm>
              <a:off x="928662" y="2500306"/>
              <a:ext cx="285752" cy="28575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" name="正方形/長方形 23"/>
            <p:cNvSpPr/>
            <p:nvPr/>
          </p:nvSpPr>
          <p:spPr>
            <a:xfrm>
              <a:off x="1214414" y="2500306"/>
              <a:ext cx="285752" cy="28575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" name="正方形/長方形 24"/>
            <p:cNvSpPr/>
            <p:nvPr/>
          </p:nvSpPr>
          <p:spPr>
            <a:xfrm>
              <a:off x="1500166" y="2500306"/>
              <a:ext cx="285752" cy="28575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" name="正方形/長方形 25"/>
            <p:cNvSpPr/>
            <p:nvPr/>
          </p:nvSpPr>
          <p:spPr>
            <a:xfrm>
              <a:off x="1785918" y="2500306"/>
              <a:ext cx="285752" cy="28575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7" name="正方形/長方形 26"/>
            <p:cNvSpPr/>
            <p:nvPr/>
          </p:nvSpPr>
          <p:spPr>
            <a:xfrm>
              <a:off x="1214414" y="2786058"/>
              <a:ext cx="285752" cy="28575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18" name="グループ化 217"/>
          <p:cNvGrpSpPr/>
          <p:nvPr/>
        </p:nvGrpSpPr>
        <p:grpSpPr>
          <a:xfrm flipV="1">
            <a:off x="6072198" y="1714488"/>
            <a:ext cx="1143008" cy="857256"/>
            <a:chOff x="571472" y="3143248"/>
            <a:chExt cx="1143008" cy="857256"/>
          </a:xfrm>
          <a:solidFill>
            <a:schemeClr val="bg1">
              <a:lumMod val="50000"/>
            </a:schemeClr>
          </a:solidFill>
        </p:grpSpPr>
        <p:sp>
          <p:nvSpPr>
            <p:cNvPr id="28" name="正方形/長方形 27"/>
            <p:cNvSpPr/>
            <p:nvPr/>
          </p:nvSpPr>
          <p:spPr>
            <a:xfrm>
              <a:off x="571472" y="3143248"/>
              <a:ext cx="285752" cy="28575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" name="正方形/長方形 28"/>
            <p:cNvSpPr/>
            <p:nvPr/>
          </p:nvSpPr>
          <p:spPr>
            <a:xfrm>
              <a:off x="857224" y="3143248"/>
              <a:ext cx="285752" cy="28575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" name="正方形/長方形 29"/>
            <p:cNvSpPr/>
            <p:nvPr/>
          </p:nvSpPr>
          <p:spPr>
            <a:xfrm>
              <a:off x="1142976" y="3143248"/>
              <a:ext cx="285752" cy="28575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1" name="正方形/長方形 30"/>
            <p:cNvSpPr/>
            <p:nvPr/>
          </p:nvSpPr>
          <p:spPr>
            <a:xfrm>
              <a:off x="1428728" y="3143248"/>
              <a:ext cx="285752" cy="28575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2" name="正方形/長方形 31"/>
            <p:cNvSpPr/>
            <p:nvPr/>
          </p:nvSpPr>
          <p:spPr>
            <a:xfrm>
              <a:off x="1428728" y="3429000"/>
              <a:ext cx="285752" cy="28575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3" name="正方形/長方形 32"/>
            <p:cNvSpPr/>
            <p:nvPr/>
          </p:nvSpPr>
          <p:spPr>
            <a:xfrm>
              <a:off x="1428728" y="3714752"/>
              <a:ext cx="285752" cy="28575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19" name="グループ化 218"/>
          <p:cNvGrpSpPr/>
          <p:nvPr/>
        </p:nvGrpSpPr>
        <p:grpSpPr>
          <a:xfrm flipH="1">
            <a:off x="5857884" y="4857760"/>
            <a:ext cx="1428760" cy="571504"/>
            <a:chOff x="500034" y="4143380"/>
            <a:chExt cx="1428760" cy="571504"/>
          </a:xfrm>
          <a:solidFill>
            <a:schemeClr val="bg1">
              <a:lumMod val="50000"/>
            </a:schemeClr>
          </a:solidFill>
        </p:grpSpPr>
        <p:sp>
          <p:nvSpPr>
            <p:cNvPr id="34" name="正方形/長方形 33"/>
            <p:cNvSpPr/>
            <p:nvPr/>
          </p:nvSpPr>
          <p:spPr>
            <a:xfrm>
              <a:off x="500034" y="4143380"/>
              <a:ext cx="285752" cy="28575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5" name="正方形/長方形 34"/>
            <p:cNvSpPr/>
            <p:nvPr/>
          </p:nvSpPr>
          <p:spPr>
            <a:xfrm>
              <a:off x="785786" y="4143380"/>
              <a:ext cx="285752" cy="28575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6" name="正方形/長方形 35"/>
            <p:cNvSpPr/>
            <p:nvPr/>
          </p:nvSpPr>
          <p:spPr>
            <a:xfrm>
              <a:off x="1071538" y="4143380"/>
              <a:ext cx="285752" cy="28575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7" name="正方形/長方形 36"/>
            <p:cNvSpPr/>
            <p:nvPr/>
          </p:nvSpPr>
          <p:spPr>
            <a:xfrm>
              <a:off x="1357290" y="4143380"/>
              <a:ext cx="285752" cy="28575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6" name="正方形/長方形 45"/>
            <p:cNvSpPr/>
            <p:nvPr/>
          </p:nvSpPr>
          <p:spPr>
            <a:xfrm>
              <a:off x="1357290" y="4429132"/>
              <a:ext cx="285752" cy="28575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7" name="正方形/長方形 46"/>
            <p:cNvSpPr/>
            <p:nvPr/>
          </p:nvSpPr>
          <p:spPr>
            <a:xfrm>
              <a:off x="1643042" y="4429132"/>
              <a:ext cx="285752" cy="28575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20" name="グループ化 219"/>
          <p:cNvGrpSpPr/>
          <p:nvPr/>
        </p:nvGrpSpPr>
        <p:grpSpPr>
          <a:xfrm>
            <a:off x="5072066" y="5572140"/>
            <a:ext cx="1143008" cy="571504"/>
            <a:chOff x="500034" y="4714884"/>
            <a:chExt cx="1143008" cy="571504"/>
          </a:xfrm>
          <a:solidFill>
            <a:schemeClr val="bg1">
              <a:lumMod val="50000"/>
            </a:schemeClr>
          </a:solidFill>
        </p:grpSpPr>
        <p:sp>
          <p:nvSpPr>
            <p:cNvPr id="38" name="正方形/長方形 37"/>
            <p:cNvSpPr/>
            <p:nvPr/>
          </p:nvSpPr>
          <p:spPr>
            <a:xfrm>
              <a:off x="500034" y="5000636"/>
              <a:ext cx="285752" cy="28575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9" name="正方形/長方形 38"/>
            <p:cNvSpPr/>
            <p:nvPr/>
          </p:nvSpPr>
          <p:spPr>
            <a:xfrm>
              <a:off x="785786" y="5000636"/>
              <a:ext cx="285752" cy="28575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0" name="正方形/長方形 39"/>
            <p:cNvSpPr/>
            <p:nvPr/>
          </p:nvSpPr>
          <p:spPr>
            <a:xfrm>
              <a:off x="1071538" y="5000636"/>
              <a:ext cx="285752" cy="28575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1" name="正方形/長方形 40"/>
            <p:cNvSpPr/>
            <p:nvPr/>
          </p:nvSpPr>
          <p:spPr>
            <a:xfrm>
              <a:off x="1357290" y="5000636"/>
              <a:ext cx="285752" cy="28575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8" name="正方形/長方形 47"/>
            <p:cNvSpPr/>
            <p:nvPr/>
          </p:nvSpPr>
          <p:spPr>
            <a:xfrm>
              <a:off x="785786" y="4714884"/>
              <a:ext cx="285752" cy="28575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9" name="正方形/長方形 48"/>
            <p:cNvSpPr/>
            <p:nvPr/>
          </p:nvSpPr>
          <p:spPr>
            <a:xfrm>
              <a:off x="500034" y="4714884"/>
              <a:ext cx="285752" cy="28575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21" name="グループ化 220"/>
          <p:cNvGrpSpPr/>
          <p:nvPr/>
        </p:nvGrpSpPr>
        <p:grpSpPr>
          <a:xfrm>
            <a:off x="1928794" y="5357826"/>
            <a:ext cx="1143008" cy="857256"/>
            <a:chOff x="500034" y="5429264"/>
            <a:chExt cx="1143008" cy="857256"/>
          </a:xfrm>
          <a:solidFill>
            <a:srgbClr val="FF0000"/>
          </a:solidFill>
        </p:grpSpPr>
        <p:sp>
          <p:nvSpPr>
            <p:cNvPr id="42" name="正方形/長方形 41"/>
            <p:cNvSpPr/>
            <p:nvPr/>
          </p:nvSpPr>
          <p:spPr>
            <a:xfrm>
              <a:off x="500034" y="5715016"/>
              <a:ext cx="285752" cy="28575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3" name="正方形/長方形 42"/>
            <p:cNvSpPr/>
            <p:nvPr/>
          </p:nvSpPr>
          <p:spPr>
            <a:xfrm>
              <a:off x="785786" y="5715016"/>
              <a:ext cx="285752" cy="28575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4" name="正方形/長方形 43"/>
            <p:cNvSpPr/>
            <p:nvPr/>
          </p:nvSpPr>
          <p:spPr>
            <a:xfrm>
              <a:off x="1071538" y="5715016"/>
              <a:ext cx="285752" cy="28575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5" name="正方形/長方形 44"/>
            <p:cNvSpPr/>
            <p:nvPr/>
          </p:nvSpPr>
          <p:spPr>
            <a:xfrm>
              <a:off x="1357290" y="5715016"/>
              <a:ext cx="285752" cy="28575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0" name="正方形/長方形 49"/>
            <p:cNvSpPr/>
            <p:nvPr/>
          </p:nvSpPr>
          <p:spPr>
            <a:xfrm>
              <a:off x="1357290" y="5429264"/>
              <a:ext cx="285752" cy="28575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1" name="正方形/長方形 50"/>
            <p:cNvSpPr/>
            <p:nvPr/>
          </p:nvSpPr>
          <p:spPr>
            <a:xfrm>
              <a:off x="1357290" y="6000768"/>
              <a:ext cx="285752" cy="28575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24" name="グループ化 223"/>
          <p:cNvGrpSpPr/>
          <p:nvPr/>
        </p:nvGrpSpPr>
        <p:grpSpPr>
          <a:xfrm>
            <a:off x="1785918" y="2857496"/>
            <a:ext cx="1143008" cy="571504"/>
            <a:chOff x="2571736" y="2143116"/>
            <a:chExt cx="1143008" cy="571504"/>
          </a:xfrm>
          <a:solidFill>
            <a:srgbClr val="FF0000"/>
          </a:solidFill>
        </p:grpSpPr>
        <p:sp>
          <p:nvSpPr>
            <p:cNvPr id="62" name="正方形/長方形 61"/>
            <p:cNvSpPr/>
            <p:nvPr/>
          </p:nvSpPr>
          <p:spPr>
            <a:xfrm>
              <a:off x="2571736" y="2143116"/>
              <a:ext cx="285752" cy="28575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3" name="正方形/長方形 62"/>
            <p:cNvSpPr/>
            <p:nvPr/>
          </p:nvSpPr>
          <p:spPr>
            <a:xfrm>
              <a:off x="2857488" y="2143116"/>
              <a:ext cx="285752" cy="28575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4" name="正方形/長方形 63"/>
            <p:cNvSpPr/>
            <p:nvPr/>
          </p:nvSpPr>
          <p:spPr>
            <a:xfrm>
              <a:off x="3143240" y="2143116"/>
              <a:ext cx="285752" cy="28575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5" name="正方形/長方形 64"/>
            <p:cNvSpPr/>
            <p:nvPr/>
          </p:nvSpPr>
          <p:spPr>
            <a:xfrm>
              <a:off x="3428992" y="2143116"/>
              <a:ext cx="285752" cy="28575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6" name="正方形/長方形 65"/>
            <p:cNvSpPr/>
            <p:nvPr/>
          </p:nvSpPr>
          <p:spPr>
            <a:xfrm>
              <a:off x="3428992" y="2428868"/>
              <a:ext cx="285752" cy="28575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7" name="正方形/長方形 66"/>
            <p:cNvSpPr/>
            <p:nvPr/>
          </p:nvSpPr>
          <p:spPr>
            <a:xfrm>
              <a:off x="2571736" y="2428868"/>
              <a:ext cx="285752" cy="28575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23" name="グループ化 222"/>
          <p:cNvGrpSpPr/>
          <p:nvPr/>
        </p:nvGrpSpPr>
        <p:grpSpPr>
          <a:xfrm>
            <a:off x="2714612" y="1500174"/>
            <a:ext cx="1143008" cy="857256"/>
            <a:chOff x="2571736" y="1000108"/>
            <a:chExt cx="1143008" cy="857256"/>
          </a:xfrm>
          <a:solidFill>
            <a:srgbClr val="FF0000"/>
          </a:solidFill>
        </p:grpSpPr>
        <p:sp>
          <p:nvSpPr>
            <p:cNvPr id="57" name="正方形/長方形 56"/>
            <p:cNvSpPr/>
            <p:nvPr/>
          </p:nvSpPr>
          <p:spPr>
            <a:xfrm>
              <a:off x="2571736" y="1285860"/>
              <a:ext cx="285752" cy="28575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8" name="正方形/長方形 57"/>
            <p:cNvSpPr/>
            <p:nvPr/>
          </p:nvSpPr>
          <p:spPr>
            <a:xfrm>
              <a:off x="2857488" y="1285860"/>
              <a:ext cx="285752" cy="28575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9" name="正方形/長方形 58"/>
            <p:cNvSpPr/>
            <p:nvPr/>
          </p:nvSpPr>
          <p:spPr>
            <a:xfrm>
              <a:off x="3143240" y="1285860"/>
              <a:ext cx="285752" cy="28575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正方形/長方形 59"/>
            <p:cNvSpPr/>
            <p:nvPr/>
          </p:nvSpPr>
          <p:spPr>
            <a:xfrm>
              <a:off x="3428992" y="1285860"/>
              <a:ext cx="285752" cy="28575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1" name="正方形/長方形 60"/>
            <p:cNvSpPr/>
            <p:nvPr/>
          </p:nvSpPr>
          <p:spPr>
            <a:xfrm>
              <a:off x="3428992" y="1571612"/>
              <a:ext cx="285752" cy="28575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8" name="正方形/長方形 67"/>
            <p:cNvSpPr/>
            <p:nvPr/>
          </p:nvSpPr>
          <p:spPr>
            <a:xfrm>
              <a:off x="2571736" y="1000108"/>
              <a:ext cx="285752" cy="28575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22" name="グループ化 221"/>
          <p:cNvGrpSpPr/>
          <p:nvPr/>
        </p:nvGrpSpPr>
        <p:grpSpPr>
          <a:xfrm>
            <a:off x="6500826" y="2786058"/>
            <a:ext cx="1143008" cy="571504"/>
            <a:chOff x="2571736" y="357166"/>
            <a:chExt cx="1143008" cy="571504"/>
          </a:xfrm>
          <a:solidFill>
            <a:schemeClr val="bg1">
              <a:lumMod val="50000"/>
            </a:schemeClr>
          </a:solidFill>
        </p:grpSpPr>
        <p:sp>
          <p:nvSpPr>
            <p:cNvPr id="52" name="正方形/長方形 51"/>
            <p:cNvSpPr/>
            <p:nvPr/>
          </p:nvSpPr>
          <p:spPr>
            <a:xfrm>
              <a:off x="2571736" y="357166"/>
              <a:ext cx="285752" cy="28575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3" name="正方形/長方形 52"/>
            <p:cNvSpPr/>
            <p:nvPr/>
          </p:nvSpPr>
          <p:spPr>
            <a:xfrm>
              <a:off x="2857488" y="357166"/>
              <a:ext cx="285752" cy="28575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4" name="正方形/長方形 53"/>
            <p:cNvSpPr/>
            <p:nvPr/>
          </p:nvSpPr>
          <p:spPr>
            <a:xfrm>
              <a:off x="3143240" y="357166"/>
              <a:ext cx="285752" cy="28575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5" name="正方形/長方形 54"/>
            <p:cNvSpPr/>
            <p:nvPr/>
          </p:nvSpPr>
          <p:spPr>
            <a:xfrm>
              <a:off x="3428992" y="357166"/>
              <a:ext cx="285752" cy="28575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6" name="正方形/長方形 55"/>
            <p:cNvSpPr/>
            <p:nvPr/>
          </p:nvSpPr>
          <p:spPr>
            <a:xfrm>
              <a:off x="3428992" y="642918"/>
              <a:ext cx="285752" cy="28575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9" name="正方形/長方形 68"/>
            <p:cNvSpPr/>
            <p:nvPr/>
          </p:nvSpPr>
          <p:spPr>
            <a:xfrm>
              <a:off x="2857488" y="642918"/>
              <a:ext cx="285752" cy="28575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25" name="グループ化 224"/>
          <p:cNvGrpSpPr/>
          <p:nvPr/>
        </p:nvGrpSpPr>
        <p:grpSpPr>
          <a:xfrm>
            <a:off x="7429520" y="3143248"/>
            <a:ext cx="1143008" cy="857256"/>
            <a:chOff x="2571736" y="2928934"/>
            <a:chExt cx="1143008" cy="857256"/>
          </a:xfrm>
          <a:solidFill>
            <a:schemeClr val="bg1">
              <a:lumMod val="50000"/>
            </a:schemeClr>
          </a:solidFill>
        </p:grpSpPr>
        <p:sp>
          <p:nvSpPr>
            <p:cNvPr id="70" name="正方形/長方形 69"/>
            <p:cNvSpPr/>
            <p:nvPr/>
          </p:nvSpPr>
          <p:spPr>
            <a:xfrm>
              <a:off x="2571736" y="3214686"/>
              <a:ext cx="285752" cy="28575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1" name="正方形/長方形 70"/>
            <p:cNvSpPr/>
            <p:nvPr/>
          </p:nvSpPr>
          <p:spPr>
            <a:xfrm>
              <a:off x="2857488" y="3214686"/>
              <a:ext cx="285752" cy="28575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2" name="正方形/長方形 71"/>
            <p:cNvSpPr/>
            <p:nvPr/>
          </p:nvSpPr>
          <p:spPr>
            <a:xfrm>
              <a:off x="3143240" y="3214686"/>
              <a:ext cx="285752" cy="28575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3" name="正方形/長方形 72"/>
            <p:cNvSpPr/>
            <p:nvPr/>
          </p:nvSpPr>
          <p:spPr>
            <a:xfrm>
              <a:off x="3428992" y="3214686"/>
              <a:ext cx="285752" cy="28575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2" name="正方形/長方形 81"/>
            <p:cNvSpPr/>
            <p:nvPr/>
          </p:nvSpPr>
          <p:spPr>
            <a:xfrm>
              <a:off x="3428992" y="3500438"/>
              <a:ext cx="285752" cy="28575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3" name="正方形/長方形 82"/>
            <p:cNvSpPr/>
            <p:nvPr/>
          </p:nvSpPr>
          <p:spPr>
            <a:xfrm>
              <a:off x="2857488" y="2928934"/>
              <a:ext cx="285752" cy="28575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26" name="グループ化 225"/>
          <p:cNvGrpSpPr/>
          <p:nvPr/>
        </p:nvGrpSpPr>
        <p:grpSpPr>
          <a:xfrm>
            <a:off x="3000364" y="3357562"/>
            <a:ext cx="1143008" cy="857256"/>
            <a:chOff x="2571736" y="3786190"/>
            <a:chExt cx="1143008" cy="857256"/>
          </a:xfrm>
          <a:solidFill>
            <a:srgbClr val="FF0000"/>
          </a:solidFill>
        </p:grpSpPr>
        <p:sp>
          <p:nvSpPr>
            <p:cNvPr id="74" name="正方形/長方形 73"/>
            <p:cNvSpPr/>
            <p:nvPr/>
          </p:nvSpPr>
          <p:spPr>
            <a:xfrm>
              <a:off x="2571736" y="4071942"/>
              <a:ext cx="285752" cy="28575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5" name="正方形/長方形 74"/>
            <p:cNvSpPr/>
            <p:nvPr/>
          </p:nvSpPr>
          <p:spPr>
            <a:xfrm>
              <a:off x="2857488" y="4071942"/>
              <a:ext cx="285752" cy="28575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6" name="正方形/長方形 75"/>
            <p:cNvSpPr/>
            <p:nvPr/>
          </p:nvSpPr>
          <p:spPr>
            <a:xfrm>
              <a:off x="3143240" y="4071942"/>
              <a:ext cx="285752" cy="28575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7" name="正方形/長方形 76"/>
            <p:cNvSpPr/>
            <p:nvPr/>
          </p:nvSpPr>
          <p:spPr>
            <a:xfrm>
              <a:off x="3428992" y="4071942"/>
              <a:ext cx="285752" cy="28575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4" name="正方形/長方形 83"/>
            <p:cNvSpPr/>
            <p:nvPr/>
          </p:nvSpPr>
          <p:spPr>
            <a:xfrm>
              <a:off x="2857488" y="3786190"/>
              <a:ext cx="285752" cy="28575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5" name="正方形/長方形 84"/>
            <p:cNvSpPr/>
            <p:nvPr/>
          </p:nvSpPr>
          <p:spPr>
            <a:xfrm>
              <a:off x="3143240" y="4357694"/>
              <a:ext cx="285752" cy="28575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27" name="グループ化 226"/>
          <p:cNvGrpSpPr/>
          <p:nvPr/>
        </p:nvGrpSpPr>
        <p:grpSpPr>
          <a:xfrm>
            <a:off x="3000364" y="2643182"/>
            <a:ext cx="1143008" cy="571504"/>
            <a:chOff x="2428860" y="4857760"/>
            <a:chExt cx="1143008" cy="571504"/>
          </a:xfrm>
          <a:solidFill>
            <a:srgbClr val="FF0000"/>
          </a:solidFill>
        </p:grpSpPr>
        <p:sp>
          <p:nvSpPr>
            <p:cNvPr id="78" name="正方形/長方形 77"/>
            <p:cNvSpPr/>
            <p:nvPr/>
          </p:nvSpPr>
          <p:spPr>
            <a:xfrm>
              <a:off x="2428860" y="4857760"/>
              <a:ext cx="285752" cy="28575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9" name="正方形/長方形 78"/>
            <p:cNvSpPr/>
            <p:nvPr/>
          </p:nvSpPr>
          <p:spPr>
            <a:xfrm>
              <a:off x="2714612" y="4857760"/>
              <a:ext cx="285752" cy="28575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0" name="正方形/長方形 79"/>
            <p:cNvSpPr/>
            <p:nvPr/>
          </p:nvSpPr>
          <p:spPr>
            <a:xfrm>
              <a:off x="3000364" y="4857760"/>
              <a:ext cx="285752" cy="28575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1" name="正方形/長方形 80"/>
            <p:cNvSpPr/>
            <p:nvPr/>
          </p:nvSpPr>
          <p:spPr>
            <a:xfrm>
              <a:off x="3286116" y="4857760"/>
              <a:ext cx="285752" cy="28575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6" name="正方形/長方形 85"/>
            <p:cNvSpPr/>
            <p:nvPr/>
          </p:nvSpPr>
          <p:spPr>
            <a:xfrm>
              <a:off x="3000364" y="5143512"/>
              <a:ext cx="285752" cy="28575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7" name="正方形/長方形 86"/>
            <p:cNvSpPr/>
            <p:nvPr/>
          </p:nvSpPr>
          <p:spPr>
            <a:xfrm>
              <a:off x="2714612" y="5143512"/>
              <a:ext cx="285752" cy="28575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28" name="グループ化 227"/>
          <p:cNvGrpSpPr/>
          <p:nvPr/>
        </p:nvGrpSpPr>
        <p:grpSpPr>
          <a:xfrm>
            <a:off x="5286380" y="2071678"/>
            <a:ext cx="1143008" cy="857256"/>
            <a:chOff x="2071670" y="5643578"/>
            <a:chExt cx="1143008" cy="857256"/>
          </a:xfrm>
          <a:solidFill>
            <a:schemeClr val="bg1">
              <a:lumMod val="50000"/>
            </a:schemeClr>
          </a:solidFill>
        </p:grpSpPr>
        <p:sp>
          <p:nvSpPr>
            <p:cNvPr id="88" name="正方形/長方形 87"/>
            <p:cNvSpPr/>
            <p:nvPr/>
          </p:nvSpPr>
          <p:spPr>
            <a:xfrm>
              <a:off x="2071670" y="6215082"/>
              <a:ext cx="285752" cy="28575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9" name="正方形/長方形 88"/>
            <p:cNvSpPr/>
            <p:nvPr/>
          </p:nvSpPr>
          <p:spPr>
            <a:xfrm>
              <a:off x="2357422" y="6215082"/>
              <a:ext cx="285752" cy="28575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0" name="正方形/長方形 89"/>
            <p:cNvSpPr/>
            <p:nvPr/>
          </p:nvSpPr>
          <p:spPr>
            <a:xfrm>
              <a:off x="2643174" y="6215082"/>
              <a:ext cx="285752" cy="28575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1" name="正方形/長方形 90"/>
            <p:cNvSpPr/>
            <p:nvPr/>
          </p:nvSpPr>
          <p:spPr>
            <a:xfrm>
              <a:off x="2928926" y="6215082"/>
              <a:ext cx="285752" cy="28575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2" name="正方形/長方形 91"/>
            <p:cNvSpPr/>
            <p:nvPr/>
          </p:nvSpPr>
          <p:spPr>
            <a:xfrm>
              <a:off x="2357422" y="5929330"/>
              <a:ext cx="285752" cy="28575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3" name="正方形/長方形 92"/>
            <p:cNvSpPr/>
            <p:nvPr/>
          </p:nvSpPr>
          <p:spPr>
            <a:xfrm>
              <a:off x="2357422" y="5643578"/>
              <a:ext cx="285752" cy="28575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31" name="グループ化 230"/>
          <p:cNvGrpSpPr/>
          <p:nvPr/>
        </p:nvGrpSpPr>
        <p:grpSpPr>
          <a:xfrm>
            <a:off x="2928926" y="4286256"/>
            <a:ext cx="1143008" cy="857256"/>
            <a:chOff x="4071934" y="214290"/>
            <a:chExt cx="1143008" cy="857256"/>
          </a:xfrm>
          <a:solidFill>
            <a:srgbClr val="FF0000"/>
          </a:solidFill>
        </p:grpSpPr>
        <p:sp>
          <p:nvSpPr>
            <p:cNvPr id="94" name="正方形/長方形 93"/>
            <p:cNvSpPr/>
            <p:nvPr/>
          </p:nvSpPr>
          <p:spPr>
            <a:xfrm>
              <a:off x="4071934" y="500042"/>
              <a:ext cx="285752" cy="28575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5" name="正方形/長方形 94"/>
            <p:cNvSpPr/>
            <p:nvPr/>
          </p:nvSpPr>
          <p:spPr>
            <a:xfrm>
              <a:off x="4357686" y="500042"/>
              <a:ext cx="285752" cy="28575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96" name="正方形/長方形 95"/>
            <p:cNvSpPr/>
            <p:nvPr/>
          </p:nvSpPr>
          <p:spPr>
            <a:xfrm>
              <a:off x="4643438" y="500042"/>
              <a:ext cx="285752" cy="28575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7" name="正方形/長方形 96"/>
            <p:cNvSpPr/>
            <p:nvPr/>
          </p:nvSpPr>
          <p:spPr>
            <a:xfrm>
              <a:off x="4929190" y="500042"/>
              <a:ext cx="285752" cy="28575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8" name="正方形/長方形 97"/>
            <p:cNvSpPr/>
            <p:nvPr/>
          </p:nvSpPr>
          <p:spPr>
            <a:xfrm>
              <a:off x="4357686" y="214290"/>
              <a:ext cx="285752" cy="28575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9" name="正方形/長方形 98"/>
            <p:cNvSpPr/>
            <p:nvPr/>
          </p:nvSpPr>
          <p:spPr>
            <a:xfrm>
              <a:off x="4357686" y="785794"/>
              <a:ext cx="285752" cy="28575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32" name="グループ化 231"/>
          <p:cNvGrpSpPr/>
          <p:nvPr/>
        </p:nvGrpSpPr>
        <p:grpSpPr>
          <a:xfrm>
            <a:off x="5929322" y="1357298"/>
            <a:ext cx="857256" cy="857256"/>
            <a:chOff x="4357686" y="1285860"/>
            <a:chExt cx="857256" cy="857256"/>
          </a:xfrm>
          <a:solidFill>
            <a:schemeClr val="bg1">
              <a:lumMod val="50000"/>
            </a:schemeClr>
          </a:solidFill>
        </p:grpSpPr>
        <p:sp>
          <p:nvSpPr>
            <p:cNvPr id="100" name="正方形/長方形 99"/>
            <p:cNvSpPr/>
            <p:nvPr/>
          </p:nvSpPr>
          <p:spPr>
            <a:xfrm>
              <a:off x="4357686" y="1285860"/>
              <a:ext cx="285752" cy="28575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1" name="正方形/長方形 100"/>
            <p:cNvSpPr/>
            <p:nvPr/>
          </p:nvSpPr>
          <p:spPr>
            <a:xfrm>
              <a:off x="4643438" y="1285860"/>
              <a:ext cx="285752" cy="28575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2" name="正方形/長方形 101"/>
            <p:cNvSpPr/>
            <p:nvPr/>
          </p:nvSpPr>
          <p:spPr>
            <a:xfrm>
              <a:off x="4929190" y="1285860"/>
              <a:ext cx="285752" cy="28575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" name="正方形/長方形 102"/>
            <p:cNvSpPr/>
            <p:nvPr/>
          </p:nvSpPr>
          <p:spPr>
            <a:xfrm>
              <a:off x="4357686" y="1571612"/>
              <a:ext cx="285752" cy="28575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" name="正方形/長方形 115"/>
            <p:cNvSpPr/>
            <p:nvPr/>
          </p:nvSpPr>
          <p:spPr>
            <a:xfrm>
              <a:off x="4643438" y="1571612"/>
              <a:ext cx="285752" cy="28575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7" name="正方形/長方形 116"/>
            <p:cNvSpPr/>
            <p:nvPr/>
          </p:nvSpPr>
          <p:spPr>
            <a:xfrm>
              <a:off x="4357686" y="1857364"/>
              <a:ext cx="285752" cy="28575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33" name="グループ化 232"/>
          <p:cNvGrpSpPr/>
          <p:nvPr/>
        </p:nvGrpSpPr>
        <p:grpSpPr>
          <a:xfrm>
            <a:off x="8072462" y="2500306"/>
            <a:ext cx="857256" cy="857256"/>
            <a:chOff x="4357686" y="2214554"/>
            <a:chExt cx="857256" cy="857256"/>
          </a:xfrm>
          <a:solidFill>
            <a:schemeClr val="bg1">
              <a:lumMod val="50000"/>
            </a:schemeClr>
          </a:solidFill>
        </p:grpSpPr>
        <p:sp>
          <p:nvSpPr>
            <p:cNvPr id="104" name="正方形/長方形 103"/>
            <p:cNvSpPr/>
            <p:nvPr/>
          </p:nvSpPr>
          <p:spPr>
            <a:xfrm>
              <a:off x="4357686" y="2500306"/>
              <a:ext cx="285752" cy="28575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" name="正方形/長方形 104"/>
            <p:cNvSpPr/>
            <p:nvPr/>
          </p:nvSpPr>
          <p:spPr>
            <a:xfrm>
              <a:off x="4643438" y="2500306"/>
              <a:ext cx="285752" cy="28575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" name="正方形/長方形 105"/>
            <p:cNvSpPr/>
            <p:nvPr/>
          </p:nvSpPr>
          <p:spPr>
            <a:xfrm>
              <a:off x="4929190" y="2500306"/>
              <a:ext cx="285752" cy="28575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" name="正方形/長方形 106"/>
            <p:cNvSpPr/>
            <p:nvPr/>
          </p:nvSpPr>
          <p:spPr>
            <a:xfrm>
              <a:off x="4357686" y="2786058"/>
              <a:ext cx="285752" cy="28575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8" name="正方形/長方形 117"/>
            <p:cNvSpPr/>
            <p:nvPr/>
          </p:nvSpPr>
          <p:spPr>
            <a:xfrm>
              <a:off x="4929190" y="2786058"/>
              <a:ext cx="285752" cy="28575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9" name="正方形/長方形 118"/>
            <p:cNvSpPr/>
            <p:nvPr/>
          </p:nvSpPr>
          <p:spPr>
            <a:xfrm>
              <a:off x="4929190" y="2214554"/>
              <a:ext cx="285752" cy="28575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34" name="グループ化 233"/>
          <p:cNvGrpSpPr/>
          <p:nvPr/>
        </p:nvGrpSpPr>
        <p:grpSpPr>
          <a:xfrm>
            <a:off x="3286116" y="5357826"/>
            <a:ext cx="857256" cy="857256"/>
            <a:chOff x="4357686" y="3286124"/>
            <a:chExt cx="857256" cy="857256"/>
          </a:xfrm>
          <a:solidFill>
            <a:srgbClr val="FF0000"/>
          </a:solidFill>
        </p:grpSpPr>
        <p:sp>
          <p:nvSpPr>
            <p:cNvPr id="108" name="正方形/長方形 107"/>
            <p:cNvSpPr/>
            <p:nvPr/>
          </p:nvSpPr>
          <p:spPr>
            <a:xfrm>
              <a:off x="4357686" y="3571876"/>
              <a:ext cx="285752" cy="28575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" name="正方形/長方形 108"/>
            <p:cNvSpPr/>
            <p:nvPr/>
          </p:nvSpPr>
          <p:spPr>
            <a:xfrm>
              <a:off x="4643438" y="3571876"/>
              <a:ext cx="285752" cy="28575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" name="正方形/長方形 109"/>
            <p:cNvSpPr/>
            <p:nvPr/>
          </p:nvSpPr>
          <p:spPr>
            <a:xfrm>
              <a:off x="4929190" y="3571876"/>
              <a:ext cx="285752" cy="28575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" name="正方形/長方形 110"/>
            <p:cNvSpPr/>
            <p:nvPr/>
          </p:nvSpPr>
          <p:spPr>
            <a:xfrm>
              <a:off x="4357686" y="3857628"/>
              <a:ext cx="285752" cy="28575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6" name="正方形/長方形 135"/>
            <p:cNvSpPr/>
            <p:nvPr/>
          </p:nvSpPr>
          <p:spPr>
            <a:xfrm>
              <a:off x="4643438" y="3857628"/>
              <a:ext cx="285752" cy="28575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7" name="正方形/長方形 136"/>
            <p:cNvSpPr/>
            <p:nvPr/>
          </p:nvSpPr>
          <p:spPr>
            <a:xfrm>
              <a:off x="4643438" y="3286124"/>
              <a:ext cx="285752" cy="28575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35" name="グループ化 234"/>
          <p:cNvGrpSpPr/>
          <p:nvPr/>
        </p:nvGrpSpPr>
        <p:grpSpPr>
          <a:xfrm rot="5400000" flipH="1">
            <a:off x="4786314" y="4572008"/>
            <a:ext cx="857256" cy="857256"/>
            <a:chOff x="4357686" y="4500570"/>
            <a:chExt cx="857256" cy="857256"/>
          </a:xfrm>
          <a:solidFill>
            <a:schemeClr val="bg1">
              <a:lumMod val="50000"/>
            </a:schemeClr>
          </a:solidFill>
        </p:grpSpPr>
        <p:sp>
          <p:nvSpPr>
            <p:cNvPr id="112" name="正方形/長方形 111"/>
            <p:cNvSpPr/>
            <p:nvPr/>
          </p:nvSpPr>
          <p:spPr>
            <a:xfrm>
              <a:off x="4357686" y="4786322"/>
              <a:ext cx="285752" cy="28575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" name="正方形/長方形 112"/>
            <p:cNvSpPr/>
            <p:nvPr/>
          </p:nvSpPr>
          <p:spPr>
            <a:xfrm>
              <a:off x="4643438" y="4786322"/>
              <a:ext cx="285752" cy="28575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" name="正方形/長方形 113"/>
            <p:cNvSpPr/>
            <p:nvPr/>
          </p:nvSpPr>
          <p:spPr>
            <a:xfrm>
              <a:off x="4929190" y="4786322"/>
              <a:ext cx="285752" cy="28575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" name="正方形/長方形 114"/>
            <p:cNvSpPr/>
            <p:nvPr/>
          </p:nvSpPr>
          <p:spPr>
            <a:xfrm>
              <a:off x="4357686" y="5072074"/>
              <a:ext cx="285752" cy="28575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8" name="正方形/長方形 137"/>
            <p:cNvSpPr/>
            <p:nvPr/>
          </p:nvSpPr>
          <p:spPr>
            <a:xfrm>
              <a:off x="4643438" y="5072074"/>
              <a:ext cx="285752" cy="28575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9" name="正方形/長方形 138"/>
            <p:cNvSpPr/>
            <p:nvPr/>
          </p:nvSpPr>
          <p:spPr>
            <a:xfrm>
              <a:off x="4357686" y="4500570"/>
              <a:ext cx="285752" cy="28575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30" name="グループ化 229"/>
          <p:cNvGrpSpPr/>
          <p:nvPr/>
        </p:nvGrpSpPr>
        <p:grpSpPr>
          <a:xfrm>
            <a:off x="8001024" y="1714488"/>
            <a:ext cx="857256" cy="857256"/>
            <a:chOff x="4357686" y="5572140"/>
            <a:chExt cx="857256" cy="857256"/>
          </a:xfrm>
          <a:solidFill>
            <a:schemeClr val="bg1">
              <a:lumMod val="50000"/>
            </a:schemeClr>
          </a:solidFill>
        </p:grpSpPr>
        <p:sp>
          <p:nvSpPr>
            <p:cNvPr id="141" name="正方形/長方形 140"/>
            <p:cNvSpPr/>
            <p:nvPr/>
          </p:nvSpPr>
          <p:spPr>
            <a:xfrm>
              <a:off x="4357686" y="5857892"/>
              <a:ext cx="285752" cy="28575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2" name="正方形/長方形 141"/>
            <p:cNvSpPr/>
            <p:nvPr/>
          </p:nvSpPr>
          <p:spPr>
            <a:xfrm>
              <a:off x="4643438" y="5857892"/>
              <a:ext cx="285752" cy="28575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3" name="正方形/長方形 142"/>
            <p:cNvSpPr/>
            <p:nvPr/>
          </p:nvSpPr>
          <p:spPr>
            <a:xfrm>
              <a:off x="4929190" y="5857892"/>
              <a:ext cx="285752" cy="28575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4" name="正方形/長方形 143"/>
            <p:cNvSpPr/>
            <p:nvPr/>
          </p:nvSpPr>
          <p:spPr>
            <a:xfrm>
              <a:off x="4357686" y="6143644"/>
              <a:ext cx="285752" cy="28575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5" name="正方形/長方形 144"/>
            <p:cNvSpPr/>
            <p:nvPr/>
          </p:nvSpPr>
          <p:spPr>
            <a:xfrm>
              <a:off x="4643438" y="6143644"/>
              <a:ext cx="285752" cy="28575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6" name="正方形/長方形 145"/>
            <p:cNvSpPr/>
            <p:nvPr/>
          </p:nvSpPr>
          <p:spPr>
            <a:xfrm>
              <a:off x="4929190" y="5572140"/>
              <a:ext cx="285752" cy="28575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36" name="グループ化 235"/>
          <p:cNvGrpSpPr/>
          <p:nvPr/>
        </p:nvGrpSpPr>
        <p:grpSpPr>
          <a:xfrm>
            <a:off x="1785918" y="4714884"/>
            <a:ext cx="857256" cy="571504"/>
            <a:chOff x="5715008" y="357166"/>
            <a:chExt cx="857256" cy="571504"/>
          </a:xfrm>
          <a:solidFill>
            <a:srgbClr val="FF0000"/>
          </a:solidFill>
        </p:grpSpPr>
        <p:sp>
          <p:nvSpPr>
            <p:cNvPr id="120" name="正方形/長方形 119"/>
            <p:cNvSpPr/>
            <p:nvPr/>
          </p:nvSpPr>
          <p:spPr>
            <a:xfrm>
              <a:off x="5715008" y="357166"/>
              <a:ext cx="285752" cy="28575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1" name="正方形/長方形 120"/>
            <p:cNvSpPr/>
            <p:nvPr/>
          </p:nvSpPr>
          <p:spPr>
            <a:xfrm>
              <a:off x="6000760" y="357166"/>
              <a:ext cx="285752" cy="28575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2" name="正方形/長方形 121"/>
            <p:cNvSpPr/>
            <p:nvPr/>
          </p:nvSpPr>
          <p:spPr>
            <a:xfrm>
              <a:off x="6286512" y="357166"/>
              <a:ext cx="285752" cy="28575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3" name="正方形/長方形 122"/>
            <p:cNvSpPr/>
            <p:nvPr/>
          </p:nvSpPr>
          <p:spPr>
            <a:xfrm>
              <a:off x="5715008" y="642918"/>
              <a:ext cx="285752" cy="28575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0" name="正方形/長方形 139"/>
            <p:cNvSpPr/>
            <p:nvPr/>
          </p:nvSpPr>
          <p:spPr>
            <a:xfrm>
              <a:off x="6000760" y="642918"/>
              <a:ext cx="285752" cy="28575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7" name="正方形/長方形 146"/>
            <p:cNvSpPr/>
            <p:nvPr/>
          </p:nvSpPr>
          <p:spPr>
            <a:xfrm>
              <a:off x="6286512" y="642918"/>
              <a:ext cx="285752" cy="28575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37" name="グループ化 236"/>
          <p:cNvGrpSpPr/>
          <p:nvPr/>
        </p:nvGrpSpPr>
        <p:grpSpPr>
          <a:xfrm>
            <a:off x="4643438" y="2000240"/>
            <a:ext cx="857256" cy="857256"/>
            <a:chOff x="5715008" y="1214422"/>
            <a:chExt cx="857256" cy="857256"/>
          </a:xfrm>
          <a:solidFill>
            <a:schemeClr val="bg1">
              <a:lumMod val="50000"/>
            </a:schemeClr>
          </a:solidFill>
        </p:grpSpPr>
        <p:sp>
          <p:nvSpPr>
            <p:cNvPr id="124" name="正方形/長方形 123"/>
            <p:cNvSpPr/>
            <p:nvPr/>
          </p:nvSpPr>
          <p:spPr>
            <a:xfrm>
              <a:off x="5715008" y="1214422"/>
              <a:ext cx="285752" cy="28575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5" name="正方形/長方形 124"/>
            <p:cNvSpPr/>
            <p:nvPr/>
          </p:nvSpPr>
          <p:spPr>
            <a:xfrm>
              <a:off x="6000760" y="1214422"/>
              <a:ext cx="285752" cy="28575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6" name="正方形/長方形 125"/>
            <p:cNvSpPr/>
            <p:nvPr/>
          </p:nvSpPr>
          <p:spPr>
            <a:xfrm>
              <a:off x="6286512" y="1214422"/>
              <a:ext cx="285752" cy="28575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7" name="正方形/長方形 126"/>
            <p:cNvSpPr/>
            <p:nvPr/>
          </p:nvSpPr>
          <p:spPr>
            <a:xfrm>
              <a:off x="5715008" y="1500174"/>
              <a:ext cx="285752" cy="28575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8" name="正方形/長方形 147"/>
            <p:cNvSpPr/>
            <p:nvPr/>
          </p:nvSpPr>
          <p:spPr>
            <a:xfrm>
              <a:off x="5715008" y="1785926"/>
              <a:ext cx="285752" cy="28575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9" name="正方形/長方形 148"/>
            <p:cNvSpPr/>
            <p:nvPr/>
          </p:nvSpPr>
          <p:spPr>
            <a:xfrm>
              <a:off x="6286512" y="1500174"/>
              <a:ext cx="285752" cy="28575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38" name="グループ化 237"/>
          <p:cNvGrpSpPr/>
          <p:nvPr/>
        </p:nvGrpSpPr>
        <p:grpSpPr>
          <a:xfrm>
            <a:off x="4643438" y="3000372"/>
            <a:ext cx="1143008" cy="857256"/>
            <a:chOff x="5429256" y="3571876"/>
            <a:chExt cx="1143008" cy="857256"/>
          </a:xfrm>
          <a:solidFill>
            <a:schemeClr val="bg1">
              <a:lumMod val="50000"/>
            </a:schemeClr>
          </a:solidFill>
        </p:grpSpPr>
        <p:sp>
          <p:nvSpPr>
            <p:cNvPr id="132" name="正方形/長方形 131"/>
            <p:cNvSpPr/>
            <p:nvPr/>
          </p:nvSpPr>
          <p:spPr>
            <a:xfrm>
              <a:off x="5715008" y="3571876"/>
              <a:ext cx="285752" cy="28575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3" name="正方形/長方形 132"/>
            <p:cNvSpPr/>
            <p:nvPr/>
          </p:nvSpPr>
          <p:spPr>
            <a:xfrm>
              <a:off x="6000760" y="3571876"/>
              <a:ext cx="285752" cy="28575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4" name="正方形/長方形 133"/>
            <p:cNvSpPr/>
            <p:nvPr/>
          </p:nvSpPr>
          <p:spPr>
            <a:xfrm>
              <a:off x="6286512" y="3571876"/>
              <a:ext cx="285752" cy="28575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5" name="正方形/長方形 134"/>
            <p:cNvSpPr/>
            <p:nvPr/>
          </p:nvSpPr>
          <p:spPr>
            <a:xfrm>
              <a:off x="5715008" y="3857628"/>
              <a:ext cx="285752" cy="28575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2" name="正方形/長方形 151"/>
            <p:cNvSpPr/>
            <p:nvPr/>
          </p:nvSpPr>
          <p:spPr>
            <a:xfrm>
              <a:off x="5715008" y="4143380"/>
              <a:ext cx="285752" cy="28575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3" name="正方形/長方形 152"/>
            <p:cNvSpPr/>
            <p:nvPr/>
          </p:nvSpPr>
          <p:spPr>
            <a:xfrm>
              <a:off x="5429256" y="4143380"/>
              <a:ext cx="285752" cy="28575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39" name="グループ化 238"/>
          <p:cNvGrpSpPr/>
          <p:nvPr/>
        </p:nvGrpSpPr>
        <p:grpSpPr>
          <a:xfrm>
            <a:off x="7358082" y="1428736"/>
            <a:ext cx="1143008" cy="857256"/>
            <a:chOff x="5572132" y="4643446"/>
            <a:chExt cx="1143008" cy="857256"/>
          </a:xfrm>
          <a:solidFill>
            <a:schemeClr val="bg1">
              <a:lumMod val="50000"/>
            </a:schemeClr>
          </a:solidFill>
        </p:grpSpPr>
        <p:sp>
          <p:nvSpPr>
            <p:cNvPr id="154" name="正方形/長方形 153"/>
            <p:cNvSpPr/>
            <p:nvPr/>
          </p:nvSpPr>
          <p:spPr>
            <a:xfrm>
              <a:off x="5857884" y="4643446"/>
              <a:ext cx="285752" cy="28575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5" name="正方形/長方形 154"/>
            <p:cNvSpPr/>
            <p:nvPr/>
          </p:nvSpPr>
          <p:spPr>
            <a:xfrm>
              <a:off x="6143636" y="4643446"/>
              <a:ext cx="285752" cy="28575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6" name="正方形/長方形 155"/>
            <p:cNvSpPr/>
            <p:nvPr/>
          </p:nvSpPr>
          <p:spPr>
            <a:xfrm>
              <a:off x="6429388" y="4643446"/>
              <a:ext cx="285752" cy="28575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7" name="正方形/長方形 156"/>
            <p:cNvSpPr/>
            <p:nvPr/>
          </p:nvSpPr>
          <p:spPr>
            <a:xfrm>
              <a:off x="5857884" y="4929198"/>
              <a:ext cx="285752" cy="28575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8" name="正方形/長方形 157"/>
            <p:cNvSpPr/>
            <p:nvPr/>
          </p:nvSpPr>
          <p:spPr>
            <a:xfrm>
              <a:off x="5857884" y="5214950"/>
              <a:ext cx="285752" cy="28575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9" name="正方形/長方形 158"/>
            <p:cNvSpPr/>
            <p:nvPr/>
          </p:nvSpPr>
          <p:spPr>
            <a:xfrm>
              <a:off x="5572132" y="4929198"/>
              <a:ext cx="285752" cy="28575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40" name="グループ化 239"/>
          <p:cNvGrpSpPr/>
          <p:nvPr/>
        </p:nvGrpSpPr>
        <p:grpSpPr>
          <a:xfrm>
            <a:off x="6215074" y="3429000"/>
            <a:ext cx="1143008" cy="571504"/>
            <a:chOff x="5572132" y="5715016"/>
            <a:chExt cx="1143008" cy="571504"/>
          </a:xfrm>
          <a:solidFill>
            <a:schemeClr val="bg1">
              <a:lumMod val="50000"/>
            </a:schemeClr>
          </a:solidFill>
        </p:grpSpPr>
        <p:sp>
          <p:nvSpPr>
            <p:cNvPr id="160" name="正方形/長方形 159"/>
            <p:cNvSpPr/>
            <p:nvPr/>
          </p:nvSpPr>
          <p:spPr>
            <a:xfrm>
              <a:off x="5857884" y="5715016"/>
              <a:ext cx="285752" cy="28575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1" name="正方形/長方形 160"/>
            <p:cNvSpPr/>
            <p:nvPr/>
          </p:nvSpPr>
          <p:spPr>
            <a:xfrm>
              <a:off x="6143636" y="5715016"/>
              <a:ext cx="285752" cy="28575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2" name="正方形/長方形 161"/>
            <p:cNvSpPr/>
            <p:nvPr/>
          </p:nvSpPr>
          <p:spPr>
            <a:xfrm>
              <a:off x="6429388" y="5715016"/>
              <a:ext cx="285752" cy="28575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3" name="正方形/長方形 162"/>
            <p:cNvSpPr/>
            <p:nvPr/>
          </p:nvSpPr>
          <p:spPr>
            <a:xfrm>
              <a:off x="5857884" y="6000768"/>
              <a:ext cx="285752" cy="28575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4" name="正方形/長方形 163"/>
            <p:cNvSpPr/>
            <p:nvPr/>
          </p:nvSpPr>
          <p:spPr>
            <a:xfrm>
              <a:off x="5572132" y="6000768"/>
              <a:ext cx="285752" cy="28575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5" name="正方形/長方形 164"/>
            <p:cNvSpPr/>
            <p:nvPr/>
          </p:nvSpPr>
          <p:spPr>
            <a:xfrm>
              <a:off x="6429388" y="6000768"/>
              <a:ext cx="285752" cy="28575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41" name="グループ化 240"/>
          <p:cNvGrpSpPr/>
          <p:nvPr/>
        </p:nvGrpSpPr>
        <p:grpSpPr>
          <a:xfrm>
            <a:off x="7572396" y="4572008"/>
            <a:ext cx="1143008" cy="571504"/>
            <a:chOff x="7072330" y="214290"/>
            <a:chExt cx="1143008" cy="571504"/>
          </a:xfrm>
          <a:solidFill>
            <a:schemeClr val="bg1">
              <a:lumMod val="50000"/>
            </a:schemeClr>
          </a:solidFill>
        </p:grpSpPr>
        <p:sp>
          <p:nvSpPr>
            <p:cNvPr id="166" name="正方形/長方形 165"/>
            <p:cNvSpPr/>
            <p:nvPr/>
          </p:nvSpPr>
          <p:spPr>
            <a:xfrm>
              <a:off x="7358082" y="214290"/>
              <a:ext cx="285752" cy="28575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7" name="正方形/長方形 166"/>
            <p:cNvSpPr/>
            <p:nvPr/>
          </p:nvSpPr>
          <p:spPr>
            <a:xfrm>
              <a:off x="7643834" y="214290"/>
              <a:ext cx="285752" cy="28575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8" name="正方形/長方形 167"/>
            <p:cNvSpPr/>
            <p:nvPr/>
          </p:nvSpPr>
          <p:spPr>
            <a:xfrm>
              <a:off x="7929586" y="214290"/>
              <a:ext cx="285752" cy="28575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9" name="正方形/長方形 168"/>
            <p:cNvSpPr/>
            <p:nvPr/>
          </p:nvSpPr>
          <p:spPr>
            <a:xfrm>
              <a:off x="7358082" y="500042"/>
              <a:ext cx="285752" cy="28575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0" name="正方形/長方形 169"/>
            <p:cNvSpPr/>
            <p:nvPr/>
          </p:nvSpPr>
          <p:spPr>
            <a:xfrm>
              <a:off x="7072330" y="500042"/>
              <a:ext cx="285752" cy="28575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1" name="正方形/長方形 170"/>
            <p:cNvSpPr/>
            <p:nvPr/>
          </p:nvSpPr>
          <p:spPr>
            <a:xfrm>
              <a:off x="7643834" y="500042"/>
              <a:ext cx="285752" cy="28575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42" name="グループ化 241"/>
          <p:cNvGrpSpPr/>
          <p:nvPr/>
        </p:nvGrpSpPr>
        <p:grpSpPr>
          <a:xfrm>
            <a:off x="1714480" y="3571876"/>
            <a:ext cx="1143008" cy="857256"/>
            <a:chOff x="7215206" y="1214422"/>
            <a:chExt cx="1143008" cy="857256"/>
          </a:xfrm>
          <a:solidFill>
            <a:srgbClr val="FF0000"/>
          </a:solidFill>
        </p:grpSpPr>
        <p:sp>
          <p:nvSpPr>
            <p:cNvPr id="172" name="正方形/長方形 171"/>
            <p:cNvSpPr/>
            <p:nvPr/>
          </p:nvSpPr>
          <p:spPr>
            <a:xfrm>
              <a:off x="7500958" y="1500174"/>
              <a:ext cx="285752" cy="28575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3" name="正方形/長方形 172"/>
            <p:cNvSpPr/>
            <p:nvPr/>
          </p:nvSpPr>
          <p:spPr>
            <a:xfrm>
              <a:off x="7786710" y="1500174"/>
              <a:ext cx="285752" cy="28575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4" name="正方形/長方形 173"/>
            <p:cNvSpPr/>
            <p:nvPr/>
          </p:nvSpPr>
          <p:spPr>
            <a:xfrm>
              <a:off x="8072462" y="1500174"/>
              <a:ext cx="285752" cy="28575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5" name="正方形/長方形 174"/>
            <p:cNvSpPr/>
            <p:nvPr/>
          </p:nvSpPr>
          <p:spPr>
            <a:xfrm>
              <a:off x="7500958" y="1785926"/>
              <a:ext cx="285752" cy="28575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6" name="正方形/長方形 175"/>
            <p:cNvSpPr/>
            <p:nvPr/>
          </p:nvSpPr>
          <p:spPr>
            <a:xfrm>
              <a:off x="7215206" y="1785926"/>
              <a:ext cx="285752" cy="28575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7" name="正方形/長方形 176"/>
            <p:cNvSpPr/>
            <p:nvPr/>
          </p:nvSpPr>
          <p:spPr>
            <a:xfrm>
              <a:off x="7786710" y="1214422"/>
              <a:ext cx="285752" cy="28575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43" name="グループ化 242"/>
          <p:cNvGrpSpPr/>
          <p:nvPr/>
        </p:nvGrpSpPr>
        <p:grpSpPr>
          <a:xfrm>
            <a:off x="5429256" y="4143380"/>
            <a:ext cx="1143008" cy="857256"/>
            <a:chOff x="7286644" y="2285992"/>
            <a:chExt cx="1143008" cy="857256"/>
          </a:xfrm>
          <a:solidFill>
            <a:schemeClr val="bg1">
              <a:lumMod val="50000"/>
            </a:schemeClr>
          </a:solidFill>
        </p:grpSpPr>
        <p:sp>
          <p:nvSpPr>
            <p:cNvPr id="178" name="正方形/長方形 177"/>
            <p:cNvSpPr/>
            <p:nvPr/>
          </p:nvSpPr>
          <p:spPr>
            <a:xfrm>
              <a:off x="7572396" y="2571744"/>
              <a:ext cx="285752" cy="28575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9" name="正方形/長方形 178"/>
            <p:cNvSpPr/>
            <p:nvPr/>
          </p:nvSpPr>
          <p:spPr>
            <a:xfrm>
              <a:off x="7858148" y="2571744"/>
              <a:ext cx="285752" cy="28575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0" name="正方形/長方形 179"/>
            <p:cNvSpPr/>
            <p:nvPr/>
          </p:nvSpPr>
          <p:spPr>
            <a:xfrm>
              <a:off x="8143900" y="2571744"/>
              <a:ext cx="285752" cy="28575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1" name="正方形/長方形 180"/>
            <p:cNvSpPr/>
            <p:nvPr/>
          </p:nvSpPr>
          <p:spPr>
            <a:xfrm>
              <a:off x="7572396" y="2857496"/>
              <a:ext cx="285752" cy="28575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2" name="正方形/長方形 181"/>
            <p:cNvSpPr/>
            <p:nvPr/>
          </p:nvSpPr>
          <p:spPr>
            <a:xfrm>
              <a:off x="7286644" y="2857496"/>
              <a:ext cx="285752" cy="28575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3" name="正方形/長方形 182"/>
            <p:cNvSpPr/>
            <p:nvPr/>
          </p:nvSpPr>
          <p:spPr>
            <a:xfrm>
              <a:off x="7572396" y="2285992"/>
              <a:ext cx="285752" cy="28575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44" name="グループ化 243"/>
          <p:cNvGrpSpPr/>
          <p:nvPr/>
        </p:nvGrpSpPr>
        <p:grpSpPr>
          <a:xfrm>
            <a:off x="5286380" y="3071810"/>
            <a:ext cx="1143008" cy="857256"/>
            <a:chOff x="7286644" y="3000372"/>
            <a:chExt cx="1143008" cy="857256"/>
          </a:xfrm>
          <a:solidFill>
            <a:schemeClr val="bg1">
              <a:lumMod val="50000"/>
            </a:schemeClr>
          </a:solidFill>
        </p:grpSpPr>
        <p:sp>
          <p:nvSpPr>
            <p:cNvPr id="184" name="正方形/長方形 183"/>
            <p:cNvSpPr/>
            <p:nvPr/>
          </p:nvSpPr>
          <p:spPr>
            <a:xfrm>
              <a:off x="7572396" y="3286124"/>
              <a:ext cx="285752" cy="28575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5" name="正方形/長方形 184"/>
            <p:cNvSpPr/>
            <p:nvPr/>
          </p:nvSpPr>
          <p:spPr>
            <a:xfrm>
              <a:off x="7858148" y="3286124"/>
              <a:ext cx="285752" cy="28575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6" name="正方形/長方形 185"/>
            <p:cNvSpPr/>
            <p:nvPr/>
          </p:nvSpPr>
          <p:spPr>
            <a:xfrm>
              <a:off x="8143900" y="3286124"/>
              <a:ext cx="285752" cy="28575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7" name="正方形/長方形 186"/>
            <p:cNvSpPr/>
            <p:nvPr/>
          </p:nvSpPr>
          <p:spPr>
            <a:xfrm>
              <a:off x="7572396" y="3571876"/>
              <a:ext cx="285752" cy="28575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8" name="正方形/長方形 187"/>
            <p:cNvSpPr/>
            <p:nvPr/>
          </p:nvSpPr>
          <p:spPr>
            <a:xfrm>
              <a:off x="7286644" y="3571876"/>
              <a:ext cx="285752" cy="28575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9" name="正方形/長方形 188"/>
            <p:cNvSpPr/>
            <p:nvPr/>
          </p:nvSpPr>
          <p:spPr>
            <a:xfrm>
              <a:off x="8143900" y="3000372"/>
              <a:ext cx="285752" cy="28575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45" name="グループ化 244"/>
          <p:cNvGrpSpPr/>
          <p:nvPr/>
        </p:nvGrpSpPr>
        <p:grpSpPr>
          <a:xfrm>
            <a:off x="6715140" y="4143380"/>
            <a:ext cx="1428760" cy="571504"/>
            <a:chOff x="7358082" y="3929066"/>
            <a:chExt cx="1428760" cy="571504"/>
          </a:xfrm>
          <a:solidFill>
            <a:schemeClr val="bg1">
              <a:lumMod val="50000"/>
            </a:schemeClr>
          </a:solidFill>
        </p:grpSpPr>
        <p:sp>
          <p:nvSpPr>
            <p:cNvPr id="190" name="正方形/長方形 189"/>
            <p:cNvSpPr/>
            <p:nvPr/>
          </p:nvSpPr>
          <p:spPr>
            <a:xfrm>
              <a:off x="7929586" y="3929066"/>
              <a:ext cx="285752" cy="28575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1" name="正方形/長方形 190"/>
            <p:cNvSpPr/>
            <p:nvPr/>
          </p:nvSpPr>
          <p:spPr>
            <a:xfrm>
              <a:off x="8215338" y="3929066"/>
              <a:ext cx="285752" cy="28575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2" name="正方形/長方形 191"/>
            <p:cNvSpPr/>
            <p:nvPr/>
          </p:nvSpPr>
          <p:spPr>
            <a:xfrm>
              <a:off x="8501090" y="3929066"/>
              <a:ext cx="285752" cy="28575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3" name="正方形/長方形 192"/>
            <p:cNvSpPr/>
            <p:nvPr/>
          </p:nvSpPr>
          <p:spPr>
            <a:xfrm>
              <a:off x="7929586" y="4214818"/>
              <a:ext cx="285752" cy="28575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4" name="正方形/長方形 193"/>
            <p:cNvSpPr/>
            <p:nvPr/>
          </p:nvSpPr>
          <p:spPr>
            <a:xfrm>
              <a:off x="7643834" y="4214818"/>
              <a:ext cx="285752" cy="28575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5" name="正方形/長方形 194"/>
            <p:cNvSpPr/>
            <p:nvPr/>
          </p:nvSpPr>
          <p:spPr>
            <a:xfrm>
              <a:off x="7358082" y="4214818"/>
              <a:ext cx="285752" cy="28575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46" name="グループ化 245"/>
          <p:cNvGrpSpPr/>
          <p:nvPr/>
        </p:nvGrpSpPr>
        <p:grpSpPr>
          <a:xfrm>
            <a:off x="428596" y="4572008"/>
            <a:ext cx="1143008" cy="857256"/>
            <a:chOff x="7358082" y="4572008"/>
            <a:chExt cx="1143008" cy="857256"/>
          </a:xfrm>
          <a:solidFill>
            <a:srgbClr val="FF0000"/>
          </a:solidFill>
        </p:grpSpPr>
        <p:sp>
          <p:nvSpPr>
            <p:cNvPr id="196" name="正方形/長方形 195"/>
            <p:cNvSpPr/>
            <p:nvPr/>
          </p:nvSpPr>
          <p:spPr>
            <a:xfrm>
              <a:off x="7643834" y="4857760"/>
              <a:ext cx="285752" cy="28575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7" name="正方形/長方形 196"/>
            <p:cNvSpPr/>
            <p:nvPr/>
          </p:nvSpPr>
          <p:spPr>
            <a:xfrm>
              <a:off x="7929586" y="4857760"/>
              <a:ext cx="285752" cy="28575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8" name="正方形/長方形 197"/>
            <p:cNvSpPr/>
            <p:nvPr/>
          </p:nvSpPr>
          <p:spPr>
            <a:xfrm>
              <a:off x="7643834" y="5143512"/>
              <a:ext cx="285752" cy="28575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9" name="正方形/長方形 198"/>
            <p:cNvSpPr/>
            <p:nvPr/>
          </p:nvSpPr>
          <p:spPr>
            <a:xfrm>
              <a:off x="7358082" y="5143512"/>
              <a:ext cx="285752" cy="28575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0" name="正方形/長方形 199"/>
            <p:cNvSpPr/>
            <p:nvPr/>
          </p:nvSpPr>
          <p:spPr>
            <a:xfrm>
              <a:off x="7929586" y="4572008"/>
              <a:ext cx="285752" cy="28575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6" name="正方形/長方形 205"/>
            <p:cNvSpPr/>
            <p:nvPr/>
          </p:nvSpPr>
          <p:spPr>
            <a:xfrm>
              <a:off x="8215338" y="4572008"/>
              <a:ext cx="285752" cy="28575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47" name="グループ化 246"/>
          <p:cNvGrpSpPr/>
          <p:nvPr/>
        </p:nvGrpSpPr>
        <p:grpSpPr>
          <a:xfrm rot="16200000">
            <a:off x="7500958" y="5072074"/>
            <a:ext cx="857256" cy="1143008"/>
            <a:chOff x="7786710" y="5429264"/>
            <a:chExt cx="857256" cy="1143008"/>
          </a:xfrm>
          <a:solidFill>
            <a:schemeClr val="bg1">
              <a:lumMod val="50000"/>
            </a:schemeClr>
          </a:solidFill>
        </p:grpSpPr>
        <p:sp>
          <p:nvSpPr>
            <p:cNvPr id="201" name="正方形/長方形 200"/>
            <p:cNvSpPr/>
            <p:nvPr/>
          </p:nvSpPr>
          <p:spPr>
            <a:xfrm>
              <a:off x="8072462" y="6000768"/>
              <a:ext cx="285752" cy="28575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2" name="正方形/長方形 201"/>
            <p:cNvSpPr/>
            <p:nvPr/>
          </p:nvSpPr>
          <p:spPr>
            <a:xfrm>
              <a:off x="8358214" y="6000768"/>
              <a:ext cx="285752" cy="28575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3" name="正方形/長方形 202"/>
            <p:cNvSpPr/>
            <p:nvPr/>
          </p:nvSpPr>
          <p:spPr>
            <a:xfrm>
              <a:off x="8072462" y="6286520"/>
              <a:ext cx="285752" cy="28575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4" name="正方形/長方形 203"/>
            <p:cNvSpPr/>
            <p:nvPr/>
          </p:nvSpPr>
          <p:spPr>
            <a:xfrm>
              <a:off x="7786710" y="6286520"/>
              <a:ext cx="285752" cy="28575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5" name="正方形/長方形 204"/>
            <p:cNvSpPr/>
            <p:nvPr/>
          </p:nvSpPr>
          <p:spPr>
            <a:xfrm>
              <a:off x="8358214" y="5715016"/>
              <a:ext cx="285752" cy="28575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7" name="正方形/長方形 206"/>
            <p:cNvSpPr/>
            <p:nvPr/>
          </p:nvSpPr>
          <p:spPr>
            <a:xfrm>
              <a:off x="8358214" y="5429264"/>
              <a:ext cx="285752" cy="28575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29" name="グループ化 228"/>
          <p:cNvGrpSpPr/>
          <p:nvPr/>
        </p:nvGrpSpPr>
        <p:grpSpPr>
          <a:xfrm>
            <a:off x="857224" y="5357826"/>
            <a:ext cx="857256" cy="857256"/>
            <a:chOff x="3286116" y="5500702"/>
            <a:chExt cx="857256" cy="857256"/>
          </a:xfrm>
          <a:solidFill>
            <a:srgbClr val="FF0000"/>
          </a:solidFill>
        </p:grpSpPr>
        <p:sp>
          <p:nvSpPr>
            <p:cNvPr id="208" name="正方形/長方形 207"/>
            <p:cNvSpPr/>
            <p:nvPr/>
          </p:nvSpPr>
          <p:spPr>
            <a:xfrm>
              <a:off x="3286116" y="5786454"/>
              <a:ext cx="285752" cy="28575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9" name="正方形/長方形 208"/>
            <p:cNvSpPr/>
            <p:nvPr/>
          </p:nvSpPr>
          <p:spPr>
            <a:xfrm>
              <a:off x="3571868" y="5786454"/>
              <a:ext cx="285752" cy="28575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0" name="正方形/長方形 209"/>
            <p:cNvSpPr/>
            <p:nvPr/>
          </p:nvSpPr>
          <p:spPr>
            <a:xfrm>
              <a:off x="3857620" y="5786454"/>
              <a:ext cx="285752" cy="28575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1" name="正方形/長方形 210"/>
            <p:cNvSpPr/>
            <p:nvPr/>
          </p:nvSpPr>
          <p:spPr>
            <a:xfrm>
              <a:off x="3286116" y="6072206"/>
              <a:ext cx="285752" cy="28575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2" name="正方形/長方形 211"/>
            <p:cNvSpPr/>
            <p:nvPr/>
          </p:nvSpPr>
          <p:spPr>
            <a:xfrm>
              <a:off x="3857620" y="6072206"/>
              <a:ext cx="285752" cy="28575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3" name="正方形/長方形 212"/>
            <p:cNvSpPr/>
            <p:nvPr/>
          </p:nvSpPr>
          <p:spPr>
            <a:xfrm>
              <a:off x="3571868" y="5500702"/>
              <a:ext cx="285752" cy="28575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55" name="グループ化 254"/>
          <p:cNvGrpSpPr/>
          <p:nvPr/>
        </p:nvGrpSpPr>
        <p:grpSpPr>
          <a:xfrm>
            <a:off x="6286512" y="5286388"/>
            <a:ext cx="1143008" cy="857256"/>
            <a:chOff x="4143372" y="5715016"/>
            <a:chExt cx="1143008" cy="857256"/>
          </a:xfrm>
          <a:solidFill>
            <a:schemeClr val="bg1">
              <a:lumMod val="50000"/>
            </a:schemeClr>
          </a:solidFill>
        </p:grpSpPr>
        <p:sp>
          <p:nvSpPr>
            <p:cNvPr id="249" name="正方形/長方形 248"/>
            <p:cNvSpPr/>
            <p:nvPr/>
          </p:nvSpPr>
          <p:spPr>
            <a:xfrm>
              <a:off x="4143372" y="6000768"/>
              <a:ext cx="285752" cy="28575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0" name="正方形/長方形 249"/>
            <p:cNvSpPr/>
            <p:nvPr/>
          </p:nvSpPr>
          <p:spPr>
            <a:xfrm>
              <a:off x="4429124" y="6000768"/>
              <a:ext cx="285752" cy="28575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1" name="正方形/長方形 250"/>
            <p:cNvSpPr/>
            <p:nvPr/>
          </p:nvSpPr>
          <p:spPr>
            <a:xfrm>
              <a:off x="4714876" y="6000768"/>
              <a:ext cx="285752" cy="28575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2" name="正方形/長方形 251"/>
            <p:cNvSpPr/>
            <p:nvPr/>
          </p:nvSpPr>
          <p:spPr>
            <a:xfrm>
              <a:off x="5000628" y="6000768"/>
              <a:ext cx="285752" cy="28575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3" name="正方形/長方形 252"/>
            <p:cNvSpPr/>
            <p:nvPr/>
          </p:nvSpPr>
          <p:spPr>
            <a:xfrm>
              <a:off x="5000628" y="6286520"/>
              <a:ext cx="285752" cy="28575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4" name="正方形/長方形 253"/>
            <p:cNvSpPr/>
            <p:nvPr/>
          </p:nvSpPr>
          <p:spPr>
            <a:xfrm>
              <a:off x="4714876" y="5715016"/>
              <a:ext cx="285752" cy="28575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258" name="テキスト ボックス 257"/>
          <p:cNvSpPr txBox="1"/>
          <p:nvPr/>
        </p:nvSpPr>
        <p:spPr>
          <a:xfrm>
            <a:off x="2071670" y="6488668"/>
            <a:ext cx="2286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覆えないものがある</a:t>
            </a:r>
            <a:endParaRPr kumimoji="1" lang="ja-JP" altLang="en-US" dirty="0"/>
          </a:p>
        </p:txBody>
      </p:sp>
      <p:sp>
        <p:nvSpPr>
          <p:cNvPr id="266" name="テキスト ボックス 265"/>
          <p:cNvSpPr txBox="1"/>
          <p:nvPr/>
        </p:nvSpPr>
        <p:spPr>
          <a:xfrm>
            <a:off x="7685740" y="6439874"/>
            <a:ext cx="1214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未解決</a:t>
            </a:r>
            <a:endParaRPr kumimoji="1" lang="ja-JP" altLang="en-US" dirty="0"/>
          </a:p>
        </p:txBody>
      </p:sp>
      <p:sp>
        <p:nvSpPr>
          <p:cNvPr id="259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kumimoji="1" lang="ja-JP" altLang="en-US" dirty="0" smtClean="0"/>
              <a:t>ヘキソミノ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角丸四角形 268"/>
          <p:cNvSpPr/>
          <p:nvPr/>
        </p:nvSpPr>
        <p:spPr>
          <a:xfrm>
            <a:off x="285720" y="571480"/>
            <a:ext cx="2857520" cy="18573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7" name="角丸四角形 256"/>
          <p:cNvSpPr/>
          <p:nvPr/>
        </p:nvSpPr>
        <p:spPr>
          <a:xfrm>
            <a:off x="4500562" y="214290"/>
            <a:ext cx="4500594" cy="6143668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7" name="角丸四角形 266"/>
          <p:cNvSpPr/>
          <p:nvPr/>
        </p:nvSpPr>
        <p:spPr>
          <a:xfrm>
            <a:off x="4643438" y="3643314"/>
            <a:ext cx="4214842" cy="2571768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226" name="グループ化 217"/>
          <p:cNvGrpSpPr/>
          <p:nvPr/>
        </p:nvGrpSpPr>
        <p:grpSpPr>
          <a:xfrm>
            <a:off x="5500694" y="1428736"/>
            <a:ext cx="1143008" cy="857256"/>
            <a:chOff x="571472" y="3143248"/>
            <a:chExt cx="1143008" cy="857256"/>
          </a:xfrm>
          <a:solidFill>
            <a:schemeClr val="bg1">
              <a:lumMod val="50000"/>
            </a:schemeClr>
          </a:solidFill>
        </p:grpSpPr>
        <p:sp>
          <p:nvSpPr>
            <p:cNvPr id="28" name="正方形/長方形 27"/>
            <p:cNvSpPr/>
            <p:nvPr/>
          </p:nvSpPr>
          <p:spPr>
            <a:xfrm>
              <a:off x="571472" y="3143248"/>
              <a:ext cx="285752" cy="28575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" name="正方形/長方形 28"/>
            <p:cNvSpPr/>
            <p:nvPr/>
          </p:nvSpPr>
          <p:spPr>
            <a:xfrm>
              <a:off x="857224" y="3143248"/>
              <a:ext cx="285752" cy="28575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" name="正方形/長方形 29"/>
            <p:cNvSpPr/>
            <p:nvPr/>
          </p:nvSpPr>
          <p:spPr>
            <a:xfrm>
              <a:off x="1142976" y="3143248"/>
              <a:ext cx="285752" cy="28575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1" name="正方形/長方形 30"/>
            <p:cNvSpPr/>
            <p:nvPr/>
          </p:nvSpPr>
          <p:spPr>
            <a:xfrm>
              <a:off x="1428728" y="3143248"/>
              <a:ext cx="285752" cy="28575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2" name="正方形/長方形 31"/>
            <p:cNvSpPr/>
            <p:nvPr/>
          </p:nvSpPr>
          <p:spPr>
            <a:xfrm>
              <a:off x="1428728" y="3429000"/>
              <a:ext cx="285752" cy="28575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3" name="正方形/長方形 32"/>
            <p:cNvSpPr/>
            <p:nvPr/>
          </p:nvSpPr>
          <p:spPr>
            <a:xfrm>
              <a:off x="1428728" y="3714752"/>
              <a:ext cx="285752" cy="28575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27" name="グループ化 218"/>
          <p:cNvGrpSpPr/>
          <p:nvPr/>
        </p:nvGrpSpPr>
        <p:grpSpPr>
          <a:xfrm>
            <a:off x="6072198" y="4572008"/>
            <a:ext cx="1428760" cy="571504"/>
            <a:chOff x="500034" y="4143380"/>
            <a:chExt cx="1428760" cy="571504"/>
          </a:xfrm>
          <a:solidFill>
            <a:schemeClr val="bg1">
              <a:lumMod val="50000"/>
            </a:schemeClr>
          </a:solidFill>
        </p:grpSpPr>
        <p:sp>
          <p:nvSpPr>
            <p:cNvPr id="34" name="正方形/長方形 33"/>
            <p:cNvSpPr/>
            <p:nvPr/>
          </p:nvSpPr>
          <p:spPr>
            <a:xfrm>
              <a:off x="500034" y="4143380"/>
              <a:ext cx="285752" cy="28575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5" name="正方形/長方形 34"/>
            <p:cNvSpPr/>
            <p:nvPr/>
          </p:nvSpPr>
          <p:spPr>
            <a:xfrm>
              <a:off x="785786" y="4143380"/>
              <a:ext cx="285752" cy="28575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6" name="正方形/長方形 35"/>
            <p:cNvSpPr/>
            <p:nvPr/>
          </p:nvSpPr>
          <p:spPr>
            <a:xfrm>
              <a:off x="1071538" y="4143380"/>
              <a:ext cx="285752" cy="28575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7" name="正方形/長方形 36"/>
            <p:cNvSpPr/>
            <p:nvPr/>
          </p:nvSpPr>
          <p:spPr>
            <a:xfrm>
              <a:off x="1357290" y="4143380"/>
              <a:ext cx="285752" cy="28575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6" name="正方形/長方形 45"/>
            <p:cNvSpPr/>
            <p:nvPr/>
          </p:nvSpPr>
          <p:spPr>
            <a:xfrm>
              <a:off x="1357290" y="4429132"/>
              <a:ext cx="285752" cy="28575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7" name="正方形/長方形 46"/>
            <p:cNvSpPr/>
            <p:nvPr/>
          </p:nvSpPr>
          <p:spPr>
            <a:xfrm>
              <a:off x="1643042" y="4429132"/>
              <a:ext cx="285752" cy="28575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28" name="グループ化 219"/>
          <p:cNvGrpSpPr/>
          <p:nvPr/>
        </p:nvGrpSpPr>
        <p:grpSpPr>
          <a:xfrm>
            <a:off x="500034" y="857232"/>
            <a:ext cx="1143008" cy="571504"/>
            <a:chOff x="500034" y="4714884"/>
            <a:chExt cx="1143008" cy="571504"/>
          </a:xfrm>
          <a:solidFill>
            <a:schemeClr val="bg1">
              <a:lumMod val="50000"/>
            </a:schemeClr>
          </a:solidFill>
        </p:grpSpPr>
        <p:sp>
          <p:nvSpPr>
            <p:cNvPr id="38" name="正方形/長方形 37"/>
            <p:cNvSpPr/>
            <p:nvPr/>
          </p:nvSpPr>
          <p:spPr>
            <a:xfrm>
              <a:off x="500034" y="5000636"/>
              <a:ext cx="285752" cy="28575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9" name="正方形/長方形 38"/>
            <p:cNvSpPr/>
            <p:nvPr/>
          </p:nvSpPr>
          <p:spPr>
            <a:xfrm>
              <a:off x="785786" y="5000636"/>
              <a:ext cx="285752" cy="28575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0" name="正方形/長方形 39"/>
            <p:cNvSpPr/>
            <p:nvPr/>
          </p:nvSpPr>
          <p:spPr>
            <a:xfrm>
              <a:off x="1071538" y="5000636"/>
              <a:ext cx="285752" cy="28575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1" name="正方形/長方形 40"/>
            <p:cNvSpPr/>
            <p:nvPr/>
          </p:nvSpPr>
          <p:spPr>
            <a:xfrm>
              <a:off x="1357290" y="5000636"/>
              <a:ext cx="285752" cy="28575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8" name="正方形/長方形 47"/>
            <p:cNvSpPr/>
            <p:nvPr/>
          </p:nvSpPr>
          <p:spPr>
            <a:xfrm>
              <a:off x="785786" y="4714884"/>
              <a:ext cx="285752" cy="28575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9" name="正方形/長方形 48"/>
            <p:cNvSpPr/>
            <p:nvPr/>
          </p:nvSpPr>
          <p:spPr>
            <a:xfrm>
              <a:off x="500034" y="4714884"/>
              <a:ext cx="285752" cy="28575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32" name="グループ化 221"/>
          <p:cNvGrpSpPr/>
          <p:nvPr/>
        </p:nvGrpSpPr>
        <p:grpSpPr>
          <a:xfrm>
            <a:off x="6786578" y="428604"/>
            <a:ext cx="1143008" cy="571504"/>
            <a:chOff x="2571736" y="357166"/>
            <a:chExt cx="1143008" cy="571504"/>
          </a:xfrm>
          <a:solidFill>
            <a:schemeClr val="bg1">
              <a:lumMod val="50000"/>
            </a:schemeClr>
          </a:solidFill>
        </p:grpSpPr>
        <p:sp>
          <p:nvSpPr>
            <p:cNvPr id="52" name="正方形/長方形 51"/>
            <p:cNvSpPr/>
            <p:nvPr/>
          </p:nvSpPr>
          <p:spPr>
            <a:xfrm>
              <a:off x="2571736" y="357166"/>
              <a:ext cx="285752" cy="28575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3" name="正方形/長方形 52"/>
            <p:cNvSpPr/>
            <p:nvPr/>
          </p:nvSpPr>
          <p:spPr>
            <a:xfrm>
              <a:off x="2857488" y="357166"/>
              <a:ext cx="285752" cy="28575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4" name="正方形/長方形 53"/>
            <p:cNvSpPr/>
            <p:nvPr/>
          </p:nvSpPr>
          <p:spPr>
            <a:xfrm>
              <a:off x="3143240" y="357166"/>
              <a:ext cx="285752" cy="28575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5" name="正方形/長方形 54"/>
            <p:cNvSpPr/>
            <p:nvPr/>
          </p:nvSpPr>
          <p:spPr>
            <a:xfrm>
              <a:off x="3428992" y="357166"/>
              <a:ext cx="285752" cy="28575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6" name="正方形/長方形 55"/>
            <p:cNvSpPr/>
            <p:nvPr/>
          </p:nvSpPr>
          <p:spPr>
            <a:xfrm>
              <a:off x="3428992" y="642918"/>
              <a:ext cx="285752" cy="28575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9" name="正方形/長方形 68"/>
            <p:cNvSpPr/>
            <p:nvPr/>
          </p:nvSpPr>
          <p:spPr>
            <a:xfrm>
              <a:off x="2857488" y="642918"/>
              <a:ext cx="285752" cy="28575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33" name="グループ化 224"/>
          <p:cNvGrpSpPr/>
          <p:nvPr/>
        </p:nvGrpSpPr>
        <p:grpSpPr>
          <a:xfrm>
            <a:off x="7286644" y="2643182"/>
            <a:ext cx="1143008" cy="857256"/>
            <a:chOff x="2571736" y="2928934"/>
            <a:chExt cx="1143008" cy="857256"/>
          </a:xfrm>
          <a:solidFill>
            <a:schemeClr val="bg1">
              <a:lumMod val="50000"/>
            </a:schemeClr>
          </a:solidFill>
        </p:grpSpPr>
        <p:sp>
          <p:nvSpPr>
            <p:cNvPr id="70" name="正方形/長方形 69"/>
            <p:cNvSpPr/>
            <p:nvPr/>
          </p:nvSpPr>
          <p:spPr>
            <a:xfrm>
              <a:off x="2571736" y="3214686"/>
              <a:ext cx="285752" cy="28575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1" name="正方形/長方形 70"/>
            <p:cNvSpPr/>
            <p:nvPr/>
          </p:nvSpPr>
          <p:spPr>
            <a:xfrm>
              <a:off x="2857488" y="3214686"/>
              <a:ext cx="285752" cy="28575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2" name="正方形/長方形 71"/>
            <p:cNvSpPr/>
            <p:nvPr/>
          </p:nvSpPr>
          <p:spPr>
            <a:xfrm>
              <a:off x="3143240" y="3214686"/>
              <a:ext cx="285752" cy="28575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3" name="正方形/長方形 72"/>
            <p:cNvSpPr/>
            <p:nvPr/>
          </p:nvSpPr>
          <p:spPr>
            <a:xfrm>
              <a:off x="3428992" y="3214686"/>
              <a:ext cx="285752" cy="28575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2" name="正方形/長方形 81"/>
            <p:cNvSpPr/>
            <p:nvPr/>
          </p:nvSpPr>
          <p:spPr>
            <a:xfrm>
              <a:off x="3428992" y="3500438"/>
              <a:ext cx="285752" cy="28575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3" name="正方形/長方形 82"/>
            <p:cNvSpPr/>
            <p:nvPr/>
          </p:nvSpPr>
          <p:spPr>
            <a:xfrm>
              <a:off x="2857488" y="2928934"/>
              <a:ext cx="285752" cy="28575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36" name="グループ化 227"/>
          <p:cNvGrpSpPr/>
          <p:nvPr/>
        </p:nvGrpSpPr>
        <p:grpSpPr>
          <a:xfrm>
            <a:off x="4643438" y="1428736"/>
            <a:ext cx="1143008" cy="857256"/>
            <a:chOff x="2071670" y="5643578"/>
            <a:chExt cx="1143008" cy="857256"/>
          </a:xfrm>
          <a:solidFill>
            <a:schemeClr val="bg1">
              <a:lumMod val="50000"/>
            </a:schemeClr>
          </a:solidFill>
        </p:grpSpPr>
        <p:sp>
          <p:nvSpPr>
            <p:cNvPr id="88" name="正方形/長方形 87"/>
            <p:cNvSpPr/>
            <p:nvPr/>
          </p:nvSpPr>
          <p:spPr>
            <a:xfrm>
              <a:off x="2071670" y="6215082"/>
              <a:ext cx="285752" cy="28575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9" name="正方形/長方形 88"/>
            <p:cNvSpPr/>
            <p:nvPr/>
          </p:nvSpPr>
          <p:spPr>
            <a:xfrm>
              <a:off x="2357422" y="6215082"/>
              <a:ext cx="285752" cy="28575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0" name="正方形/長方形 89"/>
            <p:cNvSpPr/>
            <p:nvPr/>
          </p:nvSpPr>
          <p:spPr>
            <a:xfrm>
              <a:off x="2643174" y="6215082"/>
              <a:ext cx="285752" cy="28575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1" name="正方形/長方形 90"/>
            <p:cNvSpPr/>
            <p:nvPr/>
          </p:nvSpPr>
          <p:spPr>
            <a:xfrm>
              <a:off x="2928926" y="6215082"/>
              <a:ext cx="285752" cy="28575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2" name="正方形/長方形 91"/>
            <p:cNvSpPr/>
            <p:nvPr/>
          </p:nvSpPr>
          <p:spPr>
            <a:xfrm>
              <a:off x="2357422" y="5929330"/>
              <a:ext cx="285752" cy="28575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3" name="正方形/長方形 92"/>
            <p:cNvSpPr/>
            <p:nvPr/>
          </p:nvSpPr>
          <p:spPr>
            <a:xfrm>
              <a:off x="2357422" y="5643578"/>
              <a:ext cx="285752" cy="28575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38" name="グループ化 231"/>
          <p:cNvGrpSpPr/>
          <p:nvPr/>
        </p:nvGrpSpPr>
        <p:grpSpPr>
          <a:xfrm>
            <a:off x="5786446" y="428604"/>
            <a:ext cx="857256" cy="857256"/>
            <a:chOff x="4357686" y="1285860"/>
            <a:chExt cx="857256" cy="857256"/>
          </a:xfrm>
          <a:solidFill>
            <a:schemeClr val="bg1">
              <a:lumMod val="50000"/>
            </a:schemeClr>
          </a:solidFill>
        </p:grpSpPr>
        <p:sp>
          <p:nvSpPr>
            <p:cNvPr id="100" name="正方形/長方形 99"/>
            <p:cNvSpPr/>
            <p:nvPr/>
          </p:nvSpPr>
          <p:spPr>
            <a:xfrm>
              <a:off x="4357686" y="1285860"/>
              <a:ext cx="285752" cy="28575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1" name="正方形/長方形 100"/>
            <p:cNvSpPr/>
            <p:nvPr/>
          </p:nvSpPr>
          <p:spPr>
            <a:xfrm>
              <a:off x="4643438" y="1285860"/>
              <a:ext cx="285752" cy="28575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2" name="正方形/長方形 101"/>
            <p:cNvSpPr/>
            <p:nvPr/>
          </p:nvSpPr>
          <p:spPr>
            <a:xfrm>
              <a:off x="4929190" y="1285860"/>
              <a:ext cx="285752" cy="28575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" name="正方形/長方形 102"/>
            <p:cNvSpPr/>
            <p:nvPr/>
          </p:nvSpPr>
          <p:spPr>
            <a:xfrm>
              <a:off x="4357686" y="1571612"/>
              <a:ext cx="285752" cy="28575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" name="正方形/長方形 115"/>
            <p:cNvSpPr/>
            <p:nvPr/>
          </p:nvSpPr>
          <p:spPr>
            <a:xfrm>
              <a:off x="4643438" y="1571612"/>
              <a:ext cx="285752" cy="28575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7" name="正方形/長方形 116"/>
            <p:cNvSpPr/>
            <p:nvPr/>
          </p:nvSpPr>
          <p:spPr>
            <a:xfrm>
              <a:off x="4357686" y="1857364"/>
              <a:ext cx="285752" cy="28575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39" name="グループ化 232"/>
          <p:cNvGrpSpPr/>
          <p:nvPr/>
        </p:nvGrpSpPr>
        <p:grpSpPr>
          <a:xfrm>
            <a:off x="4714876" y="428604"/>
            <a:ext cx="857256" cy="857256"/>
            <a:chOff x="4357686" y="2214554"/>
            <a:chExt cx="857256" cy="857256"/>
          </a:xfrm>
          <a:solidFill>
            <a:schemeClr val="bg1">
              <a:lumMod val="50000"/>
            </a:schemeClr>
          </a:solidFill>
        </p:grpSpPr>
        <p:sp>
          <p:nvSpPr>
            <p:cNvPr id="104" name="正方形/長方形 103"/>
            <p:cNvSpPr/>
            <p:nvPr/>
          </p:nvSpPr>
          <p:spPr>
            <a:xfrm>
              <a:off x="4357686" y="2500306"/>
              <a:ext cx="285752" cy="28575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" name="正方形/長方形 104"/>
            <p:cNvSpPr/>
            <p:nvPr/>
          </p:nvSpPr>
          <p:spPr>
            <a:xfrm>
              <a:off x="4643438" y="2500306"/>
              <a:ext cx="285752" cy="28575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" name="正方形/長方形 105"/>
            <p:cNvSpPr/>
            <p:nvPr/>
          </p:nvSpPr>
          <p:spPr>
            <a:xfrm>
              <a:off x="4929190" y="2500306"/>
              <a:ext cx="285752" cy="28575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" name="正方形/長方形 106"/>
            <p:cNvSpPr/>
            <p:nvPr/>
          </p:nvSpPr>
          <p:spPr>
            <a:xfrm>
              <a:off x="4357686" y="2786058"/>
              <a:ext cx="285752" cy="28575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8" name="正方形/長方形 117"/>
            <p:cNvSpPr/>
            <p:nvPr/>
          </p:nvSpPr>
          <p:spPr>
            <a:xfrm>
              <a:off x="4929190" y="2786058"/>
              <a:ext cx="285752" cy="28575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9" name="正方形/長方形 118"/>
            <p:cNvSpPr/>
            <p:nvPr/>
          </p:nvSpPr>
          <p:spPr>
            <a:xfrm>
              <a:off x="4929190" y="2214554"/>
              <a:ext cx="285752" cy="28575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41" name="グループ化 234"/>
          <p:cNvGrpSpPr/>
          <p:nvPr/>
        </p:nvGrpSpPr>
        <p:grpSpPr>
          <a:xfrm>
            <a:off x="4714876" y="4500570"/>
            <a:ext cx="857256" cy="857256"/>
            <a:chOff x="4357686" y="4500570"/>
            <a:chExt cx="857256" cy="857256"/>
          </a:xfrm>
          <a:solidFill>
            <a:schemeClr val="bg1">
              <a:lumMod val="50000"/>
            </a:schemeClr>
          </a:solidFill>
        </p:grpSpPr>
        <p:sp>
          <p:nvSpPr>
            <p:cNvPr id="112" name="正方形/長方形 111"/>
            <p:cNvSpPr/>
            <p:nvPr/>
          </p:nvSpPr>
          <p:spPr>
            <a:xfrm>
              <a:off x="4357686" y="4786322"/>
              <a:ext cx="285752" cy="28575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" name="正方形/長方形 112"/>
            <p:cNvSpPr/>
            <p:nvPr/>
          </p:nvSpPr>
          <p:spPr>
            <a:xfrm>
              <a:off x="4643438" y="4786322"/>
              <a:ext cx="285752" cy="28575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" name="正方形/長方形 113"/>
            <p:cNvSpPr/>
            <p:nvPr/>
          </p:nvSpPr>
          <p:spPr>
            <a:xfrm>
              <a:off x="4929190" y="4786322"/>
              <a:ext cx="285752" cy="28575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" name="正方形/長方形 114"/>
            <p:cNvSpPr/>
            <p:nvPr/>
          </p:nvSpPr>
          <p:spPr>
            <a:xfrm>
              <a:off x="4357686" y="5072074"/>
              <a:ext cx="285752" cy="28575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8" name="正方形/長方形 137"/>
            <p:cNvSpPr/>
            <p:nvPr/>
          </p:nvSpPr>
          <p:spPr>
            <a:xfrm>
              <a:off x="4643438" y="5072074"/>
              <a:ext cx="285752" cy="28575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9" name="正方形/長方形 138"/>
            <p:cNvSpPr/>
            <p:nvPr/>
          </p:nvSpPr>
          <p:spPr>
            <a:xfrm>
              <a:off x="4357686" y="4500570"/>
              <a:ext cx="285752" cy="28575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42" name="グループ化 229"/>
          <p:cNvGrpSpPr/>
          <p:nvPr/>
        </p:nvGrpSpPr>
        <p:grpSpPr>
          <a:xfrm>
            <a:off x="7786710" y="785794"/>
            <a:ext cx="857256" cy="857256"/>
            <a:chOff x="4357686" y="5572140"/>
            <a:chExt cx="857256" cy="857256"/>
          </a:xfrm>
          <a:solidFill>
            <a:schemeClr val="bg1">
              <a:lumMod val="50000"/>
            </a:schemeClr>
          </a:solidFill>
        </p:grpSpPr>
        <p:sp>
          <p:nvSpPr>
            <p:cNvPr id="141" name="正方形/長方形 140"/>
            <p:cNvSpPr/>
            <p:nvPr/>
          </p:nvSpPr>
          <p:spPr>
            <a:xfrm>
              <a:off x="4357686" y="5857892"/>
              <a:ext cx="285752" cy="28575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2" name="正方形/長方形 141"/>
            <p:cNvSpPr/>
            <p:nvPr/>
          </p:nvSpPr>
          <p:spPr>
            <a:xfrm>
              <a:off x="4643438" y="5857892"/>
              <a:ext cx="285752" cy="28575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3" name="正方形/長方形 142"/>
            <p:cNvSpPr/>
            <p:nvPr/>
          </p:nvSpPr>
          <p:spPr>
            <a:xfrm>
              <a:off x="4929190" y="5857892"/>
              <a:ext cx="285752" cy="28575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4" name="正方形/長方形 143"/>
            <p:cNvSpPr/>
            <p:nvPr/>
          </p:nvSpPr>
          <p:spPr>
            <a:xfrm>
              <a:off x="4357686" y="6143644"/>
              <a:ext cx="285752" cy="28575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5" name="正方形/長方形 144"/>
            <p:cNvSpPr/>
            <p:nvPr/>
          </p:nvSpPr>
          <p:spPr>
            <a:xfrm>
              <a:off x="4643438" y="6143644"/>
              <a:ext cx="285752" cy="28575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6" name="正方形/長方形 145"/>
            <p:cNvSpPr/>
            <p:nvPr/>
          </p:nvSpPr>
          <p:spPr>
            <a:xfrm>
              <a:off x="4929190" y="5572140"/>
              <a:ext cx="285752" cy="28575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44" name="グループ化 236"/>
          <p:cNvGrpSpPr/>
          <p:nvPr/>
        </p:nvGrpSpPr>
        <p:grpSpPr>
          <a:xfrm>
            <a:off x="6786578" y="1142984"/>
            <a:ext cx="857256" cy="857256"/>
            <a:chOff x="5715008" y="1214422"/>
            <a:chExt cx="857256" cy="857256"/>
          </a:xfrm>
          <a:solidFill>
            <a:schemeClr val="bg1">
              <a:lumMod val="50000"/>
            </a:schemeClr>
          </a:solidFill>
        </p:grpSpPr>
        <p:sp>
          <p:nvSpPr>
            <p:cNvPr id="124" name="正方形/長方形 123"/>
            <p:cNvSpPr/>
            <p:nvPr/>
          </p:nvSpPr>
          <p:spPr>
            <a:xfrm>
              <a:off x="5715008" y="1214422"/>
              <a:ext cx="285752" cy="28575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5" name="正方形/長方形 124"/>
            <p:cNvSpPr/>
            <p:nvPr/>
          </p:nvSpPr>
          <p:spPr>
            <a:xfrm>
              <a:off x="6000760" y="1214422"/>
              <a:ext cx="285752" cy="28575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6" name="正方形/長方形 125"/>
            <p:cNvSpPr/>
            <p:nvPr/>
          </p:nvSpPr>
          <p:spPr>
            <a:xfrm>
              <a:off x="6286512" y="1214422"/>
              <a:ext cx="285752" cy="28575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7" name="正方形/長方形 126"/>
            <p:cNvSpPr/>
            <p:nvPr/>
          </p:nvSpPr>
          <p:spPr>
            <a:xfrm>
              <a:off x="5715008" y="1500174"/>
              <a:ext cx="285752" cy="28575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8" name="正方形/長方形 147"/>
            <p:cNvSpPr/>
            <p:nvPr/>
          </p:nvSpPr>
          <p:spPr>
            <a:xfrm>
              <a:off x="5715008" y="1785926"/>
              <a:ext cx="285752" cy="28575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9" name="正方形/長方形 148"/>
            <p:cNvSpPr/>
            <p:nvPr/>
          </p:nvSpPr>
          <p:spPr>
            <a:xfrm>
              <a:off x="6286512" y="1500174"/>
              <a:ext cx="285752" cy="28575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45" name="グループ化 237"/>
          <p:cNvGrpSpPr/>
          <p:nvPr/>
        </p:nvGrpSpPr>
        <p:grpSpPr>
          <a:xfrm>
            <a:off x="7786710" y="1714488"/>
            <a:ext cx="1143008" cy="857256"/>
            <a:chOff x="5429256" y="3571876"/>
            <a:chExt cx="1143008" cy="857256"/>
          </a:xfrm>
          <a:solidFill>
            <a:schemeClr val="bg1">
              <a:lumMod val="50000"/>
            </a:schemeClr>
          </a:solidFill>
        </p:grpSpPr>
        <p:sp>
          <p:nvSpPr>
            <p:cNvPr id="132" name="正方形/長方形 131"/>
            <p:cNvSpPr/>
            <p:nvPr/>
          </p:nvSpPr>
          <p:spPr>
            <a:xfrm>
              <a:off x="5715008" y="3571876"/>
              <a:ext cx="285752" cy="28575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3" name="正方形/長方形 132"/>
            <p:cNvSpPr/>
            <p:nvPr/>
          </p:nvSpPr>
          <p:spPr>
            <a:xfrm>
              <a:off x="6000760" y="3571876"/>
              <a:ext cx="285752" cy="28575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4" name="正方形/長方形 133"/>
            <p:cNvSpPr/>
            <p:nvPr/>
          </p:nvSpPr>
          <p:spPr>
            <a:xfrm>
              <a:off x="6286512" y="3571876"/>
              <a:ext cx="285752" cy="28575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5" name="正方形/長方形 134"/>
            <p:cNvSpPr/>
            <p:nvPr/>
          </p:nvSpPr>
          <p:spPr>
            <a:xfrm>
              <a:off x="5715008" y="3857628"/>
              <a:ext cx="285752" cy="28575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2" name="正方形/長方形 151"/>
            <p:cNvSpPr/>
            <p:nvPr/>
          </p:nvSpPr>
          <p:spPr>
            <a:xfrm>
              <a:off x="5715008" y="4143380"/>
              <a:ext cx="285752" cy="28575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3" name="正方形/長方形 152"/>
            <p:cNvSpPr/>
            <p:nvPr/>
          </p:nvSpPr>
          <p:spPr>
            <a:xfrm>
              <a:off x="5429256" y="4143380"/>
              <a:ext cx="285752" cy="28575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46" name="グループ化 238"/>
          <p:cNvGrpSpPr/>
          <p:nvPr/>
        </p:nvGrpSpPr>
        <p:grpSpPr>
          <a:xfrm>
            <a:off x="6572264" y="2143116"/>
            <a:ext cx="1143008" cy="857256"/>
            <a:chOff x="5572132" y="4643446"/>
            <a:chExt cx="1143008" cy="857256"/>
          </a:xfrm>
          <a:solidFill>
            <a:schemeClr val="bg1">
              <a:lumMod val="50000"/>
            </a:schemeClr>
          </a:solidFill>
        </p:grpSpPr>
        <p:sp>
          <p:nvSpPr>
            <p:cNvPr id="154" name="正方形/長方形 153"/>
            <p:cNvSpPr/>
            <p:nvPr/>
          </p:nvSpPr>
          <p:spPr>
            <a:xfrm>
              <a:off x="5857884" y="4643446"/>
              <a:ext cx="285752" cy="28575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5" name="正方形/長方形 154"/>
            <p:cNvSpPr/>
            <p:nvPr/>
          </p:nvSpPr>
          <p:spPr>
            <a:xfrm>
              <a:off x="6143636" y="4643446"/>
              <a:ext cx="285752" cy="28575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6" name="正方形/長方形 155"/>
            <p:cNvSpPr/>
            <p:nvPr/>
          </p:nvSpPr>
          <p:spPr>
            <a:xfrm>
              <a:off x="6429388" y="4643446"/>
              <a:ext cx="285752" cy="28575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7" name="正方形/長方形 156"/>
            <p:cNvSpPr/>
            <p:nvPr/>
          </p:nvSpPr>
          <p:spPr>
            <a:xfrm>
              <a:off x="5857884" y="4929198"/>
              <a:ext cx="285752" cy="28575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8" name="正方形/長方形 157"/>
            <p:cNvSpPr/>
            <p:nvPr/>
          </p:nvSpPr>
          <p:spPr>
            <a:xfrm>
              <a:off x="5857884" y="5214950"/>
              <a:ext cx="285752" cy="28575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9" name="正方形/長方形 158"/>
            <p:cNvSpPr/>
            <p:nvPr/>
          </p:nvSpPr>
          <p:spPr>
            <a:xfrm>
              <a:off x="5572132" y="4929198"/>
              <a:ext cx="285752" cy="28575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47" name="グループ化 239"/>
          <p:cNvGrpSpPr/>
          <p:nvPr/>
        </p:nvGrpSpPr>
        <p:grpSpPr>
          <a:xfrm>
            <a:off x="5572132" y="2857496"/>
            <a:ext cx="1143008" cy="571504"/>
            <a:chOff x="5572132" y="5715016"/>
            <a:chExt cx="1143008" cy="571504"/>
          </a:xfrm>
          <a:solidFill>
            <a:schemeClr val="bg1">
              <a:lumMod val="50000"/>
            </a:schemeClr>
          </a:solidFill>
        </p:grpSpPr>
        <p:sp>
          <p:nvSpPr>
            <p:cNvPr id="160" name="正方形/長方形 159"/>
            <p:cNvSpPr/>
            <p:nvPr/>
          </p:nvSpPr>
          <p:spPr>
            <a:xfrm>
              <a:off x="5857884" y="5715016"/>
              <a:ext cx="285752" cy="28575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1" name="正方形/長方形 160"/>
            <p:cNvSpPr/>
            <p:nvPr/>
          </p:nvSpPr>
          <p:spPr>
            <a:xfrm>
              <a:off x="6143636" y="5715016"/>
              <a:ext cx="285752" cy="28575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2" name="正方形/長方形 161"/>
            <p:cNvSpPr/>
            <p:nvPr/>
          </p:nvSpPr>
          <p:spPr>
            <a:xfrm>
              <a:off x="6429388" y="5715016"/>
              <a:ext cx="285752" cy="28575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3" name="正方形/長方形 162"/>
            <p:cNvSpPr/>
            <p:nvPr/>
          </p:nvSpPr>
          <p:spPr>
            <a:xfrm>
              <a:off x="5857884" y="6000768"/>
              <a:ext cx="285752" cy="28575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4" name="正方形/長方形 163"/>
            <p:cNvSpPr/>
            <p:nvPr/>
          </p:nvSpPr>
          <p:spPr>
            <a:xfrm>
              <a:off x="5572132" y="6000768"/>
              <a:ext cx="285752" cy="28575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5" name="正方形/長方形 164"/>
            <p:cNvSpPr/>
            <p:nvPr/>
          </p:nvSpPr>
          <p:spPr>
            <a:xfrm>
              <a:off x="6429388" y="6000768"/>
              <a:ext cx="285752" cy="28575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48" name="グループ化 240"/>
          <p:cNvGrpSpPr/>
          <p:nvPr/>
        </p:nvGrpSpPr>
        <p:grpSpPr>
          <a:xfrm>
            <a:off x="1928794" y="928670"/>
            <a:ext cx="1143008" cy="571504"/>
            <a:chOff x="7072330" y="214290"/>
            <a:chExt cx="1143008" cy="571504"/>
          </a:xfrm>
          <a:solidFill>
            <a:schemeClr val="bg1">
              <a:lumMod val="50000"/>
            </a:schemeClr>
          </a:solidFill>
        </p:grpSpPr>
        <p:sp>
          <p:nvSpPr>
            <p:cNvPr id="166" name="正方形/長方形 165"/>
            <p:cNvSpPr/>
            <p:nvPr/>
          </p:nvSpPr>
          <p:spPr>
            <a:xfrm>
              <a:off x="7358082" y="214290"/>
              <a:ext cx="285752" cy="28575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7" name="正方形/長方形 166"/>
            <p:cNvSpPr/>
            <p:nvPr/>
          </p:nvSpPr>
          <p:spPr>
            <a:xfrm>
              <a:off x="7643834" y="214290"/>
              <a:ext cx="285752" cy="28575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8" name="正方形/長方形 167"/>
            <p:cNvSpPr/>
            <p:nvPr/>
          </p:nvSpPr>
          <p:spPr>
            <a:xfrm>
              <a:off x="7929586" y="214290"/>
              <a:ext cx="285752" cy="28575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9" name="正方形/長方形 168"/>
            <p:cNvSpPr/>
            <p:nvPr/>
          </p:nvSpPr>
          <p:spPr>
            <a:xfrm>
              <a:off x="7358082" y="500042"/>
              <a:ext cx="285752" cy="28575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0" name="正方形/長方形 169"/>
            <p:cNvSpPr/>
            <p:nvPr/>
          </p:nvSpPr>
          <p:spPr>
            <a:xfrm>
              <a:off x="7072330" y="500042"/>
              <a:ext cx="285752" cy="28575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1" name="正方形/長方形 170"/>
            <p:cNvSpPr/>
            <p:nvPr/>
          </p:nvSpPr>
          <p:spPr>
            <a:xfrm>
              <a:off x="7643834" y="500042"/>
              <a:ext cx="285752" cy="28575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59" name="グループ化 242"/>
          <p:cNvGrpSpPr/>
          <p:nvPr/>
        </p:nvGrpSpPr>
        <p:grpSpPr>
          <a:xfrm>
            <a:off x="5143504" y="3786190"/>
            <a:ext cx="1143008" cy="857256"/>
            <a:chOff x="7286644" y="2285992"/>
            <a:chExt cx="1143008" cy="857256"/>
          </a:xfrm>
          <a:solidFill>
            <a:schemeClr val="bg1">
              <a:lumMod val="50000"/>
            </a:schemeClr>
          </a:solidFill>
        </p:grpSpPr>
        <p:sp>
          <p:nvSpPr>
            <p:cNvPr id="178" name="正方形/長方形 177"/>
            <p:cNvSpPr/>
            <p:nvPr/>
          </p:nvSpPr>
          <p:spPr>
            <a:xfrm>
              <a:off x="7572396" y="2571744"/>
              <a:ext cx="285752" cy="28575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9" name="正方形/長方形 178"/>
            <p:cNvSpPr/>
            <p:nvPr/>
          </p:nvSpPr>
          <p:spPr>
            <a:xfrm>
              <a:off x="7858148" y="2571744"/>
              <a:ext cx="285752" cy="28575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0" name="正方形/長方形 179"/>
            <p:cNvSpPr/>
            <p:nvPr/>
          </p:nvSpPr>
          <p:spPr>
            <a:xfrm>
              <a:off x="8143900" y="2571744"/>
              <a:ext cx="285752" cy="28575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1" name="正方形/長方形 180"/>
            <p:cNvSpPr/>
            <p:nvPr/>
          </p:nvSpPr>
          <p:spPr>
            <a:xfrm>
              <a:off x="7572396" y="2857496"/>
              <a:ext cx="285752" cy="28575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2" name="正方形/長方形 181"/>
            <p:cNvSpPr/>
            <p:nvPr/>
          </p:nvSpPr>
          <p:spPr>
            <a:xfrm>
              <a:off x="7286644" y="2857496"/>
              <a:ext cx="285752" cy="28575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3" name="正方形/長方形 182"/>
            <p:cNvSpPr/>
            <p:nvPr/>
          </p:nvSpPr>
          <p:spPr>
            <a:xfrm>
              <a:off x="7572396" y="2285992"/>
              <a:ext cx="285752" cy="28575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84" name="正方形/長方形 183"/>
          <p:cNvSpPr/>
          <p:nvPr/>
        </p:nvSpPr>
        <p:spPr>
          <a:xfrm>
            <a:off x="5357818" y="2428868"/>
            <a:ext cx="285752" cy="285752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5" name="正方形/長方形 184"/>
          <p:cNvSpPr/>
          <p:nvPr/>
        </p:nvSpPr>
        <p:spPr>
          <a:xfrm>
            <a:off x="5643570" y="2428868"/>
            <a:ext cx="285752" cy="285752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6" name="正方形/長方形 185"/>
          <p:cNvSpPr/>
          <p:nvPr/>
        </p:nvSpPr>
        <p:spPr>
          <a:xfrm>
            <a:off x="5929322" y="2428868"/>
            <a:ext cx="285752" cy="285752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7" name="正方形/長方形 186"/>
          <p:cNvSpPr/>
          <p:nvPr/>
        </p:nvSpPr>
        <p:spPr>
          <a:xfrm>
            <a:off x="5357818" y="2714620"/>
            <a:ext cx="285752" cy="285752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8" name="正方形/長方形 187"/>
          <p:cNvSpPr/>
          <p:nvPr/>
        </p:nvSpPr>
        <p:spPr>
          <a:xfrm>
            <a:off x="5072066" y="2714620"/>
            <a:ext cx="285752" cy="285752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9" name="正方形/長方形 188"/>
          <p:cNvSpPr/>
          <p:nvPr/>
        </p:nvSpPr>
        <p:spPr>
          <a:xfrm>
            <a:off x="5929322" y="2143116"/>
            <a:ext cx="285752" cy="285752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261" name="グループ化 244"/>
          <p:cNvGrpSpPr/>
          <p:nvPr/>
        </p:nvGrpSpPr>
        <p:grpSpPr>
          <a:xfrm>
            <a:off x="428596" y="1643050"/>
            <a:ext cx="1428760" cy="571504"/>
            <a:chOff x="7358082" y="3929066"/>
            <a:chExt cx="1428760" cy="571504"/>
          </a:xfrm>
          <a:solidFill>
            <a:schemeClr val="bg1">
              <a:lumMod val="50000"/>
            </a:schemeClr>
          </a:solidFill>
        </p:grpSpPr>
        <p:sp>
          <p:nvSpPr>
            <p:cNvPr id="190" name="正方形/長方形 189"/>
            <p:cNvSpPr/>
            <p:nvPr/>
          </p:nvSpPr>
          <p:spPr>
            <a:xfrm>
              <a:off x="7929586" y="3929066"/>
              <a:ext cx="285752" cy="28575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1" name="正方形/長方形 190"/>
            <p:cNvSpPr/>
            <p:nvPr/>
          </p:nvSpPr>
          <p:spPr>
            <a:xfrm>
              <a:off x="8215338" y="3929066"/>
              <a:ext cx="285752" cy="28575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2" name="正方形/長方形 191"/>
            <p:cNvSpPr/>
            <p:nvPr/>
          </p:nvSpPr>
          <p:spPr>
            <a:xfrm>
              <a:off x="8501090" y="3929066"/>
              <a:ext cx="285752" cy="28575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3" name="正方形/長方形 192"/>
            <p:cNvSpPr/>
            <p:nvPr/>
          </p:nvSpPr>
          <p:spPr>
            <a:xfrm>
              <a:off x="7929586" y="4214818"/>
              <a:ext cx="285752" cy="28575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4" name="正方形/長方形 193"/>
            <p:cNvSpPr/>
            <p:nvPr/>
          </p:nvSpPr>
          <p:spPr>
            <a:xfrm>
              <a:off x="7643834" y="4214818"/>
              <a:ext cx="285752" cy="28575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5" name="正方形/長方形 194"/>
            <p:cNvSpPr/>
            <p:nvPr/>
          </p:nvSpPr>
          <p:spPr>
            <a:xfrm>
              <a:off x="7358082" y="4214818"/>
              <a:ext cx="285752" cy="28575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63" name="グループ化 246"/>
          <p:cNvGrpSpPr/>
          <p:nvPr/>
        </p:nvGrpSpPr>
        <p:grpSpPr>
          <a:xfrm rot="16200000">
            <a:off x="7500958" y="5072074"/>
            <a:ext cx="857256" cy="1143008"/>
            <a:chOff x="7786710" y="5429264"/>
            <a:chExt cx="857256" cy="1143008"/>
          </a:xfrm>
          <a:solidFill>
            <a:schemeClr val="bg1">
              <a:lumMod val="50000"/>
            </a:schemeClr>
          </a:solidFill>
        </p:grpSpPr>
        <p:sp>
          <p:nvSpPr>
            <p:cNvPr id="201" name="正方形/長方形 200"/>
            <p:cNvSpPr/>
            <p:nvPr/>
          </p:nvSpPr>
          <p:spPr>
            <a:xfrm>
              <a:off x="8072462" y="6000768"/>
              <a:ext cx="285752" cy="28575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2" name="正方形/長方形 201"/>
            <p:cNvSpPr/>
            <p:nvPr/>
          </p:nvSpPr>
          <p:spPr>
            <a:xfrm>
              <a:off x="8358214" y="6000768"/>
              <a:ext cx="285752" cy="28575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3" name="正方形/長方形 202"/>
            <p:cNvSpPr/>
            <p:nvPr/>
          </p:nvSpPr>
          <p:spPr>
            <a:xfrm>
              <a:off x="8072462" y="6286520"/>
              <a:ext cx="285752" cy="28575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4" name="正方形/長方形 203"/>
            <p:cNvSpPr/>
            <p:nvPr/>
          </p:nvSpPr>
          <p:spPr>
            <a:xfrm>
              <a:off x="7786710" y="6286520"/>
              <a:ext cx="285752" cy="28575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5" name="正方形/長方形 204"/>
            <p:cNvSpPr/>
            <p:nvPr/>
          </p:nvSpPr>
          <p:spPr>
            <a:xfrm>
              <a:off x="8358214" y="5715016"/>
              <a:ext cx="285752" cy="28575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7" name="正方形/長方形 206"/>
            <p:cNvSpPr/>
            <p:nvPr/>
          </p:nvSpPr>
          <p:spPr>
            <a:xfrm>
              <a:off x="8358214" y="5429264"/>
              <a:ext cx="285752" cy="28575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65" name="グループ化 254"/>
          <p:cNvGrpSpPr/>
          <p:nvPr/>
        </p:nvGrpSpPr>
        <p:grpSpPr>
          <a:xfrm>
            <a:off x="5857884" y="5143512"/>
            <a:ext cx="1143008" cy="857256"/>
            <a:chOff x="4143372" y="5715016"/>
            <a:chExt cx="1143008" cy="857256"/>
          </a:xfrm>
          <a:solidFill>
            <a:schemeClr val="bg1">
              <a:lumMod val="50000"/>
            </a:schemeClr>
          </a:solidFill>
        </p:grpSpPr>
        <p:sp>
          <p:nvSpPr>
            <p:cNvPr id="249" name="正方形/長方形 248"/>
            <p:cNvSpPr/>
            <p:nvPr/>
          </p:nvSpPr>
          <p:spPr>
            <a:xfrm>
              <a:off x="4143372" y="6000768"/>
              <a:ext cx="285752" cy="28575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0" name="正方形/長方形 249"/>
            <p:cNvSpPr/>
            <p:nvPr/>
          </p:nvSpPr>
          <p:spPr>
            <a:xfrm>
              <a:off x="4429124" y="6000768"/>
              <a:ext cx="285752" cy="28575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1" name="正方形/長方形 250"/>
            <p:cNvSpPr/>
            <p:nvPr/>
          </p:nvSpPr>
          <p:spPr>
            <a:xfrm>
              <a:off x="4714876" y="6000768"/>
              <a:ext cx="285752" cy="28575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2" name="正方形/長方形 251"/>
            <p:cNvSpPr/>
            <p:nvPr/>
          </p:nvSpPr>
          <p:spPr>
            <a:xfrm>
              <a:off x="5000628" y="6000768"/>
              <a:ext cx="285752" cy="28575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3" name="正方形/長方形 252"/>
            <p:cNvSpPr/>
            <p:nvPr/>
          </p:nvSpPr>
          <p:spPr>
            <a:xfrm>
              <a:off x="5000628" y="6286520"/>
              <a:ext cx="285752" cy="28575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4" name="正方形/長方形 253"/>
            <p:cNvSpPr/>
            <p:nvPr/>
          </p:nvSpPr>
          <p:spPr>
            <a:xfrm>
              <a:off x="4714876" y="5715016"/>
              <a:ext cx="285752" cy="28575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266" name="テキスト ボックス 265"/>
          <p:cNvSpPr txBox="1"/>
          <p:nvPr/>
        </p:nvSpPr>
        <p:spPr>
          <a:xfrm>
            <a:off x="7685740" y="6439874"/>
            <a:ext cx="1214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未解決</a:t>
            </a:r>
            <a:endParaRPr kumimoji="1" lang="ja-JP" altLang="en-US" dirty="0"/>
          </a:p>
        </p:txBody>
      </p:sp>
      <p:sp>
        <p:nvSpPr>
          <p:cNvPr id="268" name="テキスト ボックス 267"/>
          <p:cNvSpPr txBox="1"/>
          <p:nvPr/>
        </p:nvSpPr>
        <p:spPr>
          <a:xfrm>
            <a:off x="0" y="0"/>
            <a:ext cx="40004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作業用</a:t>
            </a:r>
            <a:endParaRPr kumimoji="1" lang="ja-JP" altLang="en-US" dirty="0"/>
          </a:p>
        </p:txBody>
      </p:sp>
      <p:sp>
        <p:nvSpPr>
          <p:cNvPr id="270" name="テキスト ボックス 269"/>
          <p:cNvSpPr txBox="1"/>
          <p:nvPr/>
        </p:nvSpPr>
        <p:spPr>
          <a:xfrm>
            <a:off x="1500166" y="2571744"/>
            <a:ext cx="21431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斜めに連続しない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グループ化 30"/>
          <p:cNvGrpSpPr/>
          <p:nvPr/>
        </p:nvGrpSpPr>
        <p:grpSpPr>
          <a:xfrm>
            <a:off x="6143636" y="2214554"/>
            <a:ext cx="2000264" cy="2000264"/>
            <a:chOff x="5214942" y="2357430"/>
            <a:chExt cx="2000264" cy="2000264"/>
          </a:xfrm>
        </p:grpSpPr>
        <p:sp>
          <p:nvSpPr>
            <p:cNvPr id="4" name="正方形/長方形 3"/>
            <p:cNvSpPr/>
            <p:nvPr/>
          </p:nvSpPr>
          <p:spPr>
            <a:xfrm>
              <a:off x="5214942" y="2357430"/>
              <a:ext cx="285752" cy="28575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" name="正方形/長方形 4"/>
            <p:cNvSpPr/>
            <p:nvPr/>
          </p:nvSpPr>
          <p:spPr>
            <a:xfrm>
              <a:off x="5500694" y="2357430"/>
              <a:ext cx="285752" cy="28575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" name="正方形/長方形 5"/>
            <p:cNvSpPr/>
            <p:nvPr/>
          </p:nvSpPr>
          <p:spPr>
            <a:xfrm>
              <a:off x="5500694" y="2643182"/>
              <a:ext cx="285752" cy="28575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" name="正方形/長方形 6"/>
            <p:cNvSpPr/>
            <p:nvPr/>
          </p:nvSpPr>
          <p:spPr>
            <a:xfrm>
              <a:off x="5786446" y="2643182"/>
              <a:ext cx="285752" cy="28575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" name="正方形/長方形 7"/>
            <p:cNvSpPr/>
            <p:nvPr/>
          </p:nvSpPr>
          <p:spPr>
            <a:xfrm>
              <a:off x="5786446" y="2928934"/>
              <a:ext cx="285752" cy="28575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正方形/長方形 8"/>
            <p:cNvSpPr/>
            <p:nvPr/>
          </p:nvSpPr>
          <p:spPr>
            <a:xfrm>
              <a:off x="6072198" y="2928934"/>
              <a:ext cx="285752" cy="28575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" name="正方形/長方形 9"/>
            <p:cNvSpPr/>
            <p:nvPr/>
          </p:nvSpPr>
          <p:spPr>
            <a:xfrm>
              <a:off x="6357950" y="2928934"/>
              <a:ext cx="285752" cy="28575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" name="正方形/長方形 10"/>
            <p:cNvSpPr/>
            <p:nvPr/>
          </p:nvSpPr>
          <p:spPr>
            <a:xfrm>
              <a:off x="5786446" y="3214686"/>
              <a:ext cx="285752" cy="28575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" name="正方形/長方形 11"/>
            <p:cNvSpPr/>
            <p:nvPr/>
          </p:nvSpPr>
          <p:spPr>
            <a:xfrm>
              <a:off x="6072198" y="3214686"/>
              <a:ext cx="285752" cy="28575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" name="正方形/長方形 12"/>
            <p:cNvSpPr/>
            <p:nvPr/>
          </p:nvSpPr>
          <p:spPr>
            <a:xfrm>
              <a:off x="6357950" y="3214686"/>
              <a:ext cx="285752" cy="28575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" name="正方形/長方形 13"/>
            <p:cNvSpPr/>
            <p:nvPr/>
          </p:nvSpPr>
          <p:spPr>
            <a:xfrm>
              <a:off x="5786446" y="3500438"/>
              <a:ext cx="285752" cy="28575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" name="正方形/長方形 14"/>
            <p:cNvSpPr/>
            <p:nvPr/>
          </p:nvSpPr>
          <p:spPr>
            <a:xfrm>
              <a:off x="6072198" y="3500438"/>
              <a:ext cx="285752" cy="28575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" name="正方形/長方形 15"/>
            <p:cNvSpPr/>
            <p:nvPr/>
          </p:nvSpPr>
          <p:spPr>
            <a:xfrm>
              <a:off x="6357950" y="3500438"/>
              <a:ext cx="285752" cy="28575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" name="正方形/長方形 16"/>
            <p:cNvSpPr/>
            <p:nvPr/>
          </p:nvSpPr>
          <p:spPr>
            <a:xfrm>
              <a:off x="6643702" y="2928934"/>
              <a:ext cx="285752" cy="28575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" name="正方形/長方形 17"/>
            <p:cNvSpPr/>
            <p:nvPr/>
          </p:nvSpPr>
          <p:spPr>
            <a:xfrm>
              <a:off x="6643702" y="2643182"/>
              <a:ext cx="285752" cy="28575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" name="正方形/長方形 18"/>
            <p:cNvSpPr/>
            <p:nvPr/>
          </p:nvSpPr>
          <p:spPr>
            <a:xfrm>
              <a:off x="6929454" y="2643182"/>
              <a:ext cx="285752" cy="28575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" name="正方形/長方形 21"/>
            <p:cNvSpPr/>
            <p:nvPr/>
          </p:nvSpPr>
          <p:spPr>
            <a:xfrm>
              <a:off x="6929454" y="2357430"/>
              <a:ext cx="285752" cy="28575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" name="正方形/長方形 22"/>
            <p:cNvSpPr/>
            <p:nvPr/>
          </p:nvSpPr>
          <p:spPr>
            <a:xfrm>
              <a:off x="5214942" y="4071942"/>
              <a:ext cx="285752" cy="28575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" name="正方形/長方形 23"/>
            <p:cNvSpPr/>
            <p:nvPr/>
          </p:nvSpPr>
          <p:spPr>
            <a:xfrm>
              <a:off x="5214942" y="3786190"/>
              <a:ext cx="285752" cy="28575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" name="正方形/長方形 24"/>
            <p:cNvSpPr/>
            <p:nvPr/>
          </p:nvSpPr>
          <p:spPr>
            <a:xfrm>
              <a:off x="5500694" y="3786190"/>
              <a:ext cx="285752" cy="28575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" name="正方形/長方形 25"/>
            <p:cNvSpPr/>
            <p:nvPr/>
          </p:nvSpPr>
          <p:spPr>
            <a:xfrm>
              <a:off x="5500694" y="3500438"/>
              <a:ext cx="285752" cy="28575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7" name="正方形/長方形 26"/>
            <p:cNvSpPr/>
            <p:nvPr/>
          </p:nvSpPr>
          <p:spPr>
            <a:xfrm>
              <a:off x="6643702" y="3786190"/>
              <a:ext cx="285752" cy="28575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" name="正方形/長方形 27"/>
            <p:cNvSpPr/>
            <p:nvPr/>
          </p:nvSpPr>
          <p:spPr>
            <a:xfrm>
              <a:off x="6643702" y="4071942"/>
              <a:ext cx="285752" cy="28575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" name="正方形/長方形 28"/>
            <p:cNvSpPr/>
            <p:nvPr/>
          </p:nvSpPr>
          <p:spPr>
            <a:xfrm>
              <a:off x="6929454" y="4071942"/>
              <a:ext cx="285752" cy="28575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" name="正方形/長方形 29"/>
            <p:cNvSpPr/>
            <p:nvPr/>
          </p:nvSpPr>
          <p:spPr>
            <a:xfrm>
              <a:off x="6357950" y="3786190"/>
              <a:ext cx="285752" cy="28575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28596" y="214290"/>
            <a:ext cx="8229600" cy="6357982"/>
          </a:xfrm>
        </p:spPr>
        <p:txBody>
          <a:bodyPr>
            <a:normAutofit lnSpcReduction="10000"/>
          </a:bodyPr>
          <a:lstStyle/>
          <a:p>
            <a:r>
              <a:rPr kumimoji="1" lang="ja-JP" altLang="en-US" dirty="0" smtClean="0"/>
              <a:t>ｎ</a:t>
            </a:r>
            <a:r>
              <a:rPr kumimoji="1" lang="en-US" altLang="ja-JP" dirty="0" smtClean="0"/>
              <a:t>×</a:t>
            </a:r>
            <a:r>
              <a:rPr lang="ja-JP" altLang="en-US" dirty="0" smtClean="0"/>
              <a:t>ｎ </a:t>
            </a:r>
            <a:r>
              <a:rPr lang="en-US" altLang="ja-JP" dirty="0" smtClean="0"/>
              <a:t>(</a:t>
            </a:r>
            <a:r>
              <a:rPr lang="ja-JP" altLang="en-US" dirty="0" smtClean="0"/>
              <a:t>ｎは奇数</a:t>
            </a:r>
            <a:r>
              <a:rPr lang="en-US" altLang="ja-JP" dirty="0" smtClean="0"/>
              <a:t>)</a:t>
            </a:r>
            <a:r>
              <a:rPr kumimoji="1" lang="ja-JP" altLang="en-US" dirty="0" smtClean="0"/>
              <a:t>の中に、ぴったり収まる＋</a:t>
            </a:r>
            <a:r>
              <a:rPr kumimoji="1" lang="en-US" altLang="ja-JP" dirty="0" smtClean="0"/>
              <a:t>,X</a:t>
            </a:r>
            <a:r>
              <a:rPr kumimoji="1" lang="ja-JP" altLang="en-US" dirty="0" smtClean="0"/>
              <a:t>　を考える</a:t>
            </a:r>
            <a:endParaRPr kumimoji="1" lang="en-US" altLang="ja-JP" dirty="0" smtClean="0"/>
          </a:p>
          <a:p>
            <a:r>
              <a:rPr lang="ja-JP" altLang="en-US" dirty="0" smtClean="0"/>
              <a:t>＋</a:t>
            </a:r>
            <a:r>
              <a:rPr kumimoji="1" lang="ja-JP" altLang="en-US" dirty="0" smtClean="0"/>
              <a:t>はｎ</a:t>
            </a:r>
            <a:r>
              <a:rPr kumimoji="1" lang="en-US" altLang="ja-JP" dirty="0" smtClean="0"/>
              <a:t>×</a:t>
            </a:r>
            <a:r>
              <a:rPr kumimoji="1" lang="ja-JP" altLang="en-US" dirty="0" smtClean="0"/>
              <a:t>ｎのエリアに高々９個しか入らない</a:t>
            </a:r>
            <a:endParaRPr kumimoji="1" lang="en-US" altLang="ja-JP" dirty="0" smtClean="0"/>
          </a:p>
          <a:p>
            <a:r>
              <a:rPr lang="ja-JP" altLang="en-US" dirty="0" smtClean="0"/>
              <a:t>ひとつの＋とひとつの</a:t>
            </a:r>
            <a:r>
              <a:rPr lang="en-US" altLang="ja-JP" dirty="0" smtClean="0"/>
              <a:t>X</a:t>
            </a:r>
            <a:r>
              <a:rPr lang="ja-JP" altLang="en-US" dirty="0" smtClean="0"/>
              <a:t>は高々８マスでしか重ならない（＋の縦線と横線を別々に考えれば自明）　→　</a:t>
            </a:r>
            <a:r>
              <a:rPr lang="en-US" altLang="ja-JP" dirty="0" smtClean="0"/>
              <a:t>X</a:t>
            </a:r>
            <a:r>
              <a:rPr lang="ja-JP" altLang="en-US" dirty="0" smtClean="0"/>
              <a:t>は＋によって高々８</a:t>
            </a:r>
            <a:r>
              <a:rPr lang="en-US" altLang="ja-JP" dirty="0" smtClean="0"/>
              <a:t>×</a:t>
            </a:r>
            <a:r>
              <a:rPr lang="ja-JP" altLang="en-US" dirty="0" smtClean="0"/>
              <a:t>９＝７２マスしか覆われない</a:t>
            </a:r>
            <a:endParaRPr lang="en-US" altLang="ja-JP" dirty="0" smtClean="0"/>
          </a:p>
          <a:p>
            <a:r>
              <a:rPr lang="ja-JP" altLang="en-US" dirty="0" smtClean="0"/>
              <a:t>ｎ</a:t>
            </a:r>
            <a:r>
              <a:rPr lang="en-US" altLang="ja-JP" dirty="0" smtClean="0"/>
              <a:t>×</a:t>
            </a:r>
            <a:r>
              <a:rPr lang="ja-JP" altLang="en-US" dirty="0" smtClean="0"/>
              <a:t>ｎのエリアに</a:t>
            </a:r>
            <a:r>
              <a:rPr lang="en-US" altLang="ja-JP" dirty="0" smtClean="0"/>
              <a:t>X</a:t>
            </a:r>
            <a:r>
              <a:rPr lang="ja-JP" altLang="en-US" dirty="0" smtClean="0"/>
              <a:t>は高々９個しか入らない</a:t>
            </a:r>
            <a:endParaRPr lang="en-US" altLang="ja-JP" dirty="0" smtClean="0"/>
          </a:p>
          <a:p>
            <a:r>
              <a:rPr lang="ja-JP" altLang="en-US" dirty="0" smtClean="0"/>
              <a:t>面積ｎ以上のポリオミノはｎ</a:t>
            </a:r>
            <a:r>
              <a:rPr lang="en-US" altLang="ja-JP" dirty="0" smtClean="0"/>
              <a:t>×</a:t>
            </a:r>
            <a:r>
              <a:rPr lang="ja-JP" altLang="en-US" dirty="0" smtClean="0"/>
              <a:t>ｎのエリアにそれらのうちのｎマスが入るように置ける　→　そのようなポリオミノが</a:t>
            </a:r>
            <a:r>
              <a:rPr lang="en-US" altLang="ja-JP" dirty="0" smtClean="0"/>
              <a:t>X</a:t>
            </a:r>
            <a:r>
              <a:rPr lang="ja-JP" altLang="en-US" dirty="0" smtClean="0"/>
              <a:t>で覆われたとき、　　ｎ</a:t>
            </a:r>
            <a:r>
              <a:rPr lang="en-US" altLang="ja-JP" dirty="0" smtClean="0"/>
              <a:t>/</a:t>
            </a:r>
            <a:r>
              <a:rPr lang="ja-JP" altLang="en-US" dirty="0" smtClean="0"/>
              <a:t>９ を覆う</a:t>
            </a:r>
            <a:r>
              <a:rPr lang="en-US" altLang="ja-JP" dirty="0" smtClean="0"/>
              <a:t>X</a:t>
            </a:r>
            <a:r>
              <a:rPr lang="ja-JP" altLang="en-US" dirty="0" smtClean="0"/>
              <a:t>が存在する → </a:t>
            </a:r>
            <a:r>
              <a:rPr lang="en-US" altLang="ja-JP" dirty="0" smtClean="0"/>
              <a:t>n&gt;72*9 </a:t>
            </a:r>
            <a:r>
              <a:rPr lang="ja-JP" altLang="en-US" dirty="0" smtClean="0"/>
              <a:t>のとき、そのポリオミノは＋で覆えない</a:t>
            </a:r>
            <a:endParaRPr lang="en-US" altLang="ja-JP" dirty="0" smtClean="0"/>
          </a:p>
          <a:p>
            <a:endParaRPr lang="en-US" altLang="ja-JP" dirty="0" smtClean="0"/>
          </a:p>
          <a:p>
            <a:endParaRPr lang="en-US" altLang="ja-JP" dirty="0" smtClean="0"/>
          </a:p>
          <a:p>
            <a:endParaRPr kumimoji="1" lang="en-US" altLang="ja-JP" dirty="0" smtClean="0"/>
          </a:p>
          <a:p>
            <a:endParaRPr kumimoji="1" lang="en-US" altLang="ja-JP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31" name="直線コネクタ 230"/>
          <p:cNvCxnSpPr/>
          <p:nvPr/>
        </p:nvCxnSpPr>
        <p:spPr>
          <a:xfrm>
            <a:off x="2500298" y="3143248"/>
            <a:ext cx="5000660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2" name="直線コネクタ 231"/>
          <p:cNvCxnSpPr/>
          <p:nvPr/>
        </p:nvCxnSpPr>
        <p:spPr>
          <a:xfrm>
            <a:off x="2500298" y="3429000"/>
            <a:ext cx="500066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3" name="直線コネクタ 232"/>
          <p:cNvCxnSpPr/>
          <p:nvPr/>
        </p:nvCxnSpPr>
        <p:spPr>
          <a:xfrm>
            <a:off x="2500298" y="3714752"/>
            <a:ext cx="500066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4" name="直線コネクタ 233"/>
          <p:cNvCxnSpPr/>
          <p:nvPr/>
        </p:nvCxnSpPr>
        <p:spPr>
          <a:xfrm>
            <a:off x="2500298" y="4000504"/>
            <a:ext cx="500066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5" name="直線コネクタ 234"/>
          <p:cNvCxnSpPr/>
          <p:nvPr/>
        </p:nvCxnSpPr>
        <p:spPr>
          <a:xfrm>
            <a:off x="2500298" y="4286256"/>
            <a:ext cx="500066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" name="直線コネクタ 235"/>
          <p:cNvCxnSpPr/>
          <p:nvPr/>
        </p:nvCxnSpPr>
        <p:spPr>
          <a:xfrm rot="5400000">
            <a:off x="6001752" y="3857032"/>
            <a:ext cx="1428363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7" name="直線コネクタ 236"/>
          <p:cNvCxnSpPr/>
          <p:nvPr/>
        </p:nvCxnSpPr>
        <p:spPr>
          <a:xfrm rot="5400000">
            <a:off x="6287504" y="3857032"/>
            <a:ext cx="1428363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8" name="直線コネクタ 237"/>
          <p:cNvCxnSpPr/>
          <p:nvPr/>
        </p:nvCxnSpPr>
        <p:spPr>
          <a:xfrm rot="5400000">
            <a:off x="6571667" y="3857032"/>
            <a:ext cx="1428363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9" name="直線コネクタ 238"/>
          <p:cNvCxnSpPr/>
          <p:nvPr/>
        </p:nvCxnSpPr>
        <p:spPr>
          <a:xfrm rot="5400000">
            <a:off x="5716000" y="3857032"/>
            <a:ext cx="1428363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0" name="直線コネクタ 239"/>
          <p:cNvCxnSpPr/>
          <p:nvPr/>
        </p:nvCxnSpPr>
        <p:spPr>
          <a:xfrm rot="5400000">
            <a:off x="5430248" y="3857032"/>
            <a:ext cx="1428363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1" name="直線コネクタ 240"/>
          <p:cNvCxnSpPr/>
          <p:nvPr/>
        </p:nvCxnSpPr>
        <p:spPr>
          <a:xfrm rot="5400000">
            <a:off x="4572992" y="3856636"/>
            <a:ext cx="1428363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2" name="直線コネクタ 241"/>
          <p:cNvCxnSpPr/>
          <p:nvPr/>
        </p:nvCxnSpPr>
        <p:spPr>
          <a:xfrm rot="5400000">
            <a:off x="4858744" y="3856636"/>
            <a:ext cx="1428363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3" name="直線コネクタ 242"/>
          <p:cNvCxnSpPr/>
          <p:nvPr/>
        </p:nvCxnSpPr>
        <p:spPr>
          <a:xfrm rot="5400000">
            <a:off x="5142907" y="3856636"/>
            <a:ext cx="1428363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4" name="直線コネクタ 243"/>
          <p:cNvCxnSpPr/>
          <p:nvPr/>
        </p:nvCxnSpPr>
        <p:spPr>
          <a:xfrm rot="5400000">
            <a:off x="4287240" y="3856636"/>
            <a:ext cx="1428363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5" name="直線コネクタ 244"/>
          <p:cNvCxnSpPr/>
          <p:nvPr/>
        </p:nvCxnSpPr>
        <p:spPr>
          <a:xfrm rot="5400000">
            <a:off x="4001488" y="3856636"/>
            <a:ext cx="1428363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6" name="直線コネクタ 245"/>
          <p:cNvCxnSpPr/>
          <p:nvPr/>
        </p:nvCxnSpPr>
        <p:spPr>
          <a:xfrm rot="5400000">
            <a:off x="3144233" y="3856636"/>
            <a:ext cx="1428363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7" name="直線コネクタ 246"/>
          <p:cNvCxnSpPr/>
          <p:nvPr/>
        </p:nvCxnSpPr>
        <p:spPr>
          <a:xfrm rot="5400000">
            <a:off x="3429985" y="3856636"/>
            <a:ext cx="1428363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8" name="直線コネクタ 247"/>
          <p:cNvCxnSpPr/>
          <p:nvPr/>
        </p:nvCxnSpPr>
        <p:spPr>
          <a:xfrm rot="5400000">
            <a:off x="3714148" y="3856636"/>
            <a:ext cx="1428363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9" name="直線コネクタ 248"/>
          <p:cNvCxnSpPr/>
          <p:nvPr/>
        </p:nvCxnSpPr>
        <p:spPr>
          <a:xfrm rot="5400000">
            <a:off x="2858481" y="3856636"/>
            <a:ext cx="1428363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0" name="直線コネクタ 249"/>
          <p:cNvCxnSpPr/>
          <p:nvPr/>
        </p:nvCxnSpPr>
        <p:spPr>
          <a:xfrm rot="5400000">
            <a:off x="2572729" y="3856636"/>
            <a:ext cx="1428363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1" name="直線コネクタ 250"/>
          <p:cNvCxnSpPr/>
          <p:nvPr/>
        </p:nvCxnSpPr>
        <p:spPr>
          <a:xfrm rot="5400000">
            <a:off x="2001225" y="3856636"/>
            <a:ext cx="1428363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2" name="直線コネクタ 251"/>
          <p:cNvCxnSpPr/>
          <p:nvPr/>
        </p:nvCxnSpPr>
        <p:spPr>
          <a:xfrm rot="5400000">
            <a:off x="2285388" y="3856636"/>
            <a:ext cx="1428363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4" name="正方形/長方形 253"/>
          <p:cNvSpPr/>
          <p:nvPr/>
        </p:nvSpPr>
        <p:spPr>
          <a:xfrm>
            <a:off x="5143504" y="2000240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6" name="正方形/長方形 255"/>
          <p:cNvSpPr/>
          <p:nvPr/>
        </p:nvSpPr>
        <p:spPr>
          <a:xfrm>
            <a:off x="4857752" y="2000240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7" name="正方形/長方形 256"/>
          <p:cNvSpPr/>
          <p:nvPr/>
        </p:nvSpPr>
        <p:spPr>
          <a:xfrm>
            <a:off x="4572000" y="2000240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1" name="乗算記号 260"/>
          <p:cNvSpPr/>
          <p:nvPr/>
        </p:nvSpPr>
        <p:spPr>
          <a:xfrm>
            <a:off x="3571868" y="2214554"/>
            <a:ext cx="285752" cy="285752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262" name="グループ化 261"/>
          <p:cNvGrpSpPr/>
          <p:nvPr/>
        </p:nvGrpSpPr>
        <p:grpSpPr>
          <a:xfrm>
            <a:off x="4143372" y="2571744"/>
            <a:ext cx="142876" cy="142876"/>
            <a:chOff x="4214810" y="4857760"/>
            <a:chExt cx="285752" cy="285752"/>
          </a:xfrm>
        </p:grpSpPr>
        <p:cxnSp>
          <p:nvCxnSpPr>
            <p:cNvPr id="263" name="直線コネクタ 262"/>
            <p:cNvCxnSpPr/>
            <p:nvPr/>
          </p:nvCxnSpPr>
          <p:spPr>
            <a:xfrm rot="5400000" flipH="1" flipV="1">
              <a:off x="4214810" y="4857760"/>
              <a:ext cx="285752" cy="285752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直線コネクタ 263"/>
            <p:cNvCxnSpPr/>
            <p:nvPr/>
          </p:nvCxnSpPr>
          <p:spPr>
            <a:xfrm rot="16200000" flipV="1">
              <a:off x="4214810" y="4857760"/>
              <a:ext cx="285752" cy="285752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" name="グループ化 53"/>
          <p:cNvGrpSpPr/>
          <p:nvPr/>
        </p:nvGrpSpPr>
        <p:grpSpPr>
          <a:xfrm>
            <a:off x="2143108" y="2928934"/>
            <a:ext cx="1714512" cy="1714512"/>
            <a:chOff x="1214414" y="3643314"/>
            <a:chExt cx="1714512" cy="1714512"/>
          </a:xfrm>
        </p:grpSpPr>
        <p:grpSp>
          <p:nvGrpSpPr>
            <p:cNvPr id="55" name="グループ化 44"/>
            <p:cNvGrpSpPr/>
            <p:nvPr/>
          </p:nvGrpSpPr>
          <p:grpSpPr>
            <a:xfrm>
              <a:off x="1214414" y="3643314"/>
              <a:ext cx="285752" cy="1714512"/>
              <a:chOff x="1214414" y="3643314"/>
              <a:chExt cx="285752" cy="1714512"/>
            </a:xfrm>
            <a:solidFill>
              <a:srgbClr val="FFC000"/>
            </a:solidFill>
          </p:grpSpPr>
          <p:sp>
            <p:nvSpPr>
              <p:cNvPr id="91" name="正方形/長方形 90"/>
              <p:cNvSpPr/>
              <p:nvPr/>
            </p:nvSpPr>
            <p:spPr>
              <a:xfrm>
                <a:off x="1214414" y="3643314"/>
                <a:ext cx="285752" cy="285752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2" name="正方形/長方形 91"/>
              <p:cNvSpPr/>
              <p:nvPr/>
            </p:nvSpPr>
            <p:spPr>
              <a:xfrm>
                <a:off x="1214414" y="3929066"/>
                <a:ext cx="285752" cy="285752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3" name="正方形/長方形 92"/>
              <p:cNvSpPr/>
              <p:nvPr/>
            </p:nvSpPr>
            <p:spPr>
              <a:xfrm>
                <a:off x="1214414" y="4214818"/>
                <a:ext cx="285752" cy="285752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4" name="正方形/長方形 93"/>
              <p:cNvSpPr/>
              <p:nvPr/>
            </p:nvSpPr>
            <p:spPr>
              <a:xfrm>
                <a:off x="1214414" y="4500570"/>
                <a:ext cx="285752" cy="285752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5" name="正方形/長方形 94"/>
              <p:cNvSpPr/>
              <p:nvPr/>
            </p:nvSpPr>
            <p:spPr>
              <a:xfrm>
                <a:off x="1214414" y="4786322"/>
                <a:ext cx="285752" cy="285752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6" name="正方形/長方形 95"/>
              <p:cNvSpPr/>
              <p:nvPr/>
            </p:nvSpPr>
            <p:spPr>
              <a:xfrm>
                <a:off x="1214414" y="5072074"/>
                <a:ext cx="285752" cy="285752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56" name="グループ化 45"/>
            <p:cNvGrpSpPr/>
            <p:nvPr/>
          </p:nvGrpSpPr>
          <p:grpSpPr>
            <a:xfrm>
              <a:off x="1500166" y="3643314"/>
              <a:ext cx="285752" cy="1714512"/>
              <a:chOff x="1214414" y="3643314"/>
              <a:chExt cx="285752" cy="1714512"/>
            </a:xfrm>
            <a:solidFill>
              <a:srgbClr val="FFC000"/>
            </a:solidFill>
          </p:grpSpPr>
          <p:sp>
            <p:nvSpPr>
              <p:cNvPr id="85" name="正方形/長方形 84"/>
              <p:cNvSpPr/>
              <p:nvPr/>
            </p:nvSpPr>
            <p:spPr>
              <a:xfrm>
                <a:off x="1214414" y="3643314"/>
                <a:ext cx="285752" cy="285752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6" name="正方形/長方形 85"/>
              <p:cNvSpPr/>
              <p:nvPr/>
            </p:nvSpPr>
            <p:spPr>
              <a:xfrm>
                <a:off x="1214414" y="3929066"/>
                <a:ext cx="285752" cy="285752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7" name="正方形/長方形 86"/>
              <p:cNvSpPr/>
              <p:nvPr/>
            </p:nvSpPr>
            <p:spPr>
              <a:xfrm>
                <a:off x="1214414" y="4214818"/>
                <a:ext cx="285752" cy="285752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8" name="正方形/長方形 87"/>
              <p:cNvSpPr/>
              <p:nvPr/>
            </p:nvSpPr>
            <p:spPr>
              <a:xfrm>
                <a:off x="1214414" y="4500570"/>
                <a:ext cx="285752" cy="285752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9" name="正方形/長方形 88"/>
              <p:cNvSpPr/>
              <p:nvPr/>
            </p:nvSpPr>
            <p:spPr>
              <a:xfrm>
                <a:off x="1214414" y="4786322"/>
                <a:ext cx="285752" cy="285752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0" name="正方形/長方形 89"/>
              <p:cNvSpPr/>
              <p:nvPr/>
            </p:nvSpPr>
            <p:spPr>
              <a:xfrm>
                <a:off x="1214414" y="5072074"/>
                <a:ext cx="285752" cy="285752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57" name="グループ化 52"/>
            <p:cNvGrpSpPr/>
            <p:nvPr/>
          </p:nvGrpSpPr>
          <p:grpSpPr>
            <a:xfrm>
              <a:off x="1785918" y="3643314"/>
              <a:ext cx="285752" cy="1714512"/>
              <a:chOff x="1214414" y="3643314"/>
              <a:chExt cx="285752" cy="1714512"/>
            </a:xfrm>
            <a:solidFill>
              <a:srgbClr val="FFC000"/>
            </a:solidFill>
          </p:grpSpPr>
          <p:sp>
            <p:nvSpPr>
              <p:cNvPr id="79" name="正方形/長方形 78"/>
              <p:cNvSpPr/>
              <p:nvPr/>
            </p:nvSpPr>
            <p:spPr>
              <a:xfrm>
                <a:off x="1214414" y="3643314"/>
                <a:ext cx="285752" cy="285752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0" name="正方形/長方形 79"/>
              <p:cNvSpPr/>
              <p:nvPr/>
            </p:nvSpPr>
            <p:spPr>
              <a:xfrm>
                <a:off x="1214414" y="3929066"/>
                <a:ext cx="285752" cy="285752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1" name="正方形/長方形 80"/>
              <p:cNvSpPr/>
              <p:nvPr/>
            </p:nvSpPr>
            <p:spPr>
              <a:xfrm>
                <a:off x="1214414" y="4214818"/>
                <a:ext cx="285752" cy="285752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2" name="正方形/長方形 81"/>
              <p:cNvSpPr/>
              <p:nvPr/>
            </p:nvSpPr>
            <p:spPr>
              <a:xfrm>
                <a:off x="1214414" y="4500570"/>
                <a:ext cx="285752" cy="285752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3" name="正方形/長方形 82"/>
              <p:cNvSpPr/>
              <p:nvPr/>
            </p:nvSpPr>
            <p:spPr>
              <a:xfrm>
                <a:off x="1214414" y="4786322"/>
                <a:ext cx="285752" cy="285752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4" name="正方形/長方形 83"/>
              <p:cNvSpPr/>
              <p:nvPr/>
            </p:nvSpPr>
            <p:spPr>
              <a:xfrm>
                <a:off x="1214414" y="5072074"/>
                <a:ext cx="285752" cy="285752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58" name="グループ化 59"/>
            <p:cNvGrpSpPr/>
            <p:nvPr/>
          </p:nvGrpSpPr>
          <p:grpSpPr>
            <a:xfrm>
              <a:off x="2071670" y="3643314"/>
              <a:ext cx="285752" cy="1714512"/>
              <a:chOff x="1214414" y="3643314"/>
              <a:chExt cx="285752" cy="1714512"/>
            </a:xfrm>
            <a:solidFill>
              <a:srgbClr val="FFC000"/>
            </a:solidFill>
          </p:grpSpPr>
          <p:sp>
            <p:nvSpPr>
              <p:cNvPr id="73" name="正方形/長方形 72"/>
              <p:cNvSpPr/>
              <p:nvPr/>
            </p:nvSpPr>
            <p:spPr>
              <a:xfrm>
                <a:off x="1214414" y="3643314"/>
                <a:ext cx="285752" cy="285752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4" name="正方形/長方形 73"/>
              <p:cNvSpPr/>
              <p:nvPr/>
            </p:nvSpPr>
            <p:spPr>
              <a:xfrm>
                <a:off x="1214414" y="3929066"/>
                <a:ext cx="285752" cy="285752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5" name="正方形/長方形 74"/>
              <p:cNvSpPr/>
              <p:nvPr/>
            </p:nvSpPr>
            <p:spPr>
              <a:xfrm>
                <a:off x="1214414" y="4214818"/>
                <a:ext cx="285752" cy="285752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6" name="正方形/長方形 75"/>
              <p:cNvSpPr/>
              <p:nvPr/>
            </p:nvSpPr>
            <p:spPr>
              <a:xfrm>
                <a:off x="1214414" y="4500570"/>
                <a:ext cx="285752" cy="285752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7" name="正方形/長方形 76"/>
              <p:cNvSpPr/>
              <p:nvPr/>
            </p:nvSpPr>
            <p:spPr>
              <a:xfrm>
                <a:off x="1214414" y="4786322"/>
                <a:ext cx="285752" cy="285752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8" name="正方形/長方形 77"/>
              <p:cNvSpPr/>
              <p:nvPr/>
            </p:nvSpPr>
            <p:spPr>
              <a:xfrm>
                <a:off x="1214414" y="5072074"/>
                <a:ext cx="285752" cy="285752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59" name="グループ化 66"/>
            <p:cNvGrpSpPr/>
            <p:nvPr/>
          </p:nvGrpSpPr>
          <p:grpSpPr>
            <a:xfrm>
              <a:off x="2357422" y="3643314"/>
              <a:ext cx="285752" cy="1714512"/>
              <a:chOff x="1214414" y="3643314"/>
              <a:chExt cx="285752" cy="1714512"/>
            </a:xfrm>
            <a:solidFill>
              <a:srgbClr val="FFC000"/>
            </a:solidFill>
          </p:grpSpPr>
          <p:sp>
            <p:nvSpPr>
              <p:cNvPr id="67" name="正方形/長方形 66"/>
              <p:cNvSpPr/>
              <p:nvPr/>
            </p:nvSpPr>
            <p:spPr>
              <a:xfrm>
                <a:off x="1214414" y="3643314"/>
                <a:ext cx="285752" cy="285752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8" name="正方形/長方形 67"/>
              <p:cNvSpPr/>
              <p:nvPr/>
            </p:nvSpPr>
            <p:spPr>
              <a:xfrm>
                <a:off x="1214414" y="3929066"/>
                <a:ext cx="285752" cy="285752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9" name="正方形/長方形 68"/>
              <p:cNvSpPr/>
              <p:nvPr/>
            </p:nvSpPr>
            <p:spPr>
              <a:xfrm>
                <a:off x="1214414" y="4214818"/>
                <a:ext cx="285752" cy="285752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0" name="正方形/長方形 69"/>
              <p:cNvSpPr/>
              <p:nvPr/>
            </p:nvSpPr>
            <p:spPr>
              <a:xfrm>
                <a:off x="1214414" y="4500570"/>
                <a:ext cx="285752" cy="285752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1" name="正方形/長方形 70"/>
              <p:cNvSpPr/>
              <p:nvPr/>
            </p:nvSpPr>
            <p:spPr>
              <a:xfrm>
                <a:off x="1214414" y="4786322"/>
                <a:ext cx="285752" cy="285752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2" name="正方形/長方形 71"/>
              <p:cNvSpPr/>
              <p:nvPr/>
            </p:nvSpPr>
            <p:spPr>
              <a:xfrm>
                <a:off x="1214414" y="5072074"/>
                <a:ext cx="285752" cy="285752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60" name="グループ化 73"/>
            <p:cNvGrpSpPr/>
            <p:nvPr/>
          </p:nvGrpSpPr>
          <p:grpSpPr>
            <a:xfrm>
              <a:off x="2643174" y="3643314"/>
              <a:ext cx="285752" cy="1714512"/>
              <a:chOff x="1214414" y="3643314"/>
              <a:chExt cx="285752" cy="1714512"/>
            </a:xfrm>
            <a:solidFill>
              <a:srgbClr val="FFC000"/>
            </a:solidFill>
          </p:grpSpPr>
          <p:sp>
            <p:nvSpPr>
              <p:cNvPr id="61" name="正方形/長方形 60"/>
              <p:cNvSpPr/>
              <p:nvPr/>
            </p:nvSpPr>
            <p:spPr>
              <a:xfrm>
                <a:off x="1214414" y="3643314"/>
                <a:ext cx="285752" cy="285752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2" name="正方形/長方形 61"/>
              <p:cNvSpPr/>
              <p:nvPr/>
            </p:nvSpPr>
            <p:spPr>
              <a:xfrm>
                <a:off x="1214414" y="3929066"/>
                <a:ext cx="285752" cy="285752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3" name="正方形/長方形 62"/>
              <p:cNvSpPr/>
              <p:nvPr/>
            </p:nvSpPr>
            <p:spPr>
              <a:xfrm>
                <a:off x="1214414" y="4214818"/>
                <a:ext cx="285752" cy="285752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4" name="正方形/長方形 63"/>
              <p:cNvSpPr/>
              <p:nvPr/>
            </p:nvSpPr>
            <p:spPr>
              <a:xfrm>
                <a:off x="1214414" y="4500570"/>
                <a:ext cx="285752" cy="285752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5" name="正方形/長方形 64"/>
              <p:cNvSpPr/>
              <p:nvPr/>
            </p:nvSpPr>
            <p:spPr>
              <a:xfrm>
                <a:off x="1214414" y="4786322"/>
                <a:ext cx="285752" cy="285752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6" name="正方形/長方形 65"/>
              <p:cNvSpPr/>
              <p:nvPr/>
            </p:nvSpPr>
            <p:spPr>
              <a:xfrm>
                <a:off x="1214414" y="5072074"/>
                <a:ext cx="285752" cy="285752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dirty="0" smtClean="0"/>
              <a:t>はみだしてもいいことにする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覆えた！</a:t>
            </a:r>
            <a:endParaRPr lang="en-US" altLang="ja-JP" dirty="0" smtClean="0"/>
          </a:p>
          <a:p>
            <a:pPr>
              <a:buNone/>
            </a:pPr>
            <a:endParaRPr kumimoji="1" lang="ja-JP" altLang="en-US" dirty="0"/>
          </a:p>
        </p:txBody>
      </p:sp>
      <p:grpSp>
        <p:nvGrpSpPr>
          <p:cNvPr id="97" name="グループ化 96"/>
          <p:cNvGrpSpPr/>
          <p:nvPr/>
        </p:nvGrpSpPr>
        <p:grpSpPr>
          <a:xfrm>
            <a:off x="2428860" y="2643182"/>
            <a:ext cx="857256" cy="571504"/>
            <a:chOff x="6429388" y="1928802"/>
            <a:chExt cx="857256" cy="571504"/>
          </a:xfrm>
        </p:grpSpPr>
        <p:sp>
          <p:nvSpPr>
            <p:cNvPr id="4" name="正方形/長方形 3"/>
            <p:cNvSpPr/>
            <p:nvPr/>
          </p:nvSpPr>
          <p:spPr>
            <a:xfrm>
              <a:off x="6715140" y="2214554"/>
              <a:ext cx="285752" cy="285752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" name="正方形/長方形 4"/>
            <p:cNvSpPr/>
            <p:nvPr/>
          </p:nvSpPr>
          <p:spPr>
            <a:xfrm>
              <a:off x="6429388" y="2214554"/>
              <a:ext cx="285752" cy="285752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正方形/長方形 8"/>
            <p:cNvSpPr/>
            <p:nvPr/>
          </p:nvSpPr>
          <p:spPr>
            <a:xfrm>
              <a:off x="7000892" y="2214554"/>
              <a:ext cx="285752" cy="285752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8" name="正方形/長方形 47"/>
            <p:cNvSpPr/>
            <p:nvPr/>
          </p:nvSpPr>
          <p:spPr>
            <a:xfrm>
              <a:off x="7000892" y="1928802"/>
              <a:ext cx="285752" cy="285752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04" name="グループ化 103"/>
          <p:cNvGrpSpPr/>
          <p:nvPr/>
        </p:nvGrpSpPr>
        <p:grpSpPr>
          <a:xfrm>
            <a:off x="2143108" y="2643182"/>
            <a:ext cx="571504" cy="857256"/>
            <a:chOff x="6143636" y="1928802"/>
            <a:chExt cx="571504" cy="857256"/>
          </a:xfrm>
          <a:solidFill>
            <a:srgbClr val="92D050"/>
          </a:solidFill>
        </p:grpSpPr>
        <p:sp>
          <p:nvSpPr>
            <p:cNvPr id="105" name="正方形/長方形 104"/>
            <p:cNvSpPr/>
            <p:nvPr/>
          </p:nvSpPr>
          <p:spPr>
            <a:xfrm>
              <a:off x="6143636" y="2214554"/>
              <a:ext cx="285752" cy="28575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" name="正方形/長方形 105"/>
            <p:cNvSpPr/>
            <p:nvPr/>
          </p:nvSpPr>
          <p:spPr>
            <a:xfrm>
              <a:off x="6429388" y="2500306"/>
              <a:ext cx="285752" cy="28575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" name="正方形/長方形 106"/>
            <p:cNvSpPr/>
            <p:nvPr/>
          </p:nvSpPr>
          <p:spPr>
            <a:xfrm>
              <a:off x="6143636" y="2500306"/>
              <a:ext cx="285752" cy="28575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" name="正方形/長方形 107"/>
            <p:cNvSpPr/>
            <p:nvPr/>
          </p:nvSpPr>
          <p:spPr>
            <a:xfrm>
              <a:off x="6143636" y="1928802"/>
              <a:ext cx="285752" cy="28575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10" name="グループ化 109"/>
          <p:cNvGrpSpPr/>
          <p:nvPr/>
        </p:nvGrpSpPr>
        <p:grpSpPr>
          <a:xfrm>
            <a:off x="1857356" y="3500438"/>
            <a:ext cx="571504" cy="857256"/>
            <a:chOff x="5857884" y="2786058"/>
            <a:chExt cx="571504" cy="857256"/>
          </a:xfrm>
          <a:solidFill>
            <a:srgbClr val="FFFF00"/>
          </a:solidFill>
        </p:grpSpPr>
        <p:sp>
          <p:nvSpPr>
            <p:cNvPr id="111" name="正方形/長方形 110"/>
            <p:cNvSpPr/>
            <p:nvPr/>
          </p:nvSpPr>
          <p:spPr>
            <a:xfrm>
              <a:off x="6143636" y="2786058"/>
              <a:ext cx="285752" cy="28575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" name="正方形/長方形 111"/>
            <p:cNvSpPr/>
            <p:nvPr/>
          </p:nvSpPr>
          <p:spPr>
            <a:xfrm>
              <a:off x="6143636" y="3071810"/>
              <a:ext cx="285752" cy="28575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" name="正方形/長方形 112"/>
            <p:cNvSpPr/>
            <p:nvPr/>
          </p:nvSpPr>
          <p:spPr>
            <a:xfrm>
              <a:off x="6143636" y="3357562"/>
              <a:ext cx="285752" cy="28575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" name="正方形/長方形 113"/>
            <p:cNvSpPr/>
            <p:nvPr/>
          </p:nvSpPr>
          <p:spPr>
            <a:xfrm>
              <a:off x="5857884" y="2786058"/>
              <a:ext cx="285752" cy="28575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16" name="グループ化 115"/>
          <p:cNvGrpSpPr/>
          <p:nvPr/>
        </p:nvGrpSpPr>
        <p:grpSpPr>
          <a:xfrm>
            <a:off x="2143108" y="3786190"/>
            <a:ext cx="571504" cy="857256"/>
            <a:chOff x="6143636" y="3071810"/>
            <a:chExt cx="571504" cy="857256"/>
          </a:xfrm>
          <a:solidFill>
            <a:srgbClr val="92D050"/>
          </a:solidFill>
        </p:grpSpPr>
        <p:sp>
          <p:nvSpPr>
            <p:cNvPr id="117" name="正方形/長方形 116"/>
            <p:cNvSpPr/>
            <p:nvPr/>
          </p:nvSpPr>
          <p:spPr>
            <a:xfrm>
              <a:off x="6429388" y="3071810"/>
              <a:ext cx="285752" cy="28575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8" name="正方形/長方形 117"/>
            <p:cNvSpPr/>
            <p:nvPr/>
          </p:nvSpPr>
          <p:spPr>
            <a:xfrm>
              <a:off x="6429388" y="3357562"/>
              <a:ext cx="285752" cy="28575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9" name="正方形/長方形 118"/>
            <p:cNvSpPr/>
            <p:nvPr/>
          </p:nvSpPr>
          <p:spPr>
            <a:xfrm>
              <a:off x="6429388" y="3643314"/>
              <a:ext cx="285752" cy="28575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0" name="正方形/長方形 119"/>
            <p:cNvSpPr/>
            <p:nvPr/>
          </p:nvSpPr>
          <p:spPr>
            <a:xfrm>
              <a:off x="6143636" y="3643314"/>
              <a:ext cx="285752" cy="28575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22" name="グループ化 121"/>
          <p:cNvGrpSpPr/>
          <p:nvPr/>
        </p:nvGrpSpPr>
        <p:grpSpPr>
          <a:xfrm>
            <a:off x="2714612" y="2928934"/>
            <a:ext cx="857256" cy="571504"/>
            <a:chOff x="6715140" y="2214554"/>
            <a:chExt cx="857256" cy="571504"/>
          </a:xfrm>
          <a:solidFill>
            <a:srgbClr val="FFFF00"/>
          </a:solidFill>
        </p:grpSpPr>
        <p:sp>
          <p:nvSpPr>
            <p:cNvPr id="123" name="正方形/長方形 122"/>
            <p:cNvSpPr/>
            <p:nvPr/>
          </p:nvSpPr>
          <p:spPr>
            <a:xfrm>
              <a:off x="7000892" y="2500306"/>
              <a:ext cx="285752" cy="28575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kumimoji="1" lang="ja-JP" altLang="en-US"/>
            </a:p>
          </p:txBody>
        </p:sp>
        <p:sp>
          <p:nvSpPr>
            <p:cNvPr id="124" name="正方形/長方形 123"/>
            <p:cNvSpPr/>
            <p:nvPr/>
          </p:nvSpPr>
          <p:spPr>
            <a:xfrm>
              <a:off x="7286644" y="2214554"/>
              <a:ext cx="285752" cy="28575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kumimoji="1" lang="ja-JP" altLang="en-US"/>
            </a:p>
          </p:txBody>
        </p:sp>
        <p:sp>
          <p:nvSpPr>
            <p:cNvPr id="125" name="正方形/長方形 124"/>
            <p:cNvSpPr/>
            <p:nvPr/>
          </p:nvSpPr>
          <p:spPr>
            <a:xfrm>
              <a:off x="6715140" y="2500306"/>
              <a:ext cx="285752" cy="28575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kumimoji="1" lang="ja-JP" altLang="en-US"/>
            </a:p>
          </p:txBody>
        </p:sp>
        <p:sp>
          <p:nvSpPr>
            <p:cNvPr id="126" name="正方形/長方形 125"/>
            <p:cNvSpPr/>
            <p:nvPr/>
          </p:nvSpPr>
          <p:spPr>
            <a:xfrm>
              <a:off x="7286644" y="2500306"/>
              <a:ext cx="285752" cy="28575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kumimoji="1" lang="ja-JP" altLang="en-US"/>
            </a:p>
          </p:txBody>
        </p:sp>
      </p:grpSp>
      <p:grpSp>
        <p:nvGrpSpPr>
          <p:cNvPr id="128" name="グループ化 127"/>
          <p:cNvGrpSpPr/>
          <p:nvPr/>
        </p:nvGrpSpPr>
        <p:grpSpPr>
          <a:xfrm>
            <a:off x="3286116" y="2928934"/>
            <a:ext cx="571504" cy="857256"/>
            <a:chOff x="7286644" y="2214554"/>
            <a:chExt cx="571504" cy="857256"/>
          </a:xfrm>
          <a:solidFill>
            <a:schemeClr val="accent1"/>
          </a:solidFill>
        </p:grpSpPr>
        <p:sp>
          <p:nvSpPr>
            <p:cNvPr id="129" name="正方形/長方形 128"/>
            <p:cNvSpPr/>
            <p:nvPr/>
          </p:nvSpPr>
          <p:spPr>
            <a:xfrm>
              <a:off x="7572396" y="2214554"/>
              <a:ext cx="285752" cy="28575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0" name="正方形/長方形 129"/>
            <p:cNvSpPr/>
            <p:nvPr/>
          </p:nvSpPr>
          <p:spPr>
            <a:xfrm>
              <a:off x="7572396" y="2500306"/>
              <a:ext cx="285752" cy="28575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1" name="正方形/長方形 130"/>
            <p:cNvSpPr/>
            <p:nvPr/>
          </p:nvSpPr>
          <p:spPr>
            <a:xfrm>
              <a:off x="7572396" y="2786058"/>
              <a:ext cx="285752" cy="28575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2" name="正方形/長方形 131"/>
            <p:cNvSpPr/>
            <p:nvPr/>
          </p:nvSpPr>
          <p:spPr>
            <a:xfrm>
              <a:off x="7286644" y="2786058"/>
              <a:ext cx="285752" cy="28575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34" name="グループ化 133"/>
          <p:cNvGrpSpPr/>
          <p:nvPr/>
        </p:nvGrpSpPr>
        <p:grpSpPr>
          <a:xfrm>
            <a:off x="3000364" y="4071942"/>
            <a:ext cx="857256" cy="571504"/>
            <a:chOff x="6429388" y="2786058"/>
            <a:chExt cx="857256" cy="571504"/>
          </a:xfrm>
          <a:solidFill>
            <a:srgbClr val="FF0000"/>
          </a:solidFill>
        </p:grpSpPr>
        <p:sp>
          <p:nvSpPr>
            <p:cNvPr id="135" name="正方形/長方形 134"/>
            <p:cNvSpPr/>
            <p:nvPr/>
          </p:nvSpPr>
          <p:spPr>
            <a:xfrm>
              <a:off x="6715140" y="2786058"/>
              <a:ext cx="285752" cy="28575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6" name="正方形/長方形 135"/>
            <p:cNvSpPr/>
            <p:nvPr/>
          </p:nvSpPr>
          <p:spPr>
            <a:xfrm>
              <a:off x="6429388" y="2786058"/>
              <a:ext cx="285752" cy="28575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7" name="正方形/長方形 136"/>
            <p:cNvSpPr/>
            <p:nvPr/>
          </p:nvSpPr>
          <p:spPr>
            <a:xfrm>
              <a:off x="7000892" y="2786058"/>
              <a:ext cx="285752" cy="28575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8" name="正方形/長方形 137"/>
            <p:cNvSpPr/>
            <p:nvPr/>
          </p:nvSpPr>
          <p:spPr>
            <a:xfrm>
              <a:off x="7000892" y="3071810"/>
              <a:ext cx="285752" cy="28575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40" name="グループ化 139"/>
          <p:cNvGrpSpPr/>
          <p:nvPr/>
        </p:nvGrpSpPr>
        <p:grpSpPr>
          <a:xfrm>
            <a:off x="3000364" y="3500438"/>
            <a:ext cx="857256" cy="571504"/>
            <a:chOff x="6715140" y="3071810"/>
            <a:chExt cx="857256" cy="571504"/>
          </a:xfrm>
          <a:solidFill>
            <a:srgbClr val="92D050"/>
          </a:solidFill>
        </p:grpSpPr>
        <p:sp>
          <p:nvSpPr>
            <p:cNvPr id="141" name="正方形/長方形 140"/>
            <p:cNvSpPr/>
            <p:nvPr/>
          </p:nvSpPr>
          <p:spPr>
            <a:xfrm>
              <a:off x="6715140" y="3071810"/>
              <a:ext cx="285752" cy="28575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2" name="正方形/長方形 141"/>
            <p:cNvSpPr/>
            <p:nvPr/>
          </p:nvSpPr>
          <p:spPr>
            <a:xfrm>
              <a:off x="6715140" y="3357562"/>
              <a:ext cx="285752" cy="28575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3" name="正方形/長方形 142"/>
            <p:cNvSpPr/>
            <p:nvPr/>
          </p:nvSpPr>
          <p:spPr>
            <a:xfrm>
              <a:off x="7286644" y="3357562"/>
              <a:ext cx="285752" cy="28575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4" name="正方形/長方形 143"/>
            <p:cNvSpPr/>
            <p:nvPr/>
          </p:nvSpPr>
          <p:spPr>
            <a:xfrm>
              <a:off x="7000892" y="3357562"/>
              <a:ext cx="285752" cy="28575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46" name="グループ化 145"/>
          <p:cNvGrpSpPr/>
          <p:nvPr/>
        </p:nvGrpSpPr>
        <p:grpSpPr>
          <a:xfrm>
            <a:off x="2428860" y="3500438"/>
            <a:ext cx="571504" cy="857256"/>
            <a:chOff x="7286644" y="3071810"/>
            <a:chExt cx="571504" cy="857256"/>
          </a:xfrm>
          <a:solidFill>
            <a:schemeClr val="accent1"/>
          </a:solidFill>
        </p:grpSpPr>
        <p:sp>
          <p:nvSpPr>
            <p:cNvPr id="147" name="正方形/長方形 146"/>
            <p:cNvSpPr/>
            <p:nvPr/>
          </p:nvSpPr>
          <p:spPr>
            <a:xfrm>
              <a:off x="7572396" y="3071810"/>
              <a:ext cx="285752" cy="28575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8" name="正方形/長方形 147"/>
            <p:cNvSpPr/>
            <p:nvPr/>
          </p:nvSpPr>
          <p:spPr>
            <a:xfrm>
              <a:off x="7286644" y="3071810"/>
              <a:ext cx="285752" cy="28575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9" name="正方形/長方形 148"/>
            <p:cNvSpPr/>
            <p:nvPr/>
          </p:nvSpPr>
          <p:spPr>
            <a:xfrm>
              <a:off x="7572396" y="3357562"/>
              <a:ext cx="285752" cy="28575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0" name="正方形/長方形 149"/>
            <p:cNvSpPr/>
            <p:nvPr/>
          </p:nvSpPr>
          <p:spPr>
            <a:xfrm>
              <a:off x="7572396" y="3643314"/>
              <a:ext cx="285752" cy="28575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52" name="グループ化 151"/>
          <p:cNvGrpSpPr/>
          <p:nvPr/>
        </p:nvGrpSpPr>
        <p:grpSpPr>
          <a:xfrm>
            <a:off x="2714612" y="4357694"/>
            <a:ext cx="857256" cy="571504"/>
            <a:chOff x="6715140" y="3643314"/>
            <a:chExt cx="857256" cy="571504"/>
          </a:xfrm>
          <a:solidFill>
            <a:srgbClr val="FFFF00"/>
          </a:solidFill>
        </p:grpSpPr>
        <p:sp>
          <p:nvSpPr>
            <p:cNvPr id="153" name="正方形/長方形 152"/>
            <p:cNvSpPr/>
            <p:nvPr/>
          </p:nvSpPr>
          <p:spPr>
            <a:xfrm>
              <a:off x="6715140" y="3643314"/>
              <a:ext cx="285752" cy="28575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4" name="正方形/長方形 153"/>
            <p:cNvSpPr/>
            <p:nvPr/>
          </p:nvSpPr>
          <p:spPr>
            <a:xfrm>
              <a:off x="7286644" y="3643314"/>
              <a:ext cx="285752" cy="28575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5" name="正方形/長方形 154"/>
            <p:cNvSpPr/>
            <p:nvPr/>
          </p:nvSpPr>
          <p:spPr>
            <a:xfrm>
              <a:off x="7000892" y="3643314"/>
              <a:ext cx="285752" cy="28575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6" name="正方形/長方形 155"/>
            <p:cNvSpPr/>
            <p:nvPr/>
          </p:nvSpPr>
          <p:spPr>
            <a:xfrm>
              <a:off x="7286644" y="3929066"/>
              <a:ext cx="285752" cy="28575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500"/>
                            </p:stCondLst>
                            <p:childTnLst>
                              <p:par>
                                <p:cTn id="33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000"/>
                            </p:stCondLst>
                            <p:childTnLst>
                              <p:par>
                                <p:cTn id="38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3500"/>
                            </p:stCondLst>
                            <p:childTnLst>
                              <p:par>
                                <p:cTn id="43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4000"/>
                            </p:stCondLst>
                            <p:childTnLst>
                              <p:par>
                                <p:cTn id="48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500"/>
                            </p:stCondLst>
                            <p:childTnLst>
                              <p:par>
                                <p:cTn id="53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ja-JP" altLang="en-US" dirty="0" smtClean="0"/>
              <a:t>はみ出しを許しても、ゼッタイ６</a:t>
            </a:r>
            <a:r>
              <a:rPr lang="en-US" altLang="ja-JP" dirty="0" smtClean="0"/>
              <a:t>×</a:t>
            </a:r>
            <a:r>
              <a:rPr lang="ja-JP" altLang="en-US" dirty="0" smtClean="0"/>
              <a:t>６を覆えないポリオミノは存在するか？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存在する</a:t>
            </a:r>
            <a:endParaRPr kumimoji="1" lang="en-US" altLang="ja-JP" dirty="0" smtClean="0"/>
          </a:p>
          <a:p>
            <a:pPr>
              <a:buNone/>
            </a:pPr>
            <a:endParaRPr kumimoji="1" lang="ja-JP" altLang="en-US" dirty="0"/>
          </a:p>
        </p:txBody>
      </p:sp>
      <p:grpSp>
        <p:nvGrpSpPr>
          <p:cNvPr id="4" name="グループ化 3"/>
          <p:cNvGrpSpPr/>
          <p:nvPr/>
        </p:nvGrpSpPr>
        <p:grpSpPr>
          <a:xfrm>
            <a:off x="1928794" y="2571744"/>
            <a:ext cx="1714512" cy="1714512"/>
            <a:chOff x="1214414" y="3643314"/>
            <a:chExt cx="1714512" cy="1714512"/>
          </a:xfrm>
        </p:grpSpPr>
        <p:grpSp>
          <p:nvGrpSpPr>
            <p:cNvPr id="5" name="グループ化 44"/>
            <p:cNvGrpSpPr/>
            <p:nvPr/>
          </p:nvGrpSpPr>
          <p:grpSpPr>
            <a:xfrm>
              <a:off x="1214414" y="3643314"/>
              <a:ext cx="285752" cy="1714512"/>
              <a:chOff x="1214414" y="3643314"/>
              <a:chExt cx="285752" cy="1714512"/>
            </a:xfrm>
            <a:solidFill>
              <a:srgbClr val="FFC000"/>
            </a:solidFill>
          </p:grpSpPr>
          <p:sp>
            <p:nvSpPr>
              <p:cNvPr id="41" name="正方形/長方形 40"/>
              <p:cNvSpPr/>
              <p:nvPr/>
            </p:nvSpPr>
            <p:spPr>
              <a:xfrm>
                <a:off x="1214414" y="3643314"/>
                <a:ext cx="285752" cy="285752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2" name="正方形/長方形 41"/>
              <p:cNvSpPr/>
              <p:nvPr/>
            </p:nvSpPr>
            <p:spPr>
              <a:xfrm>
                <a:off x="1214414" y="3929066"/>
                <a:ext cx="285752" cy="285752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3" name="正方形/長方形 42"/>
              <p:cNvSpPr/>
              <p:nvPr/>
            </p:nvSpPr>
            <p:spPr>
              <a:xfrm>
                <a:off x="1214414" y="4214818"/>
                <a:ext cx="285752" cy="285752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4" name="正方形/長方形 43"/>
              <p:cNvSpPr/>
              <p:nvPr/>
            </p:nvSpPr>
            <p:spPr>
              <a:xfrm>
                <a:off x="1214414" y="4500570"/>
                <a:ext cx="285752" cy="285752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5" name="正方形/長方形 44"/>
              <p:cNvSpPr/>
              <p:nvPr/>
            </p:nvSpPr>
            <p:spPr>
              <a:xfrm>
                <a:off x="1214414" y="4786322"/>
                <a:ext cx="285752" cy="285752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6" name="正方形/長方形 45"/>
              <p:cNvSpPr/>
              <p:nvPr/>
            </p:nvSpPr>
            <p:spPr>
              <a:xfrm>
                <a:off x="1214414" y="5072074"/>
                <a:ext cx="285752" cy="285752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6" name="グループ化 45"/>
            <p:cNvGrpSpPr/>
            <p:nvPr/>
          </p:nvGrpSpPr>
          <p:grpSpPr>
            <a:xfrm>
              <a:off x="1500166" y="3643314"/>
              <a:ext cx="285752" cy="1714512"/>
              <a:chOff x="1214414" y="3643314"/>
              <a:chExt cx="285752" cy="1714512"/>
            </a:xfrm>
            <a:solidFill>
              <a:srgbClr val="FFC000"/>
            </a:solidFill>
          </p:grpSpPr>
          <p:sp>
            <p:nvSpPr>
              <p:cNvPr id="35" name="正方形/長方形 34"/>
              <p:cNvSpPr/>
              <p:nvPr/>
            </p:nvSpPr>
            <p:spPr>
              <a:xfrm>
                <a:off x="1214414" y="3643314"/>
                <a:ext cx="285752" cy="285752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6" name="正方形/長方形 35"/>
              <p:cNvSpPr/>
              <p:nvPr/>
            </p:nvSpPr>
            <p:spPr>
              <a:xfrm>
                <a:off x="1214414" y="3929066"/>
                <a:ext cx="285752" cy="285752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7" name="正方形/長方形 36"/>
              <p:cNvSpPr/>
              <p:nvPr/>
            </p:nvSpPr>
            <p:spPr>
              <a:xfrm>
                <a:off x="1214414" y="4214818"/>
                <a:ext cx="285752" cy="285752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8" name="正方形/長方形 37"/>
              <p:cNvSpPr/>
              <p:nvPr/>
            </p:nvSpPr>
            <p:spPr>
              <a:xfrm>
                <a:off x="1214414" y="4500570"/>
                <a:ext cx="285752" cy="285752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9" name="正方形/長方形 38"/>
              <p:cNvSpPr/>
              <p:nvPr/>
            </p:nvSpPr>
            <p:spPr>
              <a:xfrm>
                <a:off x="1214414" y="4786322"/>
                <a:ext cx="285752" cy="285752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0" name="正方形/長方形 39"/>
              <p:cNvSpPr/>
              <p:nvPr/>
            </p:nvSpPr>
            <p:spPr>
              <a:xfrm>
                <a:off x="1214414" y="5072074"/>
                <a:ext cx="285752" cy="285752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7" name="グループ化 52"/>
            <p:cNvGrpSpPr/>
            <p:nvPr/>
          </p:nvGrpSpPr>
          <p:grpSpPr>
            <a:xfrm>
              <a:off x="1785918" y="3643314"/>
              <a:ext cx="285752" cy="1714512"/>
              <a:chOff x="1214414" y="3643314"/>
              <a:chExt cx="285752" cy="1714512"/>
            </a:xfrm>
            <a:solidFill>
              <a:srgbClr val="FFC000"/>
            </a:solidFill>
          </p:grpSpPr>
          <p:sp>
            <p:nvSpPr>
              <p:cNvPr id="29" name="正方形/長方形 28"/>
              <p:cNvSpPr/>
              <p:nvPr/>
            </p:nvSpPr>
            <p:spPr>
              <a:xfrm>
                <a:off x="1214414" y="3643314"/>
                <a:ext cx="285752" cy="285752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0" name="正方形/長方形 29"/>
              <p:cNvSpPr/>
              <p:nvPr/>
            </p:nvSpPr>
            <p:spPr>
              <a:xfrm>
                <a:off x="1214414" y="3929066"/>
                <a:ext cx="285752" cy="285752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1" name="正方形/長方形 30"/>
              <p:cNvSpPr/>
              <p:nvPr/>
            </p:nvSpPr>
            <p:spPr>
              <a:xfrm>
                <a:off x="1214414" y="4214818"/>
                <a:ext cx="285752" cy="285752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2" name="正方形/長方形 31"/>
              <p:cNvSpPr/>
              <p:nvPr/>
            </p:nvSpPr>
            <p:spPr>
              <a:xfrm>
                <a:off x="1214414" y="4500570"/>
                <a:ext cx="285752" cy="285752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3" name="正方形/長方形 32"/>
              <p:cNvSpPr/>
              <p:nvPr/>
            </p:nvSpPr>
            <p:spPr>
              <a:xfrm>
                <a:off x="1214414" y="4786322"/>
                <a:ext cx="285752" cy="285752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4" name="正方形/長方形 33"/>
              <p:cNvSpPr/>
              <p:nvPr/>
            </p:nvSpPr>
            <p:spPr>
              <a:xfrm>
                <a:off x="1214414" y="5072074"/>
                <a:ext cx="285752" cy="285752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8" name="グループ化 59"/>
            <p:cNvGrpSpPr/>
            <p:nvPr/>
          </p:nvGrpSpPr>
          <p:grpSpPr>
            <a:xfrm>
              <a:off x="2071670" y="3643314"/>
              <a:ext cx="285752" cy="1714512"/>
              <a:chOff x="1214414" y="3643314"/>
              <a:chExt cx="285752" cy="1714512"/>
            </a:xfrm>
            <a:solidFill>
              <a:srgbClr val="FFC000"/>
            </a:solidFill>
          </p:grpSpPr>
          <p:sp>
            <p:nvSpPr>
              <p:cNvPr id="23" name="正方形/長方形 22"/>
              <p:cNvSpPr/>
              <p:nvPr/>
            </p:nvSpPr>
            <p:spPr>
              <a:xfrm>
                <a:off x="1214414" y="3643314"/>
                <a:ext cx="285752" cy="285752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4" name="正方形/長方形 23"/>
              <p:cNvSpPr/>
              <p:nvPr/>
            </p:nvSpPr>
            <p:spPr>
              <a:xfrm>
                <a:off x="1214414" y="3929066"/>
                <a:ext cx="285752" cy="285752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5" name="正方形/長方形 24"/>
              <p:cNvSpPr/>
              <p:nvPr/>
            </p:nvSpPr>
            <p:spPr>
              <a:xfrm>
                <a:off x="1214414" y="4214818"/>
                <a:ext cx="285752" cy="285752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6" name="正方形/長方形 25"/>
              <p:cNvSpPr/>
              <p:nvPr/>
            </p:nvSpPr>
            <p:spPr>
              <a:xfrm>
                <a:off x="1214414" y="4500570"/>
                <a:ext cx="285752" cy="285752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7" name="正方形/長方形 26"/>
              <p:cNvSpPr/>
              <p:nvPr/>
            </p:nvSpPr>
            <p:spPr>
              <a:xfrm>
                <a:off x="1214414" y="4786322"/>
                <a:ext cx="285752" cy="285752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8" name="正方形/長方形 27"/>
              <p:cNvSpPr/>
              <p:nvPr/>
            </p:nvSpPr>
            <p:spPr>
              <a:xfrm>
                <a:off x="1214414" y="5072074"/>
                <a:ext cx="285752" cy="285752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9" name="グループ化 66"/>
            <p:cNvGrpSpPr/>
            <p:nvPr/>
          </p:nvGrpSpPr>
          <p:grpSpPr>
            <a:xfrm>
              <a:off x="2357422" y="3643314"/>
              <a:ext cx="285752" cy="1714512"/>
              <a:chOff x="1214414" y="3643314"/>
              <a:chExt cx="285752" cy="1714512"/>
            </a:xfrm>
            <a:solidFill>
              <a:srgbClr val="FFC000"/>
            </a:solidFill>
          </p:grpSpPr>
          <p:sp>
            <p:nvSpPr>
              <p:cNvPr id="17" name="正方形/長方形 16"/>
              <p:cNvSpPr/>
              <p:nvPr/>
            </p:nvSpPr>
            <p:spPr>
              <a:xfrm>
                <a:off x="1214414" y="3643314"/>
                <a:ext cx="285752" cy="285752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8" name="正方形/長方形 17"/>
              <p:cNvSpPr/>
              <p:nvPr/>
            </p:nvSpPr>
            <p:spPr>
              <a:xfrm>
                <a:off x="1214414" y="3929066"/>
                <a:ext cx="285752" cy="285752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9" name="正方形/長方形 18"/>
              <p:cNvSpPr/>
              <p:nvPr/>
            </p:nvSpPr>
            <p:spPr>
              <a:xfrm>
                <a:off x="1214414" y="4214818"/>
                <a:ext cx="285752" cy="285752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0" name="正方形/長方形 19"/>
              <p:cNvSpPr/>
              <p:nvPr/>
            </p:nvSpPr>
            <p:spPr>
              <a:xfrm>
                <a:off x="1214414" y="4500570"/>
                <a:ext cx="285752" cy="285752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1" name="正方形/長方形 20"/>
              <p:cNvSpPr/>
              <p:nvPr/>
            </p:nvSpPr>
            <p:spPr>
              <a:xfrm>
                <a:off x="1214414" y="4786322"/>
                <a:ext cx="285752" cy="285752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2" name="正方形/長方形 21"/>
              <p:cNvSpPr/>
              <p:nvPr/>
            </p:nvSpPr>
            <p:spPr>
              <a:xfrm>
                <a:off x="1214414" y="5072074"/>
                <a:ext cx="285752" cy="285752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10" name="グループ化 73"/>
            <p:cNvGrpSpPr/>
            <p:nvPr/>
          </p:nvGrpSpPr>
          <p:grpSpPr>
            <a:xfrm>
              <a:off x="2643174" y="3643314"/>
              <a:ext cx="285752" cy="1714512"/>
              <a:chOff x="1214414" y="3643314"/>
              <a:chExt cx="285752" cy="1714512"/>
            </a:xfrm>
            <a:solidFill>
              <a:srgbClr val="FFC000"/>
            </a:solidFill>
          </p:grpSpPr>
          <p:sp>
            <p:nvSpPr>
              <p:cNvPr id="11" name="正方形/長方形 10"/>
              <p:cNvSpPr/>
              <p:nvPr/>
            </p:nvSpPr>
            <p:spPr>
              <a:xfrm>
                <a:off x="1214414" y="3643314"/>
                <a:ext cx="285752" cy="285752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" name="正方形/長方形 11"/>
              <p:cNvSpPr/>
              <p:nvPr/>
            </p:nvSpPr>
            <p:spPr>
              <a:xfrm>
                <a:off x="1214414" y="3929066"/>
                <a:ext cx="285752" cy="285752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3" name="正方形/長方形 12"/>
              <p:cNvSpPr/>
              <p:nvPr/>
            </p:nvSpPr>
            <p:spPr>
              <a:xfrm>
                <a:off x="1214414" y="4214818"/>
                <a:ext cx="285752" cy="285752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4" name="正方形/長方形 13"/>
              <p:cNvSpPr/>
              <p:nvPr/>
            </p:nvSpPr>
            <p:spPr>
              <a:xfrm>
                <a:off x="1214414" y="4500570"/>
                <a:ext cx="285752" cy="285752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5" name="正方形/長方形 14"/>
              <p:cNvSpPr/>
              <p:nvPr/>
            </p:nvSpPr>
            <p:spPr>
              <a:xfrm>
                <a:off x="1214414" y="4786322"/>
                <a:ext cx="285752" cy="285752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6" name="正方形/長方形 15"/>
              <p:cNvSpPr/>
              <p:nvPr/>
            </p:nvSpPr>
            <p:spPr>
              <a:xfrm>
                <a:off x="1214414" y="5072074"/>
                <a:ext cx="285752" cy="285752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grpSp>
        <p:nvGrpSpPr>
          <p:cNvPr id="88" name="グループ化 87"/>
          <p:cNvGrpSpPr/>
          <p:nvPr/>
        </p:nvGrpSpPr>
        <p:grpSpPr>
          <a:xfrm>
            <a:off x="5357818" y="2928934"/>
            <a:ext cx="857256" cy="857256"/>
            <a:chOff x="5143504" y="2928934"/>
            <a:chExt cx="857256" cy="857256"/>
          </a:xfrm>
        </p:grpSpPr>
        <p:sp>
          <p:nvSpPr>
            <p:cNvPr id="80" name="正方形/長方形 79"/>
            <p:cNvSpPr/>
            <p:nvPr/>
          </p:nvSpPr>
          <p:spPr>
            <a:xfrm>
              <a:off x="5143504" y="2928934"/>
              <a:ext cx="285752" cy="28575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1" name="正方形/長方形 80"/>
            <p:cNvSpPr/>
            <p:nvPr/>
          </p:nvSpPr>
          <p:spPr>
            <a:xfrm>
              <a:off x="5429256" y="2928934"/>
              <a:ext cx="285752" cy="28575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2" name="正方形/長方形 81"/>
            <p:cNvSpPr/>
            <p:nvPr/>
          </p:nvSpPr>
          <p:spPr>
            <a:xfrm>
              <a:off x="5715008" y="2928934"/>
              <a:ext cx="285752" cy="28575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3" name="正方形/長方形 82"/>
            <p:cNvSpPr/>
            <p:nvPr/>
          </p:nvSpPr>
          <p:spPr>
            <a:xfrm>
              <a:off x="5715008" y="3500438"/>
              <a:ext cx="285752" cy="28575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4" name="正方形/長方形 83"/>
            <p:cNvSpPr/>
            <p:nvPr/>
          </p:nvSpPr>
          <p:spPr>
            <a:xfrm>
              <a:off x="5715008" y="3214686"/>
              <a:ext cx="285752" cy="28575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5" name="正方形/長方形 84"/>
            <p:cNvSpPr/>
            <p:nvPr/>
          </p:nvSpPr>
          <p:spPr>
            <a:xfrm>
              <a:off x="5143504" y="3214686"/>
              <a:ext cx="285752" cy="28575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6" name="正方形/長方形 85"/>
            <p:cNvSpPr/>
            <p:nvPr/>
          </p:nvSpPr>
          <p:spPr>
            <a:xfrm>
              <a:off x="5143504" y="3500438"/>
              <a:ext cx="285752" cy="28575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7" name="正方形/長方形 86"/>
            <p:cNvSpPr/>
            <p:nvPr/>
          </p:nvSpPr>
          <p:spPr>
            <a:xfrm>
              <a:off x="5429256" y="3500438"/>
              <a:ext cx="285752" cy="28575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cxnSp>
        <p:nvCxnSpPr>
          <p:cNvPr id="90" name="直線矢印コネクタ 89"/>
          <p:cNvCxnSpPr/>
          <p:nvPr/>
        </p:nvCxnSpPr>
        <p:spPr>
          <a:xfrm rot="10800000">
            <a:off x="4000496" y="3429000"/>
            <a:ext cx="114300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テキスト ボックス 90"/>
          <p:cNvSpPr txBox="1"/>
          <p:nvPr/>
        </p:nvSpPr>
        <p:spPr>
          <a:xfrm>
            <a:off x="3929058" y="3500438"/>
            <a:ext cx="16430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 smtClean="0"/>
              <a:t>覆えない</a:t>
            </a:r>
            <a:endParaRPr kumimoji="1" lang="ja-JP" alt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穴開き禁止なら？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それでも存在する</a:t>
            </a:r>
            <a:endParaRPr kumimoji="1" lang="en-US" altLang="ja-JP" dirty="0" smtClean="0"/>
          </a:p>
          <a:p>
            <a:pPr>
              <a:buNone/>
            </a:pPr>
            <a:endParaRPr kumimoji="1" lang="ja-JP" altLang="en-US" dirty="0"/>
          </a:p>
        </p:txBody>
      </p:sp>
      <p:grpSp>
        <p:nvGrpSpPr>
          <p:cNvPr id="4" name="グループ化 3"/>
          <p:cNvGrpSpPr/>
          <p:nvPr/>
        </p:nvGrpSpPr>
        <p:grpSpPr>
          <a:xfrm>
            <a:off x="3643306" y="4143380"/>
            <a:ext cx="1714512" cy="1714512"/>
            <a:chOff x="1214414" y="3643314"/>
            <a:chExt cx="1714512" cy="1714512"/>
          </a:xfrm>
        </p:grpSpPr>
        <p:grpSp>
          <p:nvGrpSpPr>
            <p:cNvPr id="5" name="グループ化 44"/>
            <p:cNvGrpSpPr/>
            <p:nvPr/>
          </p:nvGrpSpPr>
          <p:grpSpPr>
            <a:xfrm>
              <a:off x="1214414" y="3643314"/>
              <a:ext cx="285752" cy="1714512"/>
              <a:chOff x="1214414" y="3643314"/>
              <a:chExt cx="285752" cy="1714512"/>
            </a:xfrm>
            <a:solidFill>
              <a:srgbClr val="FFC000"/>
            </a:solidFill>
          </p:grpSpPr>
          <p:sp>
            <p:nvSpPr>
              <p:cNvPr id="41" name="正方形/長方形 40"/>
              <p:cNvSpPr/>
              <p:nvPr/>
            </p:nvSpPr>
            <p:spPr>
              <a:xfrm>
                <a:off x="1214414" y="3643314"/>
                <a:ext cx="285752" cy="285752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2" name="正方形/長方形 41"/>
              <p:cNvSpPr/>
              <p:nvPr/>
            </p:nvSpPr>
            <p:spPr>
              <a:xfrm>
                <a:off x="1214414" y="3929066"/>
                <a:ext cx="285752" cy="285752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3" name="正方形/長方形 42"/>
              <p:cNvSpPr/>
              <p:nvPr/>
            </p:nvSpPr>
            <p:spPr>
              <a:xfrm>
                <a:off x="1214414" y="4214818"/>
                <a:ext cx="285752" cy="285752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4" name="正方形/長方形 43"/>
              <p:cNvSpPr/>
              <p:nvPr/>
            </p:nvSpPr>
            <p:spPr>
              <a:xfrm>
                <a:off x="1214414" y="4500570"/>
                <a:ext cx="285752" cy="285752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5" name="正方形/長方形 44"/>
              <p:cNvSpPr/>
              <p:nvPr/>
            </p:nvSpPr>
            <p:spPr>
              <a:xfrm>
                <a:off x="1214414" y="4786322"/>
                <a:ext cx="285752" cy="285752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6" name="正方形/長方形 45"/>
              <p:cNvSpPr/>
              <p:nvPr/>
            </p:nvSpPr>
            <p:spPr>
              <a:xfrm>
                <a:off x="1214414" y="5072074"/>
                <a:ext cx="285752" cy="285752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6" name="グループ化 45"/>
            <p:cNvGrpSpPr/>
            <p:nvPr/>
          </p:nvGrpSpPr>
          <p:grpSpPr>
            <a:xfrm>
              <a:off x="1500166" y="3643314"/>
              <a:ext cx="285752" cy="1714512"/>
              <a:chOff x="1214414" y="3643314"/>
              <a:chExt cx="285752" cy="1714512"/>
            </a:xfrm>
            <a:solidFill>
              <a:srgbClr val="FFC000"/>
            </a:solidFill>
          </p:grpSpPr>
          <p:sp>
            <p:nvSpPr>
              <p:cNvPr id="35" name="正方形/長方形 34"/>
              <p:cNvSpPr/>
              <p:nvPr/>
            </p:nvSpPr>
            <p:spPr>
              <a:xfrm>
                <a:off x="1214414" y="3643314"/>
                <a:ext cx="285752" cy="285752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6" name="正方形/長方形 35"/>
              <p:cNvSpPr/>
              <p:nvPr/>
            </p:nvSpPr>
            <p:spPr>
              <a:xfrm>
                <a:off x="1214414" y="3929066"/>
                <a:ext cx="285752" cy="285752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7" name="正方形/長方形 36"/>
              <p:cNvSpPr/>
              <p:nvPr/>
            </p:nvSpPr>
            <p:spPr>
              <a:xfrm>
                <a:off x="1214414" y="4214818"/>
                <a:ext cx="285752" cy="285752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8" name="正方形/長方形 37"/>
              <p:cNvSpPr/>
              <p:nvPr/>
            </p:nvSpPr>
            <p:spPr>
              <a:xfrm>
                <a:off x="1214414" y="4500570"/>
                <a:ext cx="285752" cy="285752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9" name="正方形/長方形 38"/>
              <p:cNvSpPr/>
              <p:nvPr/>
            </p:nvSpPr>
            <p:spPr>
              <a:xfrm>
                <a:off x="1214414" y="4786322"/>
                <a:ext cx="285752" cy="285752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0" name="正方形/長方形 39"/>
              <p:cNvSpPr/>
              <p:nvPr/>
            </p:nvSpPr>
            <p:spPr>
              <a:xfrm>
                <a:off x="1214414" y="5072074"/>
                <a:ext cx="285752" cy="285752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7" name="グループ化 52"/>
            <p:cNvGrpSpPr/>
            <p:nvPr/>
          </p:nvGrpSpPr>
          <p:grpSpPr>
            <a:xfrm>
              <a:off x="1785918" y="3643314"/>
              <a:ext cx="285752" cy="1714512"/>
              <a:chOff x="1214414" y="3643314"/>
              <a:chExt cx="285752" cy="1714512"/>
            </a:xfrm>
            <a:solidFill>
              <a:srgbClr val="FFC000"/>
            </a:solidFill>
          </p:grpSpPr>
          <p:sp>
            <p:nvSpPr>
              <p:cNvPr id="29" name="正方形/長方形 28"/>
              <p:cNvSpPr/>
              <p:nvPr/>
            </p:nvSpPr>
            <p:spPr>
              <a:xfrm>
                <a:off x="1214414" y="3643314"/>
                <a:ext cx="285752" cy="285752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0" name="正方形/長方形 29"/>
              <p:cNvSpPr/>
              <p:nvPr/>
            </p:nvSpPr>
            <p:spPr>
              <a:xfrm>
                <a:off x="1214414" y="3929066"/>
                <a:ext cx="285752" cy="285752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1" name="正方形/長方形 30"/>
              <p:cNvSpPr/>
              <p:nvPr/>
            </p:nvSpPr>
            <p:spPr>
              <a:xfrm>
                <a:off x="1214414" y="4214818"/>
                <a:ext cx="285752" cy="285752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2" name="正方形/長方形 31"/>
              <p:cNvSpPr/>
              <p:nvPr/>
            </p:nvSpPr>
            <p:spPr>
              <a:xfrm>
                <a:off x="1214414" y="4500570"/>
                <a:ext cx="285752" cy="285752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3" name="正方形/長方形 32"/>
              <p:cNvSpPr/>
              <p:nvPr/>
            </p:nvSpPr>
            <p:spPr>
              <a:xfrm>
                <a:off x="1214414" y="4786322"/>
                <a:ext cx="285752" cy="285752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4" name="正方形/長方形 33"/>
              <p:cNvSpPr/>
              <p:nvPr/>
            </p:nvSpPr>
            <p:spPr>
              <a:xfrm>
                <a:off x="1214414" y="5072074"/>
                <a:ext cx="285752" cy="285752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8" name="グループ化 59"/>
            <p:cNvGrpSpPr/>
            <p:nvPr/>
          </p:nvGrpSpPr>
          <p:grpSpPr>
            <a:xfrm>
              <a:off x="2071670" y="3643314"/>
              <a:ext cx="285752" cy="1714512"/>
              <a:chOff x="1214414" y="3643314"/>
              <a:chExt cx="285752" cy="1714512"/>
            </a:xfrm>
            <a:solidFill>
              <a:srgbClr val="FFC000"/>
            </a:solidFill>
          </p:grpSpPr>
          <p:sp>
            <p:nvSpPr>
              <p:cNvPr id="23" name="正方形/長方形 22"/>
              <p:cNvSpPr/>
              <p:nvPr/>
            </p:nvSpPr>
            <p:spPr>
              <a:xfrm>
                <a:off x="1214414" y="3643314"/>
                <a:ext cx="285752" cy="285752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4" name="正方形/長方形 23"/>
              <p:cNvSpPr/>
              <p:nvPr/>
            </p:nvSpPr>
            <p:spPr>
              <a:xfrm>
                <a:off x="1214414" y="3929066"/>
                <a:ext cx="285752" cy="285752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5" name="正方形/長方形 24"/>
              <p:cNvSpPr/>
              <p:nvPr/>
            </p:nvSpPr>
            <p:spPr>
              <a:xfrm>
                <a:off x="1214414" y="4214818"/>
                <a:ext cx="285752" cy="285752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6" name="正方形/長方形 25"/>
              <p:cNvSpPr/>
              <p:nvPr/>
            </p:nvSpPr>
            <p:spPr>
              <a:xfrm>
                <a:off x="1214414" y="4500570"/>
                <a:ext cx="285752" cy="285752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7" name="正方形/長方形 26"/>
              <p:cNvSpPr/>
              <p:nvPr/>
            </p:nvSpPr>
            <p:spPr>
              <a:xfrm>
                <a:off x="1214414" y="4786322"/>
                <a:ext cx="285752" cy="285752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8" name="正方形/長方形 27"/>
              <p:cNvSpPr/>
              <p:nvPr/>
            </p:nvSpPr>
            <p:spPr>
              <a:xfrm>
                <a:off x="1214414" y="5072074"/>
                <a:ext cx="285752" cy="285752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9" name="グループ化 66"/>
            <p:cNvGrpSpPr/>
            <p:nvPr/>
          </p:nvGrpSpPr>
          <p:grpSpPr>
            <a:xfrm>
              <a:off x="2357422" y="3643314"/>
              <a:ext cx="285752" cy="1714512"/>
              <a:chOff x="1214414" y="3643314"/>
              <a:chExt cx="285752" cy="1714512"/>
            </a:xfrm>
            <a:solidFill>
              <a:srgbClr val="FFC000"/>
            </a:solidFill>
          </p:grpSpPr>
          <p:sp>
            <p:nvSpPr>
              <p:cNvPr id="17" name="正方形/長方形 16"/>
              <p:cNvSpPr/>
              <p:nvPr/>
            </p:nvSpPr>
            <p:spPr>
              <a:xfrm>
                <a:off x="1214414" y="3643314"/>
                <a:ext cx="285752" cy="285752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8" name="正方形/長方形 17"/>
              <p:cNvSpPr/>
              <p:nvPr/>
            </p:nvSpPr>
            <p:spPr>
              <a:xfrm>
                <a:off x="1214414" y="3929066"/>
                <a:ext cx="285752" cy="285752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9" name="正方形/長方形 18"/>
              <p:cNvSpPr/>
              <p:nvPr/>
            </p:nvSpPr>
            <p:spPr>
              <a:xfrm>
                <a:off x="1214414" y="4214818"/>
                <a:ext cx="285752" cy="285752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0" name="正方形/長方形 19"/>
              <p:cNvSpPr/>
              <p:nvPr/>
            </p:nvSpPr>
            <p:spPr>
              <a:xfrm>
                <a:off x="1214414" y="4500570"/>
                <a:ext cx="285752" cy="285752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1" name="正方形/長方形 20"/>
              <p:cNvSpPr/>
              <p:nvPr/>
            </p:nvSpPr>
            <p:spPr>
              <a:xfrm>
                <a:off x="1214414" y="4786322"/>
                <a:ext cx="285752" cy="285752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2" name="正方形/長方形 21"/>
              <p:cNvSpPr/>
              <p:nvPr/>
            </p:nvSpPr>
            <p:spPr>
              <a:xfrm>
                <a:off x="1214414" y="5072074"/>
                <a:ext cx="285752" cy="285752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10" name="グループ化 73"/>
            <p:cNvGrpSpPr/>
            <p:nvPr/>
          </p:nvGrpSpPr>
          <p:grpSpPr>
            <a:xfrm>
              <a:off x="2643174" y="3643314"/>
              <a:ext cx="285752" cy="1714512"/>
              <a:chOff x="1214414" y="3643314"/>
              <a:chExt cx="285752" cy="1714512"/>
            </a:xfrm>
            <a:solidFill>
              <a:srgbClr val="FFC000"/>
            </a:solidFill>
          </p:grpSpPr>
          <p:sp>
            <p:nvSpPr>
              <p:cNvPr id="11" name="正方形/長方形 10"/>
              <p:cNvSpPr/>
              <p:nvPr/>
            </p:nvSpPr>
            <p:spPr>
              <a:xfrm>
                <a:off x="1214414" y="3643314"/>
                <a:ext cx="285752" cy="285752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" name="正方形/長方形 11"/>
              <p:cNvSpPr/>
              <p:nvPr/>
            </p:nvSpPr>
            <p:spPr>
              <a:xfrm>
                <a:off x="1214414" y="3929066"/>
                <a:ext cx="285752" cy="285752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3" name="正方形/長方形 12"/>
              <p:cNvSpPr/>
              <p:nvPr/>
            </p:nvSpPr>
            <p:spPr>
              <a:xfrm>
                <a:off x="1214414" y="4214818"/>
                <a:ext cx="285752" cy="285752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4" name="正方形/長方形 13"/>
              <p:cNvSpPr/>
              <p:nvPr/>
            </p:nvSpPr>
            <p:spPr>
              <a:xfrm>
                <a:off x="1214414" y="4500570"/>
                <a:ext cx="285752" cy="285752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5" name="正方形/長方形 14"/>
              <p:cNvSpPr/>
              <p:nvPr/>
            </p:nvSpPr>
            <p:spPr>
              <a:xfrm>
                <a:off x="1214414" y="4786322"/>
                <a:ext cx="285752" cy="285752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6" name="正方形/長方形 15"/>
              <p:cNvSpPr/>
              <p:nvPr/>
            </p:nvSpPr>
            <p:spPr>
              <a:xfrm>
                <a:off x="1214414" y="5072074"/>
                <a:ext cx="285752" cy="285752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grpSp>
        <p:nvGrpSpPr>
          <p:cNvPr id="56" name="グループ化 55"/>
          <p:cNvGrpSpPr/>
          <p:nvPr/>
        </p:nvGrpSpPr>
        <p:grpSpPr>
          <a:xfrm>
            <a:off x="1643042" y="2285992"/>
            <a:ext cx="1428760" cy="1428760"/>
            <a:chOff x="5000628" y="2571744"/>
            <a:chExt cx="1428760" cy="1428760"/>
          </a:xfrm>
        </p:grpSpPr>
        <p:sp>
          <p:nvSpPr>
            <p:cNvPr id="47" name="正方形/長方形 46"/>
            <p:cNvSpPr/>
            <p:nvPr/>
          </p:nvSpPr>
          <p:spPr>
            <a:xfrm>
              <a:off x="5000628" y="3143248"/>
              <a:ext cx="285752" cy="28575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8" name="正方形/長方形 47"/>
            <p:cNvSpPr/>
            <p:nvPr/>
          </p:nvSpPr>
          <p:spPr>
            <a:xfrm>
              <a:off x="5286380" y="3143248"/>
              <a:ext cx="285752" cy="28575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9" name="正方形/長方形 48"/>
            <p:cNvSpPr/>
            <p:nvPr/>
          </p:nvSpPr>
          <p:spPr>
            <a:xfrm>
              <a:off x="5572132" y="3143248"/>
              <a:ext cx="285752" cy="28575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0" name="正方形/長方形 49"/>
            <p:cNvSpPr/>
            <p:nvPr/>
          </p:nvSpPr>
          <p:spPr>
            <a:xfrm>
              <a:off x="5857884" y="3143248"/>
              <a:ext cx="285752" cy="28575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1" name="正方形/長方形 50"/>
            <p:cNvSpPr/>
            <p:nvPr/>
          </p:nvSpPr>
          <p:spPr>
            <a:xfrm>
              <a:off x="6143636" y="3143248"/>
              <a:ext cx="285752" cy="28575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2" name="正方形/長方形 51"/>
            <p:cNvSpPr/>
            <p:nvPr/>
          </p:nvSpPr>
          <p:spPr>
            <a:xfrm>
              <a:off x="5572132" y="2857496"/>
              <a:ext cx="285752" cy="28575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3" name="正方形/長方形 52"/>
            <p:cNvSpPr/>
            <p:nvPr/>
          </p:nvSpPr>
          <p:spPr>
            <a:xfrm>
              <a:off x="5572132" y="2571744"/>
              <a:ext cx="285752" cy="28575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4" name="正方形/長方形 53"/>
            <p:cNvSpPr/>
            <p:nvPr/>
          </p:nvSpPr>
          <p:spPr>
            <a:xfrm>
              <a:off x="5572132" y="3429000"/>
              <a:ext cx="285752" cy="28575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5" name="正方形/長方形 54"/>
            <p:cNvSpPr/>
            <p:nvPr/>
          </p:nvSpPr>
          <p:spPr>
            <a:xfrm>
              <a:off x="5572132" y="3714752"/>
              <a:ext cx="285752" cy="28575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57" name="グループ化 56"/>
          <p:cNvGrpSpPr/>
          <p:nvPr/>
        </p:nvGrpSpPr>
        <p:grpSpPr>
          <a:xfrm>
            <a:off x="4500562" y="4429132"/>
            <a:ext cx="1428760" cy="1428760"/>
            <a:chOff x="5000628" y="2571744"/>
            <a:chExt cx="1428760" cy="1428760"/>
          </a:xfrm>
          <a:solidFill>
            <a:srgbClr val="92D050"/>
          </a:solidFill>
        </p:grpSpPr>
        <p:sp>
          <p:nvSpPr>
            <p:cNvPr id="58" name="正方形/長方形 57"/>
            <p:cNvSpPr/>
            <p:nvPr/>
          </p:nvSpPr>
          <p:spPr>
            <a:xfrm>
              <a:off x="5000628" y="3143248"/>
              <a:ext cx="285752" cy="28575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9" name="正方形/長方形 58"/>
            <p:cNvSpPr/>
            <p:nvPr/>
          </p:nvSpPr>
          <p:spPr>
            <a:xfrm>
              <a:off x="5286380" y="3143248"/>
              <a:ext cx="285752" cy="28575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正方形/長方形 59"/>
            <p:cNvSpPr/>
            <p:nvPr/>
          </p:nvSpPr>
          <p:spPr>
            <a:xfrm>
              <a:off x="5572132" y="3143248"/>
              <a:ext cx="285752" cy="28575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1" name="正方形/長方形 60"/>
            <p:cNvSpPr/>
            <p:nvPr/>
          </p:nvSpPr>
          <p:spPr>
            <a:xfrm>
              <a:off x="5857884" y="3143248"/>
              <a:ext cx="285752" cy="28575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2" name="正方形/長方形 61"/>
            <p:cNvSpPr/>
            <p:nvPr/>
          </p:nvSpPr>
          <p:spPr>
            <a:xfrm>
              <a:off x="6143636" y="3143248"/>
              <a:ext cx="285752" cy="28575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3" name="正方形/長方形 62"/>
            <p:cNvSpPr/>
            <p:nvPr/>
          </p:nvSpPr>
          <p:spPr>
            <a:xfrm>
              <a:off x="5572132" y="2857496"/>
              <a:ext cx="285752" cy="28575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4" name="正方形/長方形 63"/>
            <p:cNvSpPr/>
            <p:nvPr/>
          </p:nvSpPr>
          <p:spPr>
            <a:xfrm>
              <a:off x="5572132" y="2571744"/>
              <a:ext cx="285752" cy="28575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5" name="正方形/長方形 64"/>
            <p:cNvSpPr/>
            <p:nvPr/>
          </p:nvSpPr>
          <p:spPr>
            <a:xfrm>
              <a:off x="5572132" y="3429000"/>
              <a:ext cx="285752" cy="28575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6" name="正方形/長方形 65"/>
            <p:cNvSpPr/>
            <p:nvPr/>
          </p:nvSpPr>
          <p:spPr>
            <a:xfrm>
              <a:off x="5572132" y="3714752"/>
              <a:ext cx="285752" cy="28575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67" name="グループ化 66"/>
          <p:cNvGrpSpPr/>
          <p:nvPr/>
        </p:nvGrpSpPr>
        <p:grpSpPr>
          <a:xfrm>
            <a:off x="3643306" y="4143380"/>
            <a:ext cx="1428760" cy="1428760"/>
            <a:chOff x="5000628" y="2571744"/>
            <a:chExt cx="1428760" cy="1428760"/>
          </a:xfrm>
        </p:grpSpPr>
        <p:sp>
          <p:nvSpPr>
            <p:cNvPr id="68" name="正方形/長方形 67"/>
            <p:cNvSpPr/>
            <p:nvPr/>
          </p:nvSpPr>
          <p:spPr>
            <a:xfrm>
              <a:off x="5000628" y="3143248"/>
              <a:ext cx="285752" cy="28575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9" name="正方形/長方形 68"/>
            <p:cNvSpPr/>
            <p:nvPr/>
          </p:nvSpPr>
          <p:spPr>
            <a:xfrm>
              <a:off x="5286380" y="3143248"/>
              <a:ext cx="285752" cy="28575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0" name="正方形/長方形 69"/>
            <p:cNvSpPr/>
            <p:nvPr/>
          </p:nvSpPr>
          <p:spPr>
            <a:xfrm>
              <a:off x="5572132" y="3143248"/>
              <a:ext cx="285752" cy="28575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1" name="正方形/長方形 70"/>
            <p:cNvSpPr/>
            <p:nvPr/>
          </p:nvSpPr>
          <p:spPr>
            <a:xfrm>
              <a:off x="5857884" y="3143248"/>
              <a:ext cx="285752" cy="28575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2" name="正方形/長方形 71"/>
            <p:cNvSpPr/>
            <p:nvPr/>
          </p:nvSpPr>
          <p:spPr>
            <a:xfrm>
              <a:off x="6143636" y="3143248"/>
              <a:ext cx="285752" cy="28575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3" name="正方形/長方形 72"/>
            <p:cNvSpPr/>
            <p:nvPr/>
          </p:nvSpPr>
          <p:spPr>
            <a:xfrm>
              <a:off x="5572132" y="2857496"/>
              <a:ext cx="285752" cy="28575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4" name="正方形/長方形 73"/>
            <p:cNvSpPr/>
            <p:nvPr/>
          </p:nvSpPr>
          <p:spPr>
            <a:xfrm>
              <a:off x="5572132" y="2571744"/>
              <a:ext cx="285752" cy="28575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5" name="正方形/長方形 74"/>
            <p:cNvSpPr/>
            <p:nvPr/>
          </p:nvSpPr>
          <p:spPr>
            <a:xfrm>
              <a:off x="5572132" y="3429000"/>
              <a:ext cx="285752" cy="28575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6" name="正方形/長方形 75"/>
            <p:cNvSpPr/>
            <p:nvPr/>
          </p:nvSpPr>
          <p:spPr>
            <a:xfrm>
              <a:off x="5572132" y="3714752"/>
              <a:ext cx="285752" cy="28575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77" name="グループ化 76"/>
          <p:cNvGrpSpPr/>
          <p:nvPr/>
        </p:nvGrpSpPr>
        <p:grpSpPr>
          <a:xfrm>
            <a:off x="4214810" y="3286124"/>
            <a:ext cx="1428760" cy="1428760"/>
            <a:chOff x="5000628" y="2571744"/>
            <a:chExt cx="1428760" cy="1428760"/>
          </a:xfrm>
          <a:solidFill>
            <a:srgbClr val="FFFF00"/>
          </a:solidFill>
        </p:grpSpPr>
        <p:sp>
          <p:nvSpPr>
            <p:cNvPr id="78" name="正方形/長方形 77"/>
            <p:cNvSpPr/>
            <p:nvPr/>
          </p:nvSpPr>
          <p:spPr>
            <a:xfrm>
              <a:off x="5000628" y="3143248"/>
              <a:ext cx="285752" cy="28575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9" name="正方形/長方形 78"/>
            <p:cNvSpPr/>
            <p:nvPr/>
          </p:nvSpPr>
          <p:spPr>
            <a:xfrm>
              <a:off x="5286380" y="3143248"/>
              <a:ext cx="285752" cy="28575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0" name="正方形/長方形 79"/>
            <p:cNvSpPr/>
            <p:nvPr/>
          </p:nvSpPr>
          <p:spPr>
            <a:xfrm>
              <a:off x="5572132" y="3143248"/>
              <a:ext cx="285752" cy="28575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1" name="正方形/長方形 80"/>
            <p:cNvSpPr/>
            <p:nvPr/>
          </p:nvSpPr>
          <p:spPr>
            <a:xfrm>
              <a:off x="5857884" y="3143248"/>
              <a:ext cx="285752" cy="28575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2" name="正方形/長方形 81"/>
            <p:cNvSpPr/>
            <p:nvPr/>
          </p:nvSpPr>
          <p:spPr>
            <a:xfrm>
              <a:off x="6143636" y="3143248"/>
              <a:ext cx="285752" cy="28575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3" name="正方形/長方形 82"/>
            <p:cNvSpPr/>
            <p:nvPr/>
          </p:nvSpPr>
          <p:spPr>
            <a:xfrm>
              <a:off x="5572132" y="2857496"/>
              <a:ext cx="285752" cy="28575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4" name="正方形/長方形 83"/>
            <p:cNvSpPr/>
            <p:nvPr/>
          </p:nvSpPr>
          <p:spPr>
            <a:xfrm>
              <a:off x="5572132" y="2571744"/>
              <a:ext cx="285752" cy="28575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5" name="正方形/長方形 84"/>
            <p:cNvSpPr/>
            <p:nvPr/>
          </p:nvSpPr>
          <p:spPr>
            <a:xfrm>
              <a:off x="5572132" y="3429000"/>
              <a:ext cx="285752" cy="28575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6" name="正方形/長方形 85"/>
            <p:cNvSpPr/>
            <p:nvPr/>
          </p:nvSpPr>
          <p:spPr>
            <a:xfrm>
              <a:off x="5572132" y="3714752"/>
              <a:ext cx="285752" cy="28575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cxnSp>
        <p:nvCxnSpPr>
          <p:cNvPr id="88" name="直線矢印コネクタ 87"/>
          <p:cNvCxnSpPr/>
          <p:nvPr/>
        </p:nvCxnSpPr>
        <p:spPr>
          <a:xfrm rot="16200000" flipV="1">
            <a:off x="4321968" y="4893479"/>
            <a:ext cx="1571636" cy="928693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テキスト ボックス 90"/>
          <p:cNvSpPr txBox="1"/>
          <p:nvPr/>
        </p:nvSpPr>
        <p:spPr>
          <a:xfrm>
            <a:off x="5357818" y="6155787"/>
            <a:ext cx="20717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ここが覆えていない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kumimoji="1" lang="ja-JP" altLang="en-US" sz="8000" dirty="0" smtClean="0"/>
              <a:t>問題</a:t>
            </a:r>
            <a:endParaRPr kumimoji="1" lang="ja-JP" altLang="en-US" sz="8000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ja-JP" altLang="en-US" sz="6000" dirty="0" smtClean="0"/>
              <a:t>穴開きでない</a:t>
            </a:r>
            <a:endParaRPr lang="en-US" altLang="ja-JP" sz="6000" dirty="0" smtClean="0"/>
          </a:p>
          <a:p>
            <a:pPr>
              <a:buNone/>
            </a:pPr>
            <a:r>
              <a:rPr lang="ja-JP" altLang="en-US" sz="6000" dirty="0" smtClean="0"/>
              <a:t>どんなポリオミノによっても</a:t>
            </a:r>
            <a:endParaRPr lang="en-US" altLang="ja-JP" sz="6000" dirty="0" smtClean="0"/>
          </a:p>
          <a:p>
            <a:pPr>
              <a:buNone/>
            </a:pPr>
            <a:r>
              <a:rPr lang="ja-JP" altLang="en-US" sz="6000" dirty="0" smtClean="0"/>
              <a:t>覆えるポリオミノには</a:t>
            </a:r>
            <a:endParaRPr lang="en-US" altLang="ja-JP" sz="6000" dirty="0" smtClean="0"/>
          </a:p>
          <a:p>
            <a:pPr>
              <a:buNone/>
            </a:pPr>
            <a:r>
              <a:rPr lang="ja-JP" altLang="en-US" sz="6000" dirty="0" smtClean="0"/>
              <a:t>どんなものがあるだろう？</a:t>
            </a:r>
            <a:endParaRPr lang="en-US" altLang="ja-JP" sz="6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ja-JP" altLang="en-US" dirty="0" smtClean="0"/>
              <a:t>穴開きでないどんなポリオミノによっても覆えるポリオミノ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ja-JP" altLang="en-US" dirty="0" smtClean="0"/>
              <a:t>モノミノ　　ドミノ　</a:t>
            </a:r>
            <a:r>
              <a:rPr lang="en-US" altLang="ja-JP" dirty="0" smtClean="0"/>
              <a:t>	</a:t>
            </a:r>
            <a:r>
              <a:rPr lang="ja-JP" altLang="en-US" dirty="0" smtClean="0"/>
              <a:t>は、どんなポリオミノを持ってきても必ず覆える</a:t>
            </a:r>
            <a:endParaRPr lang="en-US" altLang="ja-JP" dirty="0" smtClean="0"/>
          </a:p>
          <a:p>
            <a:endParaRPr lang="en-US" altLang="ja-JP" dirty="0" smtClean="0"/>
          </a:p>
          <a:p>
            <a:r>
              <a:rPr lang="ja-JP" altLang="en-US" dirty="0" smtClean="0"/>
              <a:t>トリオミノ　　　　テトロミノ　　　　　　　　　　　　　も必ず覆える</a:t>
            </a:r>
            <a:endParaRPr lang="en-US" altLang="ja-JP" dirty="0" smtClean="0"/>
          </a:p>
        </p:txBody>
      </p:sp>
      <p:sp>
        <p:nvSpPr>
          <p:cNvPr id="4" name="正方形/長方形 3"/>
          <p:cNvSpPr/>
          <p:nvPr/>
        </p:nvSpPr>
        <p:spPr>
          <a:xfrm>
            <a:off x="2143108" y="1714488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正方形/長方形 4"/>
          <p:cNvSpPr/>
          <p:nvPr/>
        </p:nvSpPr>
        <p:spPr>
          <a:xfrm>
            <a:off x="3643306" y="1857364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3643306" y="1571612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/>
          <p:cNvSpPr/>
          <p:nvPr/>
        </p:nvSpPr>
        <p:spPr>
          <a:xfrm>
            <a:off x="2500298" y="2928934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/>
          <p:cNvSpPr/>
          <p:nvPr/>
        </p:nvSpPr>
        <p:spPr>
          <a:xfrm>
            <a:off x="2500298" y="3214686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/>
          <p:cNvSpPr/>
          <p:nvPr/>
        </p:nvSpPr>
        <p:spPr>
          <a:xfrm>
            <a:off x="2500298" y="3500438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正方形/長方形 11"/>
          <p:cNvSpPr/>
          <p:nvPr/>
        </p:nvSpPr>
        <p:spPr>
          <a:xfrm>
            <a:off x="2857488" y="3214686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正方形/長方形 12"/>
          <p:cNvSpPr/>
          <p:nvPr/>
        </p:nvSpPr>
        <p:spPr>
          <a:xfrm>
            <a:off x="3143240" y="3214686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正方形/長方形 13"/>
          <p:cNvSpPr/>
          <p:nvPr/>
        </p:nvSpPr>
        <p:spPr>
          <a:xfrm>
            <a:off x="2857488" y="3500438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39" name="グループ化 38"/>
          <p:cNvGrpSpPr/>
          <p:nvPr/>
        </p:nvGrpSpPr>
        <p:grpSpPr>
          <a:xfrm>
            <a:off x="5072066" y="3286124"/>
            <a:ext cx="571504" cy="571504"/>
            <a:chOff x="5000628" y="3071810"/>
            <a:chExt cx="571504" cy="571504"/>
          </a:xfrm>
        </p:grpSpPr>
        <p:sp>
          <p:nvSpPr>
            <p:cNvPr id="15" name="正方形/長方形 14"/>
            <p:cNvSpPr/>
            <p:nvPr/>
          </p:nvSpPr>
          <p:spPr>
            <a:xfrm>
              <a:off x="5000628" y="3071810"/>
              <a:ext cx="285752" cy="28575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" name="正方形/長方形 15"/>
            <p:cNvSpPr/>
            <p:nvPr/>
          </p:nvSpPr>
          <p:spPr>
            <a:xfrm>
              <a:off x="5286380" y="3071810"/>
              <a:ext cx="285752" cy="28575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" name="正方形/長方形 16"/>
            <p:cNvSpPr/>
            <p:nvPr/>
          </p:nvSpPr>
          <p:spPr>
            <a:xfrm>
              <a:off x="5286380" y="3357562"/>
              <a:ext cx="285752" cy="28575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" name="正方形/長方形 17"/>
            <p:cNvSpPr/>
            <p:nvPr/>
          </p:nvSpPr>
          <p:spPr>
            <a:xfrm>
              <a:off x="5000628" y="3357562"/>
              <a:ext cx="285752" cy="28575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35" name="グループ化 34"/>
          <p:cNvGrpSpPr/>
          <p:nvPr/>
        </p:nvGrpSpPr>
        <p:grpSpPr>
          <a:xfrm>
            <a:off x="5786446" y="3071810"/>
            <a:ext cx="571504" cy="857256"/>
            <a:chOff x="5643570" y="3071810"/>
            <a:chExt cx="571504" cy="857256"/>
          </a:xfrm>
        </p:grpSpPr>
        <p:sp>
          <p:nvSpPr>
            <p:cNvPr id="19" name="正方形/長方形 18"/>
            <p:cNvSpPr/>
            <p:nvPr/>
          </p:nvSpPr>
          <p:spPr>
            <a:xfrm>
              <a:off x="5643570" y="3071810"/>
              <a:ext cx="285752" cy="28575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" name="正方形/長方形 19"/>
            <p:cNvSpPr/>
            <p:nvPr/>
          </p:nvSpPr>
          <p:spPr>
            <a:xfrm>
              <a:off x="5929322" y="3071810"/>
              <a:ext cx="285752" cy="28575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" name="正方形/長方形 20"/>
            <p:cNvSpPr/>
            <p:nvPr/>
          </p:nvSpPr>
          <p:spPr>
            <a:xfrm>
              <a:off x="5643570" y="3357562"/>
              <a:ext cx="285752" cy="28575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" name="正方形/長方形 21"/>
            <p:cNvSpPr/>
            <p:nvPr/>
          </p:nvSpPr>
          <p:spPr>
            <a:xfrm>
              <a:off x="5643570" y="3643314"/>
              <a:ext cx="285752" cy="28575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36" name="グループ化 35"/>
          <p:cNvGrpSpPr/>
          <p:nvPr/>
        </p:nvGrpSpPr>
        <p:grpSpPr>
          <a:xfrm>
            <a:off x="6215074" y="3214686"/>
            <a:ext cx="571504" cy="857256"/>
            <a:chOff x="6072198" y="3143248"/>
            <a:chExt cx="571504" cy="857256"/>
          </a:xfrm>
        </p:grpSpPr>
        <p:sp>
          <p:nvSpPr>
            <p:cNvPr id="23" name="正方形/長方形 22"/>
            <p:cNvSpPr/>
            <p:nvPr/>
          </p:nvSpPr>
          <p:spPr>
            <a:xfrm>
              <a:off x="6357950" y="3143248"/>
              <a:ext cx="285752" cy="28575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" name="正方形/長方形 23"/>
            <p:cNvSpPr/>
            <p:nvPr/>
          </p:nvSpPr>
          <p:spPr>
            <a:xfrm>
              <a:off x="6357950" y="3429000"/>
              <a:ext cx="285752" cy="28575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" name="正方形/長方形 24"/>
            <p:cNvSpPr/>
            <p:nvPr/>
          </p:nvSpPr>
          <p:spPr>
            <a:xfrm>
              <a:off x="6072198" y="3429000"/>
              <a:ext cx="285752" cy="28575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" name="正方形/長方形 25"/>
            <p:cNvSpPr/>
            <p:nvPr/>
          </p:nvSpPr>
          <p:spPr>
            <a:xfrm>
              <a:off x="6072198" y="3714752"/>
              <a:ext cx="285752" cy="28575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37" name="グループ化 36"/>
          <p:cNvGrpSpPr/>
          <p:nvPr/>
        </p:nvGrpSpPr>
        <p:grpSpPr>
          <a:xfrm>
            <a:off x="6929454" y="3000372"/>
            <a:ext cx="285752" cy="1143008"/>
            <a:chOff x="6715140" y="3000372"/>
            <a:chExt cx="285752" cy="1143008"/>
          </a:xfrm>
        </p:grpSpPr>
        <p:sp>
          <p:nvSpPr>
            <p:cNvPr id="27" name="正方形/長方形 26"/>
            <p:cNvSpPr/>
            <p:nvPr/>
          </p:nvSpPr>
          <p:spPr>
            <a:xfrm>
              <a:off x="6715140" y="3000372"/>
              <a:ext cx="285752" cy="28575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" name="正方形/長方形 27"/>
            <p:cNvSpPr/>
            <p:nvPr/>
          </p:nvSpPr>
          <p:spPr>
            <a:xfrm>
              <a:off x="6715140" y="3286124"/>
              <a:ext cx="285752" cy="28575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" name="正方形/長方形 28"/>
            <p:cNvSpPr/>
            <p:nvPr/>
          </p:nvSpPr>
          <p:spPr>
            <a:xfrm>
              <a:off x="6715140" y="3571876"/>
              <a:ext cx="285752" cy="28575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" name="正方形/長方形 29"/>
            <p:cNvSpPr/>
            <p:nvPr/>
          </p:nvSpPr>
          <p:spPr>
            <a:xfrm>
              <a:off x="6715140" y="3857628"/>
              <a:ext cx="285752" cy="28575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38" name="グループ化 37"/>
          <p:cNvGrpSpPr/>
          <p:nvPr/>
        </p:nvGrpSpPr>
        <p:grpSpPr>
          <a:xfrm>
            <a:off x="7358082" y="3143248"/>
            <a:ext cx="571504" cy="857256"/>
            <a:chOff x="7072330" y="3143248"/>
            <a:chExt cx="571504" cy="857256"/>
          </a:xfrm>
        </p:grpSpPr>
        <p:sp>
          <p:nvSpPr>
            <p:cNvPr id="31" name="正方形/長方形 30"/>
            <p:cNvSpPr/>
            <p:nvPr/>
          </p:nvSpPr>
          <p:spPr>
            <a:xfrm>
              <a:off x="7072330" y="3143248"/>
              <a:ext cx="285752" cy="28575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2" name="正方形/長方形 31"/>
            <p:cNvSpPr/>
            <p:nvPr/>
          </p:nvSpPr>
          <p:spPr>
            <a:xfrm>
              <a:off x="7072330" y="3429000"/>
              <a:ext cx="285752" cy="28575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3" name="正方形/長方形 32"/>
            <p:cNvSpPr/>
            <p:nvPr/>
          </p:nvSpPr>
          <p:spPr>
            <a:xfrm>
              <a:off x="7072330" y="3714752"/>
              <a:ext cx="285752" cy="28575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4" name="正方形/長方形 33"/>
            <p:cNvSpPr/>
            <p:nvPr/>
          </p:nvSpPr>
          <p:spPr>
            <a:xfrm>
              <a:off x="7358082" y="3429000"/>
              <a:ext cx="285752" cy="28575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ペントミノ</a:t>
            </a:r>
            <a:endParaRPr kumimoji="1" lang="ja-JP" altLang="en-US" dirty="0"/>
          </a:p>
        </p:txBody>
      </p:sp>
      <p:grpSp>
        <p:nvGrpSpPr>
          <p:cNvPr id="81" name="グループ化 80"/>
          <p:cNvGrpSpPr/>
          <p:nvPr/>
        </p:nvGrpSpPr>
        <p:grpSpPr>
          <a:xfrm>
            <a:off x="500034" y="1000108"/>
            <a:ext cx="5286412" cy="3214710"/>
            <a:chOff x="214282" y="571480"/>
            <a:chExt cx="5286412" cy="3214710"/>
          </a:xfrm>
        </p:grpSpPr>
        <p:sp>
          <p:nvSpPr>
            <p:cNvPr id="88" name="円/楕円 87"/>
            <p:cNvSpPr/>
            <p:nvPr/>
          </p:nvSpPr>
          <p:spPr>
            <a:xfrm>
              <a:off x="214282" y="571480"/>
              <a:ext cx="3597414" cy="3214710"/>
            </a:xfrm>
            <a:prstGeom prst="ellipse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5" name="グループ化 82"/>
            <p:cNvGrpSpPr/>
            <p:nvPr/>
          </p:nvGrpSpPr>
          <p:grpSpPr>
            <a:xfrm>
              <a:off x="1714480" y="785794"/>
              <a:ext cx="857256" cy="857256"/>
              <a:chOff x="1142976" y="2071678"/>
              <a:chExt cx="857256" cy="857256"/>
            </a:xfrm>
            <a:solidFill>
              <a:srgbClr val="00B0F0"/>
            </a:solidFill>
          </p:grpSpPr>
          <p:sp>
            <p:nvSpPr>
              <p:cNvPr id="12" name="正方形/長方形 11"/>
              <p:cNvSpPr/>
              <p:nvPr/>
            </p:nvSpPr>
            <p:spPr>
              <a:xfrm flipV="1">
                <a:off x="1714480" y="2071678"/>
                <a:ext cx="285752" cy="285752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3" name="正方形/長方形 12"/>
              <p:cNvSpPr/>
              <p:nvPr/>
            </p:nvSpPr>
            <p:spPr>
              <a:xfrm flipV="1">
                <a:off x="1428728" y="2071678"/>
                <a:ext cx="285752" cy="285752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4" name="正方形/長方形 13"/>
              <p:cNvSpPr/>
              <p:nvPr/>
            </p:nvSpPr>
            <p:spPr>
              <a:xfrm flipV="1">
                <a:off x="1142976" y="2071678"/>
                <a:ext cx="285752" cy="285752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5" name="正方形/長方形 14"/>
              <p:cNvSpPr/>
              <p:nvPr/>
            </p:nvSpPr>
            <p:spPr>
              <a:xfrm flipV="1">
                <a:off x="1428728" y="2357430"/>
                <a:ext cx="285752" cy="285752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6" name="正方形/長方形 15"/>
              <p:cNvSpPr/>
              <p:nvPr/>
            </p:nvSpPr>
            <p:spPr>
              <a:xfrm flipV="1">
                <a:off x="1428728" y="2643182"/>
                <a:ext cx="285752" cy="285752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6" name="グループ化 84"/>
            <p:cNvGrpSpPr/>
            <p:nvPr/>
          </p:nvGrpSpPr>
          <p:grpSpPr>
            <a:xfrm>
              <a:off x="714348" y="928670"/>
              <a:ext cx="857256" cy="857256"/>
              <a:chOff x="2714612" y="2071678"/>
              <a:chExt cx="857256" cy="857256"/>
            </a:xfrm>
            <a:solidFill>
              <a:srgbClr val="00B0F0"/>
            </a:solidFill>
          </p:grpSpPr>
          <p:sp>
            <p:nvSpPr>
              <p:cNvPr id="22" name="正方形/長方形 21"/>
              <p:cNvSpPr/>
              <p:nvPr/>
            </p:nvSpPr>
            <p:spPr>
              <a:xfrm flipV="1">
                <a:off x="3286116" y="2071678"/>
                <a:ext cx="285752" cy="285752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3" name="正方形/長方形 22"/>
              <p:cNvSpPr/>
              <p:nvPr/>
            </p:nvSpPr>
            <p:spPr>
              <a:xfrm flipV="1">
                <a:off x="3000364" y="2071678"/>
                <a:ext cx="285752" cy="285752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4" name="正方形/長方形 23"/>
              <p:cNvSpPr/>
              <p:nvPr/>
            </p:nvSpPr>
            <p:spPr>
              <a:xfrm flipV="1">
                <a:off x="3000364" y="2357430"/>
                <a:ext cx="285752" cy="285752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5" name="正方形/長方形 24"/>
              <p:cNvSpPr/>
              <p:nvPr/>
            </p:nvSpPr>
            <p:spPr>
              <a:xfrm flipV="1">
                <a:off x="2714612" y="2357430"/>
                <a:ext cx="285752" cy="285752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6" name="正方形/長方形 25"/>
              <p:cNvSpPr/>
              <p:nvPr/>
            </p:nvSpPr>
            <p:spPr>
              <a:xfrm flipV="1">
                <a:off x="3000364" y="2643182"/>
                <a:ext cx="285752" cy="285752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8" name="グループ化 85"/>
            <p:cNvGrpSpPr/>
            <p:nvPr/>
          </p:nvGrpSpPr>
          <p:grpSpPr>
            <a:xfrm>
              <a:off x="2571736" y="1285860"/>
              <a:ext cx="571504" cy="1143008"/>
              <a:chOff x="3857620" y="2071678"/>
              <a:chExt cx="571504" cy="1143008"/>
            </a:xfrm>
            <a:solidFill>
              <a:srgbClr val="00B0F0"/>
            </a:solidFill>
          </p:grpSpPr>
          <p:sp>
            <p:nvSpPr>
              <p:cNvPr id="28" name="正方形/長方形 27"/>
              <p:cNvSpPr/>
              <p:nvPr/>
            </p:nvSpPr>
            <p:spPr>
              <a:xfrm flipV="1">
                <a:off x="3857620" y="2071678"/>
                <a:ext cx="285752" cy="285752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9" name="正方形/長方形 28"/>
              <p:cNvSpPr/>
              <p:nvPr/>
            </p:nvSpPr>
            <p:spPr>
              <a:xfrm flipV="1">
                <a:off x="4143372" y="2071678"/>
                <a:ext cx="285752" cy="285752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0" name="正方形/長方形 29"/>
              <p:cNvSpPr/>
              <p:nvPr/>
            </p:nvSpPr>
            <p:spPr>
              <a:xfrm flipV="1">
                <a:off x="3857620" y="2357430"/>
                <a:ext cx="285752" cy="285752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1" name="正方形/長方形 30"/>
              <p:cNvSpPr/>
              <p:nvPr/>
            </p:nvSpPr>
            <p:spPr>
              <a:xfrm flipV="1">
                <a:off x="3857620" y="2643182"/>
                <a:ext cx="285752" cy="285752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2" name="正方形/長方形 31"/>
              <p:cNvSpPr/>
              <p:nvPr/>
            </p:nvSpPr>
            <p:spPr>
              <a:xfrm flipV="1">
                <a:off x="3857620" y="2928934"/>
                <a:ext cx="285752" cy="285752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9" name="グループ化 86"/>
            <p:cNvGrpSpPr/>
            <p:nvPr/>
          </p:nvGrpSpPr>
          <p:grpSpPr>
            <a:xfrm flipV="1">
              <a:off x="1785918" y="1785926"/>
              <a:ext cx="571504" cy="1143008"/>
              <a:chOff x="4643438" y="2071678"/>
              <a:chExt cx="571504" cy="1143008"/>
            </a:xfrm>
            <a:solidFill>
              <a:srgbClr val="00B0F0"/>
            </a:solidFill>
          </p:grpSpPr>
          <p:sp>
            <p:nvSpPr>
              <p:cNvPr id="33" name="正方形/長方形 32"/>
              <p:cNvSpPr/>
              <p:nvPr/>
            </p:nvSpPr>
            <p:spPr>
              <a:xfrm flipV="1">
                <a:off x="4643438" y="2071678"/>
                <a:ext cx="285752" cy="285752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4" name="正方形/長方形 33"/>
              <p:cNvSpPr/>
              <p:nvPr/>
            </p:nvSpPr>
            <p:spPr>
              <a:xfrm flipV="1">
                <a:off x="4643438" y="2357430"/>
                <a:ext cx="285752" cy="285752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5" name="正方形/長方形 34"/>
              <p:cNvSpPr/>
              <p:nvPr/>
            </p:nvSpPr>
            <p:spPr>
              <a:xfrm flipV="1">
                <a:off x="4929190" y="2357430"/>
                <a:ext cx="285752" cy="285752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6" name="正方形/長方形 35"/>
              <p:cNvSpPr/>
              <p:nvPr/>
            </p:nvSpPr>
            <p:spPr>
              <a:xfrm flipV="1">
                <a:off x="4929190" y="2643182"/>
                <a:ext cx="285752" cy="285752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7" name="正方形/長方形 36"/>
              <p:cNvSpPr/>
              <p:nvPr/>
            </p:nvSpPr>
            <p:spPr>
              <a:xfrm flipV="1">
                <a:off x="4929190" y="2928934"/>
                <a:ext cx="285752" cy="285752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10" name="グループ化 81"/>
            <p:cNvGrpSpPr/>
            <p:nvPr/>
          </p:nvGrpSpPr>
          <p:grpSpPr>
            <a:xfrm>
              <a:off x="2214546" y="2714620"/>
              <a:ext cx="857256" cy="571504"/>
              <a:chOff x="1000100" y="3143248"/>
              <a:chExt cx="857256" cy="571504"/>
            </a:xfrm>
            <a:solidFill>
              <a:srgbClr val="00B0F0"/>
            </a:solidFill>
          </p:grpSpPr>
          <p:sp>
            <p:nvSpPr>
              <p:cNvPr id="38" name="正方形/長方形 37"/>
              <p:cNvSpPr/>
              <p:nvPr/>
            </p:nvSpPr>
            <p:spPr>
              <a:xfrm flipV="1">
                <a:off x="1000100" y="3143248"/>
                <a:ext cx="285752" cy="285752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9" name="正方形/長方形 38"/>
              <p:cNvSpPr/>
              <p:nvPr/>
            </p:nvSpPr>
            <p:spPr>
              <a:xfrm flipV="1">
                <a:off x="1285852" y="3143248"/>
                <a:ext cx="285752" cy="285752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0" name="正方形/長方形 39"/>
              <p:cNvSpPr/>
              <p:nvPr/>
            </p:nvSpPr>
            <p:spPr>
              <a:xfrm flipV="1">
                <a:off x="1000100" y="3429000"/>
                <a:ext cx="285752" cy="285752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1" name="正方形/長方形 40"/>
              <p:cNvSpPr/>
              <p:nvPr/>
            </p:nvSpPr>
            <p:spPr>
              <a:xfrm flipV="1">
                <a:off x="1285852" y="3429000"/>
                <a:ext cx="285752" cy="285752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2" name="正方形/長方形 41"/>
              <p:cNvSpPr/>
              <p:nvPr/>
            </p:nvSpPr>
            <p:spPr>
              <a:xfrm flipV="1">
                <a:off x="1571604" y="3429000"/>
                <a:ext cx="285752" cy="285752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11" name="グループ化 79"/>
            <p:cNvGrpSpPr/>
            <p:nvPr/>
          </p:nvGrpSpPr>
          <p:grpSpPr>
            <a:xfrm>
              <a:off x="428596" y="2285992"/>
              <a:ext cx="857256" cy="857256"/>
              <a:chOff x="2857488" y="3857628"/>
              <a:chExt cx="857256" cy="857256"/>
            </a:xfrm>
            <a:solidFill>
              <a:srgbClr val="00B0F0"/>
            </a:solidFill>
          </p:grpSpPr>
          <p:sp>
            <p:nvSpPr>
              <p:cNvPr id="49" name="正方形/長方形 48"/>
              <p:cNvSpPr/>
              <p:nvPr/>
            </p:nvSpPr>
            <p:spPr>
              <a:xfrm flipV="1">
                <a:off x="2857488" y="3857628"/>
                <a:ext cx="285752" cy="285752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0" name="正方形/長方形 49"/>
              <p:cNvSpPr/>
              <p:nvPr/>
            </p:nvSpPr>
            <p:spPr>
              <a:xfrm flipV="1">
                <a:off x="2857488" y="4143380"/>
                <a:ext cx="285752" cy="285752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1" name="正方形/長方形 50"/>
              <p:cNvSpPr/>
              <p:nvPr/>
            </p:nvSpPr>
            <p:spPr>
              <a:xfrm flipV="1">
                <a:off x="3143240" y="4143380"/>
                <a:ext cx="285752" cy="285752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2" name="正方形/長方形 51"/>
              <p:cNvSpPr/>
              <p:nvPr/>
            </p:nvSpPr>
            <p:spPr>
              <a:xfrm flipV="1">
                <a:off x="3143240" y="4429132"/>
                <a:ext cx="285752" cy="285752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3" name="正方形/長方形 52"/>
              <p:cNvSpPr/>
              <p:nvPr/>
            </p:nvSpPr>
            <p:spPr>
              <a:xfrm flipV="1">
                <a:off x="3428992" y="4429132"/>
                <a:ext cx="285752" cy="285752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27" name="グループ化 78"/>
            <p:cNvGrpSpPr/>
            <p:nvPr/>
          </p:nvGrpSpPr>
          <p:grpSpPr>
            <a:xfrm>
              <a:off x="571472" y="1857364"/>
              <a:ext cx="1143008" cy="571504"/>
              <a:chOff x="3071802" y="4929198"/>
              <a:chExt cx="1143008" cy="571504"/>
            </a:xfrm>
            <a:solidFill>
              <a:srgbClr val="00B0F0"/>
            </a:solidFill>
          </p:grpSpPr>
          <p:sp>
            <p:nvSpPr>
              <p:cNvPr id="60" name="正方形/長方形 59"/>
              <p:cNvSpPr/>
              <p:nvPr/>
            </p:nvSpPr>
            <p:spPr>
              <a:xfrm flipV="1">
                <a:off x="3071802" y="4929198"/>
                <a:ext cx="285752" cy="285752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1" name="正方形/長方形 60"/>
              <p:cNvSpPr/>
              <p:nvPr/>
            </p:nvSpPr>
            <p:spPr>
              <a:xfrm flipV="1">
                <a:off x="3357554" y="4929198"/>
                <a:ext cx="285752" cy="285752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2" name="正方形/長方形 61"/>
              <p:cNvSpPr/>
              <p:nvPr/>
            </p:nvSpPr>
            <p:spPr>
              <a:xfrm flipV="1">
                <a:off x="3643306" y="4929198"/>
                <a:ext cx="285752" cy="285752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3" name="正方形/長方形 62"/>
              <p:cNvSpPr/>
              <p:nvPr/>
            </p:nvSpPr>
            <p:spPr>
              <a:xfrm flipV="1">
                <a:off x="3929058" y="4929198"/>
                <a:ext cx="285752" cy="285752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4" name="正方形/長方形 63"/>
              <p:cNvSpPr/>
              <p:nvPr/>
            </p:nvSpPr>
            <p:spPr>
              <a:xfrm flipV="1">
                <a:off x="3357554" y="5214950"/>
                <a:ext cx="285752" cy="285752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96" name="テキスト ボックス 95"/>
            <p:cNvSpPr txBox="1"/>
            <p:nvPr/>
          </p:nvSpPr>
          <p:spPr>
            <a:xfrm>
              <a:off x="3357554" y="3143248"/>
              <a:ext cx="21431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dirty="0" smtClean="0"/>
                <a:t>必ず覆える</a:t>
              </a:r>
              <a:endParaRPr kumimoji="1" lang="en-US" altLang="ja-JP" dirty="0" smtClean="0"/>
            </a:p>
          </p:txBody>
        </p:sp>
      </p:grpSp>
      <p:grpSp>
        <p:nvGrpSpPr>
          <p:cNvPr id="82" name="グループ化 81"/>
          <p:cNvGrpSpPr/>
          <p:nvPr/>
        </p:nvGrpSpPr>
        <p:grpSpPr>
          <a:xfrm>
            <a:off x="6072198" y="4572008"/>
            <a:ext cx="3714776" cy="2012406"/>
            <a:chOff x="2643174" y="3714752"/>
            <a:chExt cx="3714776" cy="2012406"/>
          </a:xfrm>
        </p:grpSpPr>
        <p:sp>
          <p:nvSpPr>
            <p:cNvPr id="94" name="円/楕円 93"/>
            <p:cNvSpPr/>
            <p:nvPr/>
          </p:nvSpPr>
          <p:spPr>
            <a:xfrm>
              <a:off x="2643174" y="3714752"/>
              <a:ext cx="2428892" cy="1928826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2" name="グループ化 80"/>
            <p:cNvGrpSpPr/>
            <p:nvPr/>
          </p:nvGrpSpPr>
          <p:grpSpPr>
            <a:xfrm>
              <a:off x="3643306" y="4857760"/>
              <a:ext cx="857256" cy="571504"/>
              <a:chOff x="1643042" y="3857628"/>
              <a:chExt cx="857256" cy="571504"/>
            </a:xfrm>
            <a:solidFill>
              <a:schemeClr val="bg1">
                <a:lumMod val="50000"/>
              </a:schemeClr>
            </a:solidFill>
          </p:grpSpPr>
          <p:sp>
            <p:nvSpPr>
              <p:cNvPr id="43" name="正方形/長方形 42"/>
              <p:cNvSpPr/>
              <p:nvPr/>
            </p:nvSpPr>
            <p:spPr>
              <a:xfrm flipV="1">
                <a:off x="1643042" y="3857628"/>
                <a:ext cx="285752" cy="285752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4" name="正方形/長方形 43"/>
              <p:cNvSpPr/>
              <p:nvPr/>
            </p:nvSpPr>
            <p:spPr>
              <a:xfrm flipV="1">
                <a:off x="1643042" y="4143380"/>
                <a:ext cx="285752" cy="285752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5" name="正方形/長方形 44"/>
              <p:cNvSpPr/>
              <p:nvPr/>
            </p:nvSpPr>
            <p:spPr>
              <a:xfrm flipV="1">
                <a:off x="1928794" y="4143380"/>
                <a:ext cx="285752" cy="285752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7" name="正方形/長方形 46"/>
              <p:cNvSpPr/>
              <p:nvPr/>
            </p:nvSpPr>
            <p:spPr>
              <a:xfrm flipV="1">
                <a:off x="2214546" y="4143380"/>
                <a:ext cx="285752" cy="285752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8" name="正方形/長方形 47"/>
              <p:cNvSpPr/>
              <p:nvPr/>
            </p:nvSpPr>
            <p:spPr>
              <a:xfrm flipV="1">
                <a:off x="2214546" y="3857628"/>
                <a:ext cx="285752" cy="285752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46" name="グループ化 76"/>
            <p:cNvGrpSpPr/>
            <p:nvPr/>
          </p:nvGrpSpPr>
          <p:grpSpPr>
            <a:xfrm flipH="1">
              <a:off x="2928926" y="3929066"/>
              <a:ext cx="857256" cy="857256"/>
              <a:chOff x="571472" y="4357694"/>
              <a:chExt cx="857256" cy="857256"/>
            </a:xfrm>
            <a:solidFill>
              <a:schemeClr val="bg1">
                <a:lumMod val="50000"/>
              </a:schemeClr>
            </a:solidFill>
          </p:grpSpPr>
          <p:sp>
            <p:nvSpPr>
              <p:cNvPr id="65" name="正方形/長方形 64"/>
              <p:cNvSpPr/>
              <p:nvPr/>
            </p:nvSpPr>
            <p:spPr>
              <a:xfrm flipV="1">
                <a:off x="571472" y="4357694"/>
                <a:ext cx="285752" cy="285752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6" name="正方形/長方形 65"/>
              <p:cNvSpPr/>
              <p:nvPr/>
            </p:nvSpPr>
            <p:spPr>
              <a:xfrm flipV="1">
                <a:off x="857224" y="4357694"/>
                <a:ext cx="285752" cy="285752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7" name="正方形/長方形 66"/>
              <p:cNvSpPr/>
              <p:nvPr/>
            </p:nvSpPr>
            <p:spPr>
              <a:xfrm flipV="1">
                <a:off x="857224" y="4643446"/>
                <a:ext cx="285752" cy="285752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8" name="正方形/長方形 67"/>
              <p:cNvSpPr/>
              <p:nvPr/>
            </p:nvSpPr>
            <p:spPr>
              <a:xfrm flipV="1">
                <a:off x="857224" y="4929198"/>
                <a:ext cx="285752" cy="285752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9" name="正方形/長方形 68"/>
              <p:cNvSpPr/>
              <p:nvPr/>
            </p:nvSpPr>
            <p:spPr>
              <a:xfrm flipV="1">
                <a:off x="1142976" y="4929198"/>
                <a:ext cx="285752" cy="285752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57" name="グループ化 75"/>
            <p:cNvGrpSpPr/>
            <p:nvPr/>
          </p:nvGrpSpPr>
          <p:grpSpPr>
            <a:xfrm>
              <a:off x="3929058" y="3929066"/>
              <a:ext cx="857256" cy="857256"/>
              <a:chOff x="1357290" y="5500702"/>
              <a:chExt cx="857256" cy="857256"/>
            </a:xfrm>
            <a:solidFill>
              <a:schemeClr val="bg1">
                <a:lumMod val="50000"/>
              </a:schemeClr>
            </a:solidFill>
          </p:grpSpPr>
          <p:sp>
            <p:nvSpPr>
              <p:cNvPr id="70" name="正方形/長方形 69"/>
              <p:cNvSpPr/>
              <p:nvPr/>
            </p:nvSpPr>
            <p:spPr>
              <a:xfrm flipV="1">
                <a:off x="1357290" y="5500702"/>
                <a:ext cx="285752" cy="285752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1" name="正方形/長方形 70"/>
              <p:cNvSpPr/>
              <p:nvPr/>
            </p:nvSpPr>
            <p:spPr>
              <a:xfrm flipV="1">
                <a:off x="1357290" y="5786454"/>
                <a:ext cx="285752" cy="285752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2" name="正方形/長方形 71"/>
              <p:cNvSpPr/>
              <p:nvPr/>
            </p:nvSpPr>
            <p:spPr>
              <a:xfrm flipV="1">
                <a:off x="1357290" y="6072206"/>
                <a:ext cx="285752" cy="285752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3" name="正方形/長方形 72"/>
              <p:cNvSpPr/>
              <p:nvPr/>
            </p:nvSpPr>
            <p:spPr>
              <a:xfrm flipV="1">
                <a:off x="1643042" y="6072206"/>
                <a:ext cx="285752" cy="285752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5" name="正方形/長方形 74"/>
              <p:cNvSpPr/>
              <p:nvPr/>
            </p:nvSpPr>
            <p:spPr>
              <a:xfrm flipV="1">
                <a:off x="1928794" y="6072206"/>
                <a:ext cx="285752" cy="285752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97" name="テキスト ボックス 96"/>
            <p:cNvSpPr txBox="1"/>
            <p:nvPr/>
          </p:nvSpPr>
          <p:spPr>
            <a:xfrm>
              <a:off x="4643438" y="5357826"/>
              <a:ext cx="171451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dirty="0" smtClean="0"/>
                <a:t>未解決</a:t>
              </a:r>
              <a:endParaRPr kumimoji="1" lang="ja-JP" altLang="en-US" dirty="0"/>
            </a:p>
          </p:txBody>
        </p:sp>
      </p:grpSp>
      <p:grpSp>
        <p:nvGrpSpPr>
          <p:cNvPr id="83" name="グループ化 82"/>
          <p:cNvGrpSpPr/>
          <p:nvPr/>
        </p:nvGrpSpPr>
        <p:grpSpPr>
          <a:xfrm>
            <a:off x="4643438" y="1214422"/>
            <a:ext cx="4071966" cy="2226720"/>
            <a:chOff x="285720" y="4214818"/>
            <a:chExt cx="4071966" cy="2226720"/>
          </a:xfrm>
        </p:grpSpPr>
        <p:sp>
          <p:nvSpPr>
            <p:cNvPr id="91" name="円/楕円 90"/>
            <p:cNvSpPr/>
            <p:nvPr/>
          </p:nvSpPr>
          <p:spPr>
            <a:xfrm>
              <a:off x="285720" y="4214818"/>
              <a:ext cx="2214578" cy="2214578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3" name="グループ化 83"/>
            <p:cNvGrpSpPr/>
            <p:nvPr/>
          </p:nvGrpSpPr>
          <p:grpSpPr>
            <a:xfrm>
              <a:off x="1785918" y="4572008"/>
              <a:ext cx="285752" cy="1428760"/>
              <a:chOff x="2285984" y="2071678"/>
              <a:chExt cx="285752" cy="1428760"/>
            </a:xfrm>
            <a:solidFill>
              <a:srgbClr val="FF0000"/>
            </a:solidFill>
          </p:grpSpPr>
          <p:sp>
            <p:nvSpPr>
              <p:cNvPr id="17" name="正方形/長方形 16"/>
              <p:cNvSpPr/>
              <p:nvPr/>
            </p:nvSpPr>
            <p:spPr>
              <a:xfrm flipV="1">
                <a:off x="2285984" y="2071678"/>
                <a:ext cx="285752" cy="285752"/>
              </a:xfrm>
              <a:prstGeom prst="rect">
                <a:avLst/>
              </a:prstGeom>
              <a:grpFill/>
              <a:ln w="28575">
                <a:solidFill>
                  <a:srgbClr val="C00000"/>
                </a:solidFill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8" name="正方形/長方形 17"/>
              <p:cNvSpPr/>
              <p:nvPr/>
            </p:nvSpPr>
            <p:spPr>
              <a:xfrm flipV="1">
                <a:off x="2285984" y="2357430"/>
                <a:ext cx="285752" cy="285752"/>
              </a:xfrm>
              <a:prstGeom prst="rect">
                <a:avLst/>
              </a:prstGeom>
              <a:grpFill/>
              <a:ln w="28575">
                <a:solidFill>
                  <a:srgbClr val="C00000"/>
                </a:solidFill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9" name="正方形/長方形 18"/>
              <p:cNvSpPr/>
              <p:nvPr/>
            </p:nvSpPr>
            <p:spPr>
              <a:xfrm flipV="1">
                <a:off x="2285984" y="2643182"/>
                <a:ext cx="285752" cy="285752"/>
              </a:xfrm>
              <a:prstGeom prst="rect">
                <a:avLst/>
              </a:prstGeom>
              <a:grpFill/>
              <a:ln w="28575">
                <a:solidFill>
                  <a:srgbClr val="C00000"/>
                </a:solidFill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0" name="正方形/長方形 19"/>
              <p:cNvSpPr/>
              <p:nvPr/>
            </p:nvSpPr>
            <p:spPr>
              <a:xfrm flipV="1">
                <a:off x="2285984" y="2928934"/>
                <a:ext cx="285752" cy="285752"/>
              </a:xfrm>
              <a:prstGeom prst="rect">
                <a:avLst/>
              </a:prstGeom>
              <a:grpFill/>
              <a:ln w="28575">
                <a:solidFill>
                  <a:srgbClr val="C00000"/>
                </a:solidFill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1" name="正方形/長方形 20"/>
              <p:cNvSpPr/>
              <p:nvPr/>
            </p:nvSpPr>
            <p:spPr>
              <a:xfrm flipV="1">
                <a:off x="2285984" y="3214686"/>
                <a:ext cx="285752" cy="285752"/>
              </a:xfrm>
              <a:prstGeom prst="rect">
                <a:avLst/>
              </a:prstGeom>
              <a:grpFill/>
              <a:ln w="28575">
                <a:solidFill>
                  <a:srgbClr val="C00000"/>
                </a:solidFill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4" name="グループ化 77"/>
            <p:cNvGrpSpPr/>
            <p:nvPr/>
          </p:nvGrpSpPr>
          <p:grpSpPr>
            <a:xfrm>
              <a:off x="571472" y="4786322"/>
              <a:ext cx="857256" cy="857256"/>
              <a:chOff x="1785918" y="4714884"/>
              <a:chExt cx="857256" cy="857256"/>
            </a:xfrm>
            <a:solidFill>
              <a:srgbClr val="FF0000"/>
            </a:solidFill>
          </p:grpSpPr>
          <p:sp>
            <p:nvSpPr>
              <p:cNvPr id="54" name="正方形/長方形 53"/>
              <p:cNvSpPr/>
              <p:nvPr/>
            </p:nvSpPr>
            <p:spPr>
              <a:xfrm flipV="1">
                <a:off x="2071670" y="4714884"/>
                <a:ext cx="285752" cy="285752"/>
              </a:xfrm>
              <a:prstGeom prst="rect">
                <a:avLst/>
              </a:prstGeom>
              <a:grpFill/>
              <a:ln w="28575">
                <a:solidFill>
                  <a:srgbClr val="C00000"/>
                </a:solidFill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5" name="正方形/長方形 54"/>
              <p:cNvSpPr/>
              <p:nvPr/>
            </p:nvSpPr>
            <p:spPr>
              <a:xfrm flipV="1">
                <a:off x="2071670" y="5000636"/>
                <a:ext cx="285752" cy="285752"/>
              </a:xfrm>
              <a:prstGeom prst="rect">
                <a:avLst/>
              </a:prstGeom>
              <a:grpFill/>
              <a:ln w="28575">
                <a:solidFill>
                  <a:srgbClr val="C00000"/>
                </a:solidFill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6" name="正方形/長方形 55"/>
              <p:cNvSpPr/>
              <p:nvPr/>
            </p:nvSpPr>
            <p:spPr>
              <a:xfrm flipV="1">
                <a:off x="1785918" y="5000636"/>
                <a:ext cx="285752" cy="285752"/>
              </a:xfrm>
              <a:prstGeom prst="rect">
                <a:avLst/>
              </a:prstGeom>
              <a:grpFill/>
              <a:ln w="28575">
                <a:solidFill>
                  <a:srgbClr val="C00000"/>
                </a:solidFill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8" name="正方形/長方形 57"/>
              <p:cNvSpPr/>
              <p:nvPr/>
            </p:nvSpPr>
            <p:spPr>
              <a:xfrm flipV="1">
                <a:off x="2357422" y="5000636"/>
                <a:ext cx="285752" cy="285752"/>
              </a:xfrm>
              <a:prstGeom prst="rect">
                <a:avLst/>
              </a:prstGeom>
              <a:grpFill/>
              <a:ln w="28575">
                <a:solidFill>
                  <a:srgbClr val="C00000"/>
                </a:solidFill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9" name="正方形/長方形 58"/>
              <p:cNvSpPr/>
              <p:nvPr/>
            </p:nvSpPr>
            <p:spPr>
              <a:xfrm flipV="1">
                <a:off x="2071670" y="5286388"/>
                <a:ext cx="285752" cy="285752"/>
              </a:xfrm>
              <a:prstGeom prst="rect">
                <a:avLst/>
              </a:prstGeom>
              <a:grpFill/>
              <a:ln w="28575">
                <a:solidFill>
                  <a:srgbClr val="C00000"/>
                </a:solidFill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98" name="テキスト ボックス 97"/>
            <p:cNvSpPr txBox="1"/>
            <p:nvPr/>
          </p:nvSpPr>
          <p:spPr>
            <a:xfrm>
              <a:off x="2143108" y="6072206"/>
              <a:ext cx="221457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dirty="0" smtClean="0"/>
                <a:t>覆えないものがある</a:t>
              </a:r>
              <a:endParaRPr kumimoji="1" lang="ja-JP" altLang="en-US" dirty="0"/>
            </a:p>
          </p:txBody>
        </p:sp>
      </p:grpSp>
      <p:sp>
        <p:nvSpPr>
          <p:cNvPr id="84" name="コンテンツ プレースホルダ 2"/>
          <p:cNvSpPr>
            <a:spLocks noGrp="1"/>
          </p:cNvSpPr>
          <p:nvPr>
            <p:ph idx="1"/>
          </p:nvPr>
        </p:nvSpPr>
        <p:spPr>
          <a:xfrm>
            <a:off x="214282" y="4429132"/>
            <a:ext cx="5757874" cy="1757362"/>
          </a:xfrm>
        </p:spPr>
        <p:txBody>
          <a:bodyPr>
            <a:normAutofit fontScale="92500"/>
          </a:bodyPr>
          <a:lstStyle/>
          <a:p>
            <a:r>
              <a:rPr lang="ja-JP" altLang="en-US" dirty="0" smtClean="0"/>
              <a:t>必ず覆える　→　証明が必要</a:t>
            </a:r>
            <a:endParaRPr lang="en-US" altLang="ja-JP" dirty="0" smtClean="0"/>
          </a:p>
          <a:p>
            <a:r>
              <a:rPr lang="ja-JP" altLang="en-US" dirty="0" smtClean="0"/>
              <a:t>覆えないポリオミノがある</a:t>
            </a:r>
            <a:endParaRPr lang="en-US" altLang="ja-JP" dirty="0" smtClean="0"/>
          </a:p>
          <a:p>
            <a:pPr>
              <a:buNone/>
            </a:pPr>
            <a:r>
              <a:rPr lang="ja-JP" altLang="en-US" dirty="0" smtClean="0"/>
              <a:t>　→　そのポリオミノを示せばよい</a:t>
            </a:r>
            <a:endParaRPr lang="en-US" altLang="ja-JP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1349</TotalTime>
  <Words>1456</Words>
  <Application>Microsoft Office PowerPoint</Application>
  <PresentationFormat>画面に合わせる (4:3)</PresentationFormat>
  <Paragraphs>144</Paragraphs>
  <Slides>34</Slides>
  <Notes>3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34</vt:i4>
      </vt:variant>
    </vt:vector>
  </HeadingPairs>
  <TitlesOfParts>
    <vt:vector size="35" baseType="lpstr">
      <vt:lpstr>Office テーマ</vt:lpstr>
      <vt:lpstr>ポリオミノの はみ出し可能な被覆問題</vt:lpstr>
      <vt:lpstr>ポリオミノとは</vt:lpstr>
      <vt:lpstr>QUIZ</vt:lpstr>
      <vt:lpstr>はみだしてもいいことにする</vt:lpstr>
      <vt:lpstr>はみ出しを許しても、ゼッタイ６×６を覆えないポリオミノは存在するか？</vt:lpstr>
      <vt:lpstr>穴開き禁止なら？</vt:lpstr>
      <vt:lpstr>問題</vt:lpstr>
      <vt:lpstr>穴開きでないどんなポリオミノによっても覆えるポリオミノ</vt:lpstr>
      <vt:lpstr>ペントミノ</vt:lpstr>
      <vt:lpstr>2×2は必ず覆えることの証明</vt:lpstr>
      <vt:lpstr>2×2は必ず覆えることの証明</vt:lpstr>
      <vt:lpstr>2×2は必ず覆えることの証明</vt:lpstr>
      <vt:lpstr>2×2は必ず覆えることの証明</vt:lpstr>
      <vt:lpstr>2×2は必ず覆えることの証明</vt:lpstr>
      <vt:lpstr>ペントミノY　　は必ず覆えることの証明</vt:lpstr>
      <vt:lpstr>スライド 16</vt:lpstr>
      <vt:lpstr>スライド 17</vt:lpstr>
      <vt:lpstr>スライド 18</vt:lpstr>
      <vt:lpstr>スライド 19</vt:lpstr>
      <vt:lpstr>スライド 20</vt:lpstr>
      <vt:lpstr>スライド 21</vt:lpstr>
      <vt:lpstr>スライド 22</vt:lpstr>
      <vt:lpstr>スライド 23</vt:lpstr>
      <vt:lpstr>スライド 24</vt:lpstr>
      <vt:lpstr>スライド 25</vt:lpstr>
      <vt:lpstr>スライド 26</vt:lpstr>
      <vt:lpstr>スライド 27</vt:lpstr>
      <vt:lpstr>ペントミノT　　は必ず覆えることの証明 (概要)</vt:lpstr>
      <vt:lpstr>Xを覆えないポリオミノ</vt:lpstr>
      <vt:lpstr>Iを覆えないポリオミノ</vt:lpstr>
      <vt:lpstr>ヘキソミノ</vt:lpstr>
      <vt:lpstr>スライド 32</vt:lpstr>
      <vt:lpstr>スライド 33</vt:lpstr>
      <vt:lpstr>スライド 34</vt:lpstr>
    </vt:vector>
  </TitlesOfParts>
  <Company>FJ-WORK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ポリオミノの はみ出し可能な被覆問題</dc:title>
  <dc:creator>OKA</dc:creator>
  <cp:lastModifiedBy>OKA</cp:lastModifiedBy>
  <cp:revision>143</cp:revision>
  <dcterms:created xsi:type="dcterms:W3CDTF">2010-02-08T14:34:17Z</dcterms:created>
  <dcterms:modified xsi:type="dcterms:W3CDTF">2010-03-01T00:32:21Z</dcterms:modified>
</cp:coreProperties>
</file>